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0" r:id="rId3"/>
    <p:sldId id="261" r:id="rId4"/>
    <p:sldId id="262" r:id="rId5"/>
    <p:sldId id="311" r:id="rId6"/>
    <p:sldId id="287" r:id="rId7"/>
    <p:sldId id="259" r:id="rId8"/>
    <p:sldId id="326" r:id="rId9"/>
    <p:sldId id="327" r:id="rId10"/>
    <p:sldId id="282" r:id="rId11"/>
    <p:sldId id="328" r:id="rId12"/>
    <p:sldId id="329" r:id="rId13"/>
    <p:sldId id="309" r:id="rId14"/>
    <p:sldId id="330" r:id="rId15"/>
    <p:sldId id="316" r:id="rId16"/>
    <p:sldId id="331" r:id="rId17"/>
    <p:sldId id="332" r:id="rId18"/>
    <p:sldId id="335" r:id="rId19"/>
    <p:sldId id="333" r:id="rId20"/>
    <p:sldId id="336" r:id="rId21"/>
    <p:sldId id="337" r:id="rId22"/>
    <p:sldId id="338" r:id="rId23"/>
    <p:sldId id="339" r:id="rId24"/>
    <p:sldId id="340" r:id="rId25"/>
    <p:sldId id="345" r:id="rId26"/>
    <p:sldId id="346" r:id="rId27"/>
    <p:sldId id="347" r:id="rId28"/>
    <p:sldId id="341" r:id="rId29"/>
    <p:sldId id="348" r:id="rId30"/>
    <p:sldId id="344" r:id="rId31"/>
    <p:sldId id="349" r:id="rId32"/>
    <p:sldId id="26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BD976-3CD7-4D75-B28E-CB6AD866C29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B156883-DFF8-43DA-A425-0013EB6C0D6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 rtl="0">
            <a:lnSpc>
              <a:spcPct val="200000"/>
            </a:lnSpc>
          </a:pPr>
          <a:r>
            <a:rPr lang="uk-UA" sz="4000" dirty="0" smtClean="0">
              <a:solidFill>
                <a:schemeClr val="bg2">
                  <a:lumMod val="25000"/>
                </a:schemeClr>
              </a:solidFill>
            </a:rPr>
            <a:t>Тема 3</a:t>
          </a:r>
          <a:r>
            <a:rPr lang="uk-UA" sz="4000" dirty="0" smtClean="0"/>
            <a:t>. </a:t>
          </a:r>
          <a:r>
            <a:rPr lang="uk-UA" sz="4000" b="1" dirty="0" smtClean="0"/>
            <a:t>Задоволеність працею</a:t>
          </a:r>
          <a:endParaRPr lang="uk-UA" sz="4000" dirty="0"/>
        </a:p>
      </dgm:t>
    </dgm:pt>
    <dgm:pt modelId="{5E4B9E3D-8609-46CD-B39F-36B79D1505DB}" type="parTrans" cxnId="{0040DB50-79E3-4AD7-AC0E-2F2E1A884871}">
      <dgm:prSet/>
      <dgm:spPr/>
      <dgm:t>
        <a:bodyPr/>
        <a:lstStyle/>
        <a:p>
          <a:endParaRPr lang="uk-UA"/>
        </a:p>
      </dgm:t>
    </dgm:pt>
    <dgm:pt modelId="{A484B2E8-5CDC-4A05-AD3E-58068F18550D}" type="sibTrans" cxnId="{0040DB50-79E3-4AD7-AC0E-2F2E1A884871}">
      <dgm:prSet/>
      <dgm:spPr/>
      <dgm:t>
        <a:bodyPr/>
        <a:lstStyle/>
        <a:p>
          <a:endParaRPr lang="uk-UA"/>
        </a:p>
      </dgm:t>
    </dgm:pt>
    <dgm:pt modelId="{18314DE8-0667-49D5-994B-1709AFAD8B16}" type="pres">
      <dgm:prSet presAssocID="{58ABD976-3CD7-4D75-B28E-CB6AD866C2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DC11271-C972-43BF-A1B2-79BCD8CB75C9}" type="pres">
      <dgm:prSet presAssocID="{6B156883-DFF8-43DA-A425-0013EB6C0D6F}" presName="parentText" presStyleLbl="node1" presStyleIdx="0" presStyleCnt="1" custScaleY="628821" custLinFactNeighborX="11276" custLinFactNeighborY="7575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A87C738-6DB8-4337-860C-FDE4B1E14A4F}" type="presOf" srcId="{58ABD976-3CD7-4D75-B28E-CB6AD866C292}" destId="{18314DE8-0667-49D5-994B-1709AFAD8B16}" srcOrd="0" destOrd="0" presId="urn:microsoft.com/office/officeart/2005/8/layout/vList2"/>
    <dgm:cxn modelId="{B9721C91-5019-4159-B335-D8F22F432B70}" type="presOf" srcId="{6B156883-DFF8-43DA-A425-0013EB6C0D6F}" destId="{8DC11271-C972-43BF-A1B2-79BCD8CB75C9}" srcOrd="0" destOrd="0" presId="urn:microsoft.com/office/officeart/2005/8/layout/vList2"/>
    <dgm:cxn modelId="{0040DB50-79E3-4AD7-AC0E-2F2E1A884871}" srcId="{58ABD976-3CD7-4D75-B28E-CB6AD866C292}" destId="{6B156883-DFF8-43DA-A425-0013EB6C0D6F}" srcOrd="0" destOrd="0" parTransId="{5E4B9E3D-8609-46CD-B39F-36B79D1505DB}" sibTransId="{A484B2E8-5CDC-4A05-AD3E-58068F18550D}"/>
    <dgm:cxn modelId="{0023A3E9-B8A0-4D57-98CC-55878433B029}" type="presParOf" srcId="{18314DE8-0667-49D5-994B-1709AFAD8B16}" destId="{8DC11271-C972-43BF-A1B2-79BCD8CB75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7E8512C-565E-4934-8A2B-CBFD439408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20ECBD-AC29-44C8-BC31-20489B5FA953}">
      <dgm:prSet/>
      <dgm:spPr/>
      <dgm:t>
        <a:bodyPr/>
        <a:lstStyle/>
        <a:p>
          <a:pPr algn="just" rtl="0"/>
          <a:r>
            <a:rPr lang="uk-UA" i="1" dirty="0" smtClean="0">
              <a:solidFill>
                <a:schemeClr val="accent2"/>
              </a:solidFill>
            </a:rPr>
            <a:t>3. Важливість завдання</a:t>
          </a:r>
          <a:r>
            <a:rPr lang="uk-UA" i="1" dirty="0" smtClean="0"/>
            <a:t>. </a:t>
          </a:r>
          <a:r>
            <a:rPr lang="uk-UA" dirty="0" smtClean="0"/>
            <a:t>Роботи, які важливі для інших людей, більш змістовні, ніж незначні роботи.</a:t>
          </a:r>
          <a:endParaRPr lang="uk-UA" dirty="0"/>
        </a:p>
      </dgm:t>
    </dgm:pt>
    <dgm:pt modelId="{15347BCF-099F-4D57-8099-549AD0D1F93D}" type="parTrans" cxnId="{CD9F9582-447F-42BC-B88F-7515B0B826D8}">
      <dgm:prSet/>
      <dgm:spPr/>
      <dgm:t>
        <a:bodyPr/>
        <a:lstStyle/>
        <a:p>
          <a:endParaRPr lang="uk-UA"/>
        </a:p>
      </dgm:t>
    </dgm:pt>
    <dgm:pt modelId="{71FB5286-5893-4CCD-B2CF-153481AA060A}" type="sibTrans" cxnId="{CD9F9582-447F-42BC-B88F-7515B0B826D8}">
      <dgm:prSet/>
      <dgm:spPr/>
      <dgm:t>
        <a:bodyPr/>
        <a:lstStyle/>
        <a:p>
          <a:endParaRPr lang="uk-UA"/>
        </a:p>
      </dgm:t>
    </dgm:pt>
    <dgm:pt modelId="{A3D96DEF-F738-427C-8058-F7133A8B0FE6}">
      <dgm:prSet/>
      <dgm:spPr/>
      <dgm:t>
        <a:bodyPr/>
        <a:lstStyle/>
        <a:p>
          <a:pPr algn="just" rtl="0"/>
          <a:r>
            <a:rPr lang="uk-UA" i="1" dirty="0" smtClean="0">
              <a:solidFill>
                <a:schemeClr val="accent2"/>
              </a:solidFill>
            </a:rPr>
            <a:t>4. Автономія</a:t>
          </a:r>
          <a:r>
            <a:rPr lang="uk-UA" dirty="0" smtClean="0"/>
            <a:t>. Праця, при виконанні якої людина може проявляти незалежність, користуватися свободою і приймати рішення, що стосуються виконання роботи, більш змістовна, ніж праця, що не дає таких можливостей.</a:t>
          </a:r>
          <a:endParaRPr lang="uk-UA" dirty="0"/>
        </a:p>
      </dgm:t>
    </dgm:pt>
    <dgm:pt modelId="{694B00BB-31E8-48D8-B758-A5A0A9125DBC}" type="parTrans" cxnId="{DE9A87E0-14A9-4F20-9E9D-D8BB6FAAED88}">
      <dgm:prSet/>
      <dgm:spPr/>
      <dgm:t>
        <a:bodyPr/>
        <a:lstStyle/>
        <a:p>
          <a:endParaRPr lang="uk-UA"/>
        </a:p>
      </dgm:t>
    </dgm:pt>
    <dgm:pt modelId="{13EFE4AE-3081-4E8B-B302-9E61345CC379}" type="sibTrans" cxnId="{DE9A87E0-14A9-4F20-9E9D-D8BB6FAAED88}">
      <dgm:prSet/>
      <dgm:spPr/>
      <dgm:t>
        <a:bodyPr/>
        <a:lstStyle/>
        <a:p>
          <a:endParaRPr lang="uk-UA"/>
        </a:p>
      </dgm:t>
    </dgm:pt>
    <dgm:pt modelId="{E45F16B8-F595-499F-AA8F-BF44C08F3FF4}">
      <dgm:prSet/>
      <dgm:spPr/>
      <dgm:t>
        <a:bodyPr/>
        <a:lstStyle/>
        <a:p>
          <a:pPr algn="just" rtl="0"/>
          <a:r>
            <a:rPr lang="uk-UA" i="1" dirty="0" smtClean="0">
              <a:solidFill>
                <a:schemeClr val="accent2"/>
              </a:solidFill>
            </a:rPr>
            <a:t>5. Зворотній зв’язок</a:t>
          </a:r>
          <a:r>
            <a:rPr lang="uk-UA" dirty="0" smtClean="0">
              <a:solidFill>
                <a:schemeClr val="accent2"/>
              </a:solidFill>
            </a:rPr>
            <a:t>, </a:t>
          </a:r>
          <a:r>
            <a:rPr lang="uk-UA" dirty="0" smtClean="0"/>
            <a:t>що стосується роботи. Робота, в яку включено зворотний зв’язок, що стосується того, як співробітник її виконує, більш змістовна, ніж роботи без зворотного зв’язку.</a:t>
          </a:r>
          <a:endParaRPr lang="uk-UA" dirty="0"/>
        </a:p>
      </dgm:t>
    </dgm:pt>
    <dgm:pt modelId="{BCD065B6-B15A-43BB-AFA2-60FBE58C30A0}" type="parTrans" cxnId="{CE5E79B3-C0B9-4A7F-8841-5A32471C3A01}">
      <dgm:prSet/>
      <dgm:spPr/>
      <dgm:t>
        <a:bodyPr/>
        <a:lstStyle/>
        <a:p>
          <a:endParaRPr lang="uk-UA"/>
        </a:p>
      </dgm:t>
    </dgm:pt>
    <dgm:pt modelId="{0D07ACD3-CE49-4DFA-8EEF-341A8560A076}" type="sibTrans" cxnId="{CE5E79B3-C0B9-4A7F-8841-5A32471C3A01}">
      <dgm:prSet/>
      <dgm:spPr/>
      <dgm:t>
        <a:bodyPr/>
        <a:lstStyle/>
        <a:p>
          <a:endParaRPr lang="uk-UA"/>
        </a:p>
      </dgm:t>
    </dgm:pt>
    <dgm:pt modelId="{D4AC3BB4-B3F5-40CB-89F9-C61FAF017A1E}" type="pres">
      <dgm:prSet presAssocID="{27E8512C-565E-4934-8A2B-CBFD439408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32863B1-31C5-4170-BC36-C277DE07F806}" type="pres">
      <dgm:prSet presAssocID="{7D20ECBD-AC29-44C8-BC31-20489B5FA9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45C840-C641-44C8-9D8C-2501722D8B00}" type="pres">
      <dgm:prSet presAssocID="{71FB5286-5893-4CCD-B2CF-153481AA060A}" presName="spacer" presStyleCnt="0"/>
      <dgm:spPr/>
    </dgm:pt>
    <dgm:pt modelId="{419F7665-96BF-4482-88F8-301F11215E51}" type="pres">
      <dgm:prSet presAssocID="{A3D96DEF-F738-427C-8058-F7133A8B0FE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3C1B35-8840-4390-9577-E969B2008EA3}" type="pres">
      <dgm:prSet presAssocID="{13EFE4AE-3081-4E8B-B302-9E61345CC379}" presName="spacer" presStyleCnt="0"/>
      <dgm:spPr/>
    </dgm:pt>
    <dgm:pt modelId="{87F12889-2B03-4BA9-946A-70AD678F47A5}" type="pres">
      <dgm:prSet presAssocID="{E45F16B8-F595-499F-AA8F-BF44C08F3F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E5E79B3-C0B9-4A7F-8841-5A32471C3A01}" srcId="{27E8512C-565E-4934-8A2B-CBFD4394083D}" destId="{E45F16B8-F595-499F-AA8F-BF44C08F3FF4}" srcOrd="2" destOrd="0" parTransId="{BCD065B6-B15A-43BB-AFA2-60FBE58C30A0}" sibTransId="{0D07ACD3-CE49-4DFA-8EEF-341A8560A076}"/>
    <dgm:cxn modelId="{3587347B-775C-4ACA-B356-F9AA629B2DF7}" type="presOf" srcId="{A3D96DEF-F738-427C-8058-F7133A8B0FE6}" destId="{419F7665-96BF-4482-88F8-301F11215E51}" srcOrd="0" destOrd="0" presId="urn:microsoft.com/office/officeart/2005/8/layout/vList2"/>
    <dgm:cxn modelId="{DE9A87E0-14A9-4F20-9E9D-D8BB6FAAED88}" srcId="{27E8512C-565E-4934-8A2B-CBFD4394083D}" destId="{A3D96DEF-F738-427C-8058-F7133A8B0FE6}" srcOrd="1" destOrd="0" parTransId="{694B00BB-31E8-48D8-B758-A5A0A9125DBC}" sibTransId="{13EFE4AE-3081-4E8B-B302-9E61345CC379}"/>
    <dgm:cxn modelId="{12A58B38-B77E-4EBC-9BF3-879E1A086FE9}" type="presOf" srcId="{27E8512C-565E-4934-8A2B-CBFD4394083D}" destId="{D4AC3BB4-B3F5-40CB-89F9-C61FAF017A1E}" srcOrd="0" destOrd="0" presId="urn:microsoft.com/office/officeart/2005/8/layout/vList2"/>
    <dgm:cxn modelId="{26570D37-769F-4FE3-B53C-678F79D2F421}" type="presOf" srcId="{E45F16B8-F595-499F-AA8F-BF44C08F3FF4}" destId="{87F12889-2B03-4BA9-946A-70AD678F47A5}" srcOrd="0" destOrd="0" presId="urn:microsoft.com/office/officeart/2005/8/layout/vList2"/>
    <dgm:cxn modelId="{58C5F50D-6805-4E7A-8AD7-ADD17BB9D313}" type="presOf" srcId="{7D20ECBD-AC29-44C8-BC31-20489B5FA953}" destId="{832863B1-31C5-4170-BC36-C277DE07F806}" srcOrd="0" destOrd="0" presId="urn:microsoft.com/office/officeart/2005/8/layout/vList2"/>
    <dgm:cxn modelId="{CD9F9582-447F-42BC-B88F-7515B0B826D8}" srcId="{27E8512C-565E-4934-8A2B-CBFD4394083D}" destId="{7D20ECBD-AC29-44C8-BC31-20489B5FA953}" srcOrd="0" destOrd="0" parTransId="{15347BCF-099F-4D57-8099-549AD0D1F93D}" sibTransId="{71FB5286-5893-4CCD-B2CF-153481AA060A}"/>
    <dgm:cxn modelId="{16C47EA0-AC79-4190-889F-5238387C0932}" type="presParOf" srcId="{D4AC3BB4-B3F5-40CB-89F9-C61FAF017A1E}" destId="{832863B1-31C5-4170-BC36-C277DE07F806}" srcOrd="0" destOrd="0" presId="urn:microsoft.com/office/officeart/2005/8/layout/vList2"/>
    <dgm:cxn modelId="{CA54E385-7E82-444E-B773-F586B9939A1C}" type="presParOf" srcId="{D4AC3BB4-B3F5-40CB-89F9-C61FAF017A1E}" destId="{9B45C840-C641-44C8-9D8C-2501722D8B00}" srcOrd="1" destOrd="0" presId="urn:microsoft.com/office/officeart/2005/8/layout/vList2"/>
    <dgm:cxn modelId="{3649EA8D-2415-4BEC-9322-03F288A3EAFD}" type="presParOf" srcId="{D4AC3BB4-B3F5-40CB-89F9-C61FAF017A1E}" destId="{419F7665-96BF-4482-88F8-301F11215E51}" srcOrd="2" destOrd="0" presId="urn:microsoft.com/office/officeart/2005/8/layout/vList2"/>
    <dgm:cxn modelId="{678ECD81-FD6F-4D14-93C2-723AC0A0BEA7}" type="presParOf" srcId="{D4AC3BB4-B3F5-40CB-89F9-C61FAF017A1E}" destId="{D63C1B35-8840-4390-9577-E969B2008EA3}" srcOrd="3" destOrd="0" presId="urn:microsoft.com/office/officeart/2005/8/layout/vList2"/>
    <dgm:cxn modelId="{2A015771-675C-4500-BCE7-DDC799C01827}" type="presParOf" srcId="{D4AC3BB4-B3F5-40CB-89F9-C61FAF017A1E}" destId="{87F12889-2B03-4BA9-946A-70AD678F47A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C0840E-C132-4F70-9D72-93CC1187AD6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3B24F95-AFB4-4445-8EAE-0D122117B4B5}">
      <dgm:prSet custT="1"/>
      <dgm:spPr>
        <a:solidFill>
          <a:schemeClr val="accent2"/>
        </a:solidFill>
      </dgm:spPr>
      <dgm:t>
        <a:bodyPr/>
        <a:lstStyle/>
        <a:p>
          <a:pPr algn="ctr" rtl="0"/>
          <a:r>
            <a:rPr lang="uk-UA" sz="3200" b="1" i="1" dirty="0" smtClean="0"/>
            <a:t>2.Теорії дослідження задоволеності працею</a:t>
          </a:r>
          <a:r>
            <a:rPr lang="uk-UA" sz="3200" b="0" i="0" dirty="0" smtClean="0"/>
            <a:t>.</a:t>
          </a:r>
          <a:endParaRPr lang="uk-UA" sz="2800" dirty="0"/>
        </a:p>
      </dgm:t>
    </dgm:pt>
    <dgm:pt modelId="{E0183402-8500-4FD2-AAEB-CD71A6743C73}" type="parTrans" cxnId="{16B55F15-1155-4944-8FB6-A2E520467B79}">
      <dgm:prSet/>
      <dgm:spPr/>
      <dgm:t>
        <a:bodyPr/>
        <a:lstStyle/>
        <a:p>
          <a:endParaRPr lang="uk-UA"/>
        </a:p>
      </dgm:t>
    </dgm:pt>
    <dgm:pt modelId="{A4081903-81C8-4DE4-9DC7-1E3163888D7F}" type="sibTrans" cxnId="{16B55F15-1155-4944-8FB6-A2E520467B79}">
      <dgm:prSet/>
      <dgm:spPr/>
      <dgm:t>
        <a:bodyPr/>
        <a:lstStyle/>
        <a:p>
          <a:endParaRPr lang="uk-UA"/>
        </a:p>
      </dgm:t>
    </dgm:pt>
    <dgm:pt modelId="{555A6116-F562-4094-A8B4-7D2EA72A286E}" type="pres">
      <dgm:prSet presAssocID="{DAC0840E-C132-4F70-9D72-93CC1187AD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07A1059-2B69-4189-856A-B74DA94845B0}" type="pres">
      <dgm:prSet presAssocID="{03B24F95-AFB4-4445-8EAE-0D122117B4B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6B55F15-1155-4944-8FB6-A2E520467B79}" srcId="{DAC0840E-C132-4F70-9D72-93CC1187AD69}" destId="{03B24F95-AFB4-4445-8EAE-0D122117B4B5}" srcOrd="0" destOrd="0" parTransId="{E0183402-8500-4FD2-AAEB-CD71A6743C73}" sibTransId="{A4081903-81C8-4DE4-9DC7-1E3163888D7F}"/>
    <dgm:cxn modelId="{0A10D4A1-833B-4393-A159-6769F2692DBC}" type="presOf" srcId="{03B24F95-AFB4-4445-8EAE-0D122117B4B5}" destId="{707A1059-2B69-4189-856A-B74DA94845B0}" srcOrd="0" destOrd="0" presId="urn:microsoft.com/office/officeart/2005/8/layout/vList2"/>
    <dgm:cxn modelId="{6437D8E0-5F69-43E1-97EC-EE976B0743BB}" type="presOf" srcId="{DAC0840E-C132-4F70-9D72-93CC1187AD69}" destId="{555A6116-F562-4094-A8B4-7D2EA72A286E}" srcOrd="0" destOrd="0" presId="urn:microsoft.com/office/officeart/2005/8/layout/vList2"/>
    <dgm:cxn modelId="{4E67F6FD-3250-4FB0-8A05-98F38BBA6E73}" type="presParOf" srcId="{555A6116-F562-4094-A8B4-7D2EA72A286E}" destId="{707A1059-2B69-4189-856A-B74DA94845B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256CB4E-E722-4FBD-84D2-CFBD58DB9C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547565E-CEC2-4F57-B45C-2037CB622E67}">
      <dgm:prSet/>
      <dgm:spPr/>
      <dgm:t>
        <a:bodyPr/>
        <a:lstStyle/>
        <a:p>
          <a:pPr algn="just"/>
          <a:r>
            <a:rPr lang="uk-UA" b="1" i="1" dirty="0" smtClean="0"/>
            <a:t>Теорія С. </a:t>
          </a:r>
          <a:r>
            <a:rPr lang="uk-UA" b="1" i="1" dirty="0" err="1" smtClean="0"/>
            <a:t>Альдерфера</a:t>
          </a:r>
          <a:r>
            <a:rPr lang="uk-UA" i="1" dirty="0" smtClean="0"/>
            <a:t>. </a:t>
          </a:r>
          <a:r>
            <a:rPr lang="uk-UA" dirty="0" err="1" smtClean="0"/>
            <a:t>Клейтон</a:t>
          </a:r>
          <a:r>
            <a:rPr lang="uk-UA" dirty="0" smtClean="0"/>
            <a:t> </a:t>
          </a:r>
          <a:r>
            <a:rPr lang="uk-UA" dirty="0" err="1" smtClean="0"/>
            <a:t>Альдерфер</a:t>
          </a:r>
          <a:r>
            <a:rPr lang="uk-UA" dirty="0" smtClean="0"/>
            <a:t> стверджував, що сьогоднішні потреби можуть залишитися незадоволеними і через п'ять років, і тоді можна змінити орієнтири. Будучи молодою людиною, людина може прагнути стати президентом компанії. У зрілому віці він може вже не хотіти стати президентом, бо це забирає надто велику частину життя.</a:t>
          </a:r>
          <a:endParaRPr lang="uk-UA" dirty="0"/>
        </a:p>
      </dgm:t>
    </dgm:pt>
    <dgm:pt modelId="{B9AF79AD-7A2A-4E17-8814-061E720C8E6A}" type="parTrans" cxnId="{9C8D334F-9003-40AC-82D8-3952DD7175E5}">
      <dgm:prSet/>
      <dgm:spPr/>
      <dgm:t>
        <a:bodyPr/>
        <a:lstStyle/>
        <a:p>
          <a:endParaRPr lang="uk-UA"/>
        </a:p>
      </dgm:t>
    </dgm:pt>
    <dgm:pt modelId="{8635C1D4-F530-4F79-80D9-C18E1E5BCF8D}" type="sibTrans" cxnId="{9C8D334F-9003-40AC-82D8-3952DD7175E5}">
      <dgm:prSet/>
      <dgm:spPr/>
      <dgm:t>
        <a:bodyPr/>
        <a:lstStyle/>
        <a:p>
          <a:endParaRPr lang="uk-UA"/>
        </a:p>
      </dgm:t>
    </dgm:pt>
    <dgm:pt modelId="{2FE84B6D-477E-4061-B26D-9F8F42065ABD}" type="pres">
      <dgm:prSet presAssocID="{4256CB4E-E722-4FBD-84D2-CFBD58DB9C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5082BE7-CD55-4377-A108-10BEB6C97BB8}" type="pres">
      <dgm:prSet presAssocID="{C547565E-CEC2-4F57-B45C-2037CB622E6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C8D334F-9003-40AC-82D8-3952DD7175E5}" srcId="{4256CB4E-E722-4FBD-84D2-CFBD58DB9CAF}" destId="{C547565E-CEC2-4F57-B45C-2037CB622E67}" srcOrd="0" destOrd="0" parTransId="{B9AF79AD-7A2A-4E17-8814-061E720C8E6A}" sibTransId="{8635C1D4-F530-4F79-80D9-C18E1E5BCF8D}"/>
    <dgm:cxn modelId="{21A3E83A-F0EC-40A0-94B2-48D469A9E654}" type="presOf" srcId="{4256CB4E-E722-4FBD-84D2-CFBD58DB9CAF}" destId="{2FE84B6D-477E-4061-B26D-9F8F42065ABD}" srcOrd="0" destOrd="0" presId="urn:microsoft.com/office/officeart/2005/8/layout/vList2"/>
    <dgm:cxn modelId="{83CDB528-7AB5-41AE-91E9-8A4F0C1F0C4C}" type="presOf" srcId="{C547565E-CEC2-4F57-B45C-2037CB622E67}" destId="{F5082BE7-CD55-4377-A108-10BEB6C97BB8}" srcOrd="0" destOrd="0" presId="urn:microsoft.com/office/officeart/2005/8/layout/vList2"/>
    <dgm:cxn modelId="{B00A32FC-994C-479E-847E-55D150C851B8}" type="presParOf" srcId="{2FE84B6D-477E-4061-B26D-9F8F42065ABD}" destId="{F5082BE7-CD55-4377-A108-10BEB6C97B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883E842-9AB2-451C-A4E2-4D25189744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E35625F-77CD-4265-B8F8-A6BD89EB4FDB}">
      <dgm:prSet/>
      <dgm:spPr/>
      <dgm:t>
        <a:bodyPr/>
        <a:lstStyle/>
        <a:p>
          <a:r>
            <a:rPr lang="uk-UA" b="1" i="1" dirty="0" smtClean="0"/>
            <a:t>2. Стадії організаційної соціалізації.</a:t>
          </a:r>
          <a:endParaRPr lang="uk-UA" dirty="0"/>
        </a:p>
      </dgm:t>
    </dgm:pt>
    <dgm:pt modelId="{D7C6DAFF-5A00-4E14-B4D2-C62042813542}" type="parTrans" cxnId="{99F28A3F-5AD2-4C95-B955-73EA99C077EA}">
      <dgm:prSet/>
      <dgm:spPr/>
      <dgm:t>
        <a:bodyPr/>
        <a:lstStyle/>
        <a:p>
          <a:endParaRPr lang="uk-UA"/>
        </a:p>
      </dgm:t>
    </dgm:pt>
    <dgm:pt modelId="{19A2B10C-9783-4EE2-8E48-D22EE7499D4E}" type="sibTrans" cxnId="{99F28A3F-5AD2-4C95-B955-73EA99C077EA}">
      <dgm:prSet/>
      <dgm:spPr/>
      <dgm:t>
        <a:bodyPr/>
        <a:lstStyle/>
        <a:p>
          <a:endParaRPr lang="uk-UA"/>
        </a:p>
      </dgm:t>
    </dgm:pt>
    <dgm:pt modelId="{A2CFA6CE-1563-4564-8D0E-B78CAE3922F2}" type="pres">
      <dgm:prSet presAssocID="{2883E842-9AB2-451C-A4E2-4D25189744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51CD977-FB08-41BB-A1E8-BBE609ADDD1D}" type="pres">
      <dgm:prSet presAssocID="{4E35625F-77CD-4265-B8F8-A6BD89EB4FD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1CFE718-AD88-4AA3-B151-7F9C2C882A01}" type="presOf" srcId="{4E35625F-77CD-4265-B8F8-A6BD89EB4FDB}" destId="{151CD977-FB08-41BB-A1E8-BBE609ADDD1D}" srcOrd="0" destOrd="0" presId="urn:microsoft.com/office/officeart/2005/8/layout/vList2"/>
    <dgm:cxn modelId="{99F28A3F-5AD2-4C95-B955-73EA99C077EA}" srcId="{2883E842-9AB2-451C-A4E2-4D2518974480}" destId="{4E35625F-77CD-4265-B8F8-A6BD89EB4FDB}" srcOrd="0" destOrd="0" parTransId="{D7C6DAFF-5A00-4E14-B4D2-C62042813542}" sibTransId="{19A2B10C-9783-4EE2-8E48-D22EE7499D4E}"/>
    <dgm:cxn modelId="{01259531-55FF-4E63-97D6-59217EA72ED4}" type="presOf" srcId="{2883E842-9AB2-451C-A4E2-4D2518974480}" destId="{A2CFA6CE-1563-4564-8D0E-B78CAE3922F2}" srcOrd="0" destOrd="0" presId="urn:microsoft.com/office/officeart/2005/8/layout/vList2"/>
    <dgm:cxn modelId="{5504A43A-20C3-47B3-886F-7CD20068CAC4}" type="presParOf" srcId="{A2CFA6CE-1563-4564-8D0E-B78CAE3922F2}" destId="{151CD977-FB08-41BB-A1E8-BBE609ADDD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521A0AC-D080-453B-A731-70154905ABF9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9870EDD-22E2-420F-AB06-23ADB4BD3ABC}">
      <dgm:prSet/>
      <dgm:spPr/>
      <dgm:t>
        <a:bodyPr/>
        <a:lstStyle/>
        <a:p>
          <a:pPr rtl="0"/>
          <a:r>
            <a:rPr lang="uk-UA" i="1" dirty="0" smtClean="0"/>
            <a:t>Теорія загальних очікувань </a:t>
          </a:r>
          <a:endParaRPr lang="uk-UA" dirty="0"/>
        </a:p>
      </dgm:t>
    </dgm:pt>
    <dgm:pt modelId="{5B3E66C1-EB18-46BB-852C-7348B354CAEF}" type="parTrans" cxnId="{03A9A6B0-027D-4668-ADAC-095F43A76E2E}">
      <dgm:prSet/>
      <dgm:spPr/>
      <dgm:t>
        <a:bodyPr/>
        <a:lstStyle/>
        <a:p>
          <a:endParaRPr lang="uk-UA"/>
        </a:p>
      </dgm:t>
    </dgm:pt>
    <dgm:pt modelId="{109F13D7-B196-4A0E-BC28-FC4E1CF430D5}" type="sibTrans" cxnId="{03A9A6B0-027D-4668-ADAC-095F43A76E2E}">
      <dgm:prSet/>
      <dgm:spPr/>
      <dgm:t>
        <a:bodyPr/>
        <a:lstStyle/>
        <a:p>
          <a:endParaRPr lang="uk-UA"/>
        </a:p>
      </dgm:t>
    </dgm:pt>
    <dgm:pt modelId="{15B0D094-EEF8-4828-9D00-FF67E9B69F30}" type="pres">
      <dgm:prSet presAssocID="{4521A0AC-D080-453B-A731-70154905A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903EC41-91DC-41F8-9D2A-F7B6D54C1CA6}" type="pres">
      <dgm:prSet presAssocID="{99870EDD-22E2-420F-AB06-23ADB4BD3A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759CE78-52B1-43ED-ADD5-5A16F907B5DA}" type="presOf" srcId="{4521A0AC-D080-453B-A731-70154905ABF9}" destId="{15B0D094-EEF8-4828-9D00-FF67E9B69F30}" srcOrd="0" destOrd="0" presId="urn:microsoft.com/office/officeart/2005/8/layout/vList2"/>
    <dgm:cxn modelId="{A6C60C63-74B6-4284-9B59-0B908F27E9B7}" type="presOf" srcId="{99870EDD-22E2-420F-AB06-23ADB4BD3ABC}" destId="{0903EC41-91DC-41F8-9D2A-F7B6D54C1CA6}" srcOrd="0" destOrd="0" presId="urn:microsoft.com/office/officeart/2005/8/layout/vList2"/>
    <dgm:cxn modelId="{03A9A6B0-027D-4668-ADAC-095F43A76E2E}" srcId="{4521A0AC-D080-453B-A731-70154905ABF9}" destId="{99870EDD-22E2-420F-AB06-23ADB4BD3ABC}" srcOrd="0" destOrd="0" parTransId="{5B3E66C1-EB18-46BB-852C-7348B354CAEF}" sibTransId="{109F13D7-B196-4A0E-BC28-FC4E1CF430D5}"/>
    <dgm:cxn modelId="{4401060A-A0C4-4F90-AAED-AABB9D7E2EF2}" type="presParOf" srcId="{15B0D094-EEF8-4828-9D00-FF67E9B69F30}" destId="{0903EC41-91DC-41F8-9D2A-F7B6D54C1CA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F900486-D6E5-4ADF-92D4-1301D8C949EE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ECD5D1E-27D5-4A6A-AABA-DA5EFC9A9740}">
      <dgm:prSet/>
      <dgm:spPr/>
      <dgm:t>
        <a:bodyPr/>
        <a:lstStyle/>
        <a:p>
          <a:pPr rtl="0"/>
          <a:r>
            <a:rPr lang="uk-UA" dirty="0" smtClean="0"/>
            <a:t>Чотири групи взаємозалежних змінних</a:t>
          </a:r>
          <a:endParaRPr lang="uk-UA" dirty="0"/>
        </a:p>
      </dgm:t>
    </dgm:pt>
    <dgm:pt modelId="{34A39E01-D43A-4C2B-904F-BE5E3A08DDF4}" type="parTrans" cxnId="{8F5D1424-7CF7-4711-A7B5-FC1DB0D5500F}">
      <dgm:prSet/>
      <dgm:spPr/>
      <dgm:t>
        <a:bodyPr/>
        <a:lstStyle/>
        <a:p>
          <a:endParaRPr lang="uk-UA"/>
        </a:p>
      </dgm:t>
    </dgm:pt>
    <dgm:pt modelId="{B8CE1796-DB5B-40C3-8494-8D01C9BAA3F4}" type="sibTrans" cxnId="{8F5D1424-7CF7-4711-A7B5-FC1DB0D5500F}">
      <dgm:prSet/>
      <dgm:spPr/>
      <dgm:t>
        <a:bodyPr/>
        <a:lstStyle/>
        <a:p>
          <a:endParaRPr lang="uk-UA"/>
        </a:p>
      </dgm:t>
    </dgm:pt>
    <dgm:pt modelId="{BB4394F4-9679-4DEE-9DEB-38A9745D50E2}" type="pres">
      <dgm:prSet presAssocID="{5F900486-D6E5-4ADF-92D4-1301D8C949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41C079C-3C13-4526-BF3B-AB10017752E2}" type="pres">
      <dgm:prSet presAssocID="{4ECD5D1E-27D5-4A6A-AABA-DA5EFC9A974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B80923D-8922-455D-B3DC-3BD03FB772E8}" type="presOf" srcId="{5F900486-D6E5-4ADF-92D4-1301D8C949EE}" destId="{BB4394F4-9679-4DEE-9DEB-38A9745D50E2}" srcOrd="0" destOrd="0" presId="urn:microsoft.com/office/officeart/2005/8/layout/vList2"/>
    <dgm:cxn modelId="{8F5D1424-7CF7-4711-A7B5-FC1DB0D5500F}" srcId="{5F900486-D6E5-4ADF-92D4-1301D8C949EE}" destId="{4ECD5D1E-27D5-4A6A-AABA-DA5EFC9A9740}" srcOrd="0" destOrd="0" parTransId="{34A39E01-D43A-4C2B-904F-BE5E3A08DDF4}" sibTransId="{B8CE1796-DB5B-40C3-8494-8D01C9BAA3F4}"/>
    <dgm:cxn modelId="{958BC9A7-1251-42B9-8FB9-97EFA0E5A909}" type="presOf" srcId="{4ECD5D1E-27D5-4A6A-AABA-DA5EFC9A9740}" destId="{641C079C-3C13-4526-BF3B-AB10017752E2}" srcOrd="0" destOrd="0" presId="urn:microsoft.com/office/officeart/2005/8/layout/vList2"/>
    <dgm:cxn modelId="{0196E357-11CA-4ECE-A31F-D0A5CDE2D9A3}" type="presParOf" srcId="{BB4394F4-9679-4DEE-9DEB-38A9745D50E2}" destId="{641C079C-3C13-4526-BF3B-AB10017752E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EAAB7C9-6482-414C-82AA-F854D18DFB1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B98AB43-DC47-45EA-BD27-6C6BAEF30419}">
      <dgm:prSet custT="1"/>
      <dgm:spPr/>
      <dgm:t>
        <a:bodyPr/>
        <a:lstStyle/>
        <a:p>
          <a:pPr rtl="0"/>
          <a:r>
            <a:rPr lang="uk-UA" sz="2000" dirty="0" smtClean="0"/>
            <a:t>очікування певного рівня виконання роботи в залежності від зусиль</a:t>
          </a:r>
          <a:endParaRPr lang="uk-UA" sz="1400" dirty="0"/>
        </a:p>
      </dgm:t>
    </dgm:pt>
    <dgm:pt modelId="{89189779-B974-49A2-84FB-F26B400EF277}" type="parTrans" cxnId="{609BCA6D-7EF8-4D46-926B-A9AF7521E6A5}">
      <dgm:prSet/>
      <dgm:spPr/>
      <dgm:t>
        <a:bodyPr/>
        <a:lstStyle/>
        <a:p>
          <a:endParaRPr lang="uk-UA"/>
        </a:p>
      </dgm:t>
    </dgm:pt>
    <dgm:pt modelId="{06AC6217-11EE-4F27-9AD3-AFA7A765B745}" type="sibTrans" cxnId="{609BCA6D-7EF8-4D46-926B-A9AF7521E6A5}">
      <dgm:prSet/>
      <dgm:spPr/>
      <dgm:t>
        <a:bodyPr/>
        <a:lstStyle/>
        <a:p>
          <a:endParaRPr lang="uk-UA"/>
        </a:p>
      </dgm:t>
    </dgm:pt>
    <dgm:pt modelId="{8C844996-ED1B-4E56-87AD-3329C50E5760}">
      <dgm:prSet custT="1"/>
      <dgm:spPr/>
      <dgm:t>
        <a:bodyPr/>
        <a:lstStyle/>
        <a:p>
          <a:pPr rtl="0"/>
          <a:r>
            <a:rPr lang="uk-UA" sz="2000" dirty="0" smtClean="0"/>
            <a:t>очікування результату в залежності від рівня виконання роботи</a:t>
          </a:r>
          <a:endParaRPr lang="uk-UA" sz="2000" dirty="0"/>
        </a:p>
      </dgm:t>
    </dgm:pt>
    <dgm:pt modelId="{7FB998D5-6DE6-4F8F-A259-72C39BE3DB26}" type="parTrans" cxnId="{FDBCABA1-9AE9-44C8-A31F-030653DD6DEB}">
      <dgm:prSet/>
      <dgm:spPr/>
      <dgm:t>
        <a:bodyPr/>
        <a:lstStyle/>
        <a:p>
          <a:endParaRPr lang="uk-UA"/>
        </a:p>
      </dgm:t>
    </dgm:pt>
    <dgm:pt modelId="{9E60DE7E-4CEC-4B5E-9284-44B04971302F}" type="sibTrans" cxnId="{FDBCABA1-9AE9-44C8-A31F-030653DD6DEB}">
      <dgm:prSet/>
      <dgm:spPr/>
      <dgm:t>
        <a:bodyPr/>
        <a:lstStyle/>
        <a:p>
          <a:endParaRPr lang="uk-UA"/>
        </a:p>
      </dgm:t>
    </dgm:pt>
    <dgm:pt modelId="{833AA1C3-5770-44EE-8C7E-7255D7E6B9A3}">
      <dgm:prSet custT="1"/>
      <dgm:spPr/>
      <dgm:t>
        <a:bodyPr/>
        <a:lstStyle/>
        <a:p>
          <a:pPr rtl="0"/>
          <a:r>
            <a:rPr lang="uk-UA" sz="2000" dirty="0" smtClean="0"/>
            <a:t>інструментальність</a:t>
          </a:r>
          <a:endParaRPr lang="uk-UA" sz="2000" dirty="0"/>
        </a:p>
      </dgm:t>
    </dgm:pt>
    <dgm:pt modelId="{39C88EC9-32EA-488E-954B-06D0D64BD35A}" type="parTrans" cxnId="{0D5FBE98-48E9-4326-9DF1-EA7C942BB9F7}">
      <dgm:prSet/>
      <dgm:spPr/>
      <dgm:t>
        <a:bodyPr/>
        <a:lstStyle/>
        <a:p>
          <a:endParaRPr lang="uk-UA"/>
        </a:p>
      </dgm:t>
    </dgm:pt>
    <dgm:pt modelId="{4CA88ABE-43BF-4B8E-A3AC-1A7DB5E69483}" type="sibTrans" cxnId="{0D5FBE98-48E9-4326-9DF1-EA7C942BB9F7}">
      <dgm:prSet/>
      <dgm:spPr/>
      <dgm:t>
        <a:bodyPr/>
        <a:lstStyle/>
        <a:p>
          <a:endParaRPr lang="uk-UA"/>
        </a:p>
      </dgm:t>
    </dgm:pt>
    <dgm:pt modelId="{6ED9F12C-B317-4C78-995D-98E62988DD50}">
      <dgm:prSet custT="1"/>
      <dgm:spPr/>
      <dgm:t>
        <a:bodyPr/>
        <a:lstStyle/>
        <a:p>
          <a:pPr rtl="0"/>
          <a:r>
            <a:rPr lang="uk-UA" sz="2800" dirty="0" smtClean="0"/>
            <a:t>цінність.</a:t>
          </a:r>
          <a:endParaRPr lang="uk-UA" sz="2800" dirty="0"/>
        </a:p>
      </dgm:t>
    </dgm:pt>
    <dgm:pt modelId="{55583DD9-5873-4A94-BD1F-451A3AEB6999}" type="parTrans" cxnId="{539AD46B-0B65-4236-BA15-F2F66C5BBD01}">
      <dgm:prSet/>
      <dgm:spPr/>
      <dgm:t>
        <a:bodyPr/>
        <a:lstStyle/>
        <a:p>
          <a:endParaRPr lang="uk-UA"/>
        </a:p>
      </dgm:t>
    </dgm:pt>
    <dgm:pt modelId="{AA1089D5-7CAB-49A8-BC62-F9D345E964F7}" type="sibTrans" cxnId="{539AD46B-0B65-4236-BA15-F2F66C5BBD01}">
      <dgm:prSet/>
      <dgm:spPr/>
      <dgm:t>
        <a:bodyPr/>
        <a:lstStyle/>
        <a:p>
          <a:endParaRPr lang="uk-UA"/>
        </a:p>
      </dgm:t>
    </dgm:pt>
    <dgm:pt modelId="{4582182B-4B15-4CCF-9DF3-CF9E4C7F3908}">
      <dgm:prSet/>
      <dgm:spPr/>
      <dgm:t>
        <a:bodyPr/>
        <a:lstStyle/>
        <a:p>
          <a:pPr rtl="0"/>
          <a:endParaRPr lang="uk-UA" dirty="0"/>
        </a:p>
      </dgm:t>
    </dgm:pt>
    <dgm:pt modelId="{7D0A976F-A57E-412F-9B48-AE962D6CC57E}" type="parTrans" cxnId="{A7CF4E5E-AA90-45F7-8E7D-6E7223605C1D}">
      <dgm:prSet/>
      <dgm:spPr/>
      <dgm:t>
        <a:bodyPr/>
        <a:lstStyle/>
        <a:p>
          <a:endParaRPr lang="uk-UA"/>
        </a:p>
      </dgm:t>
    </dgm:pt>
    <dgm:pt modelId="{371100DF-20DC-46FB-B0DB-645CDAA08DA4}" type="sibTrans" cxnId="{A7CF4E5E-AA90-45F7-8E7D-6E7223605C1D}">
      <dgm:prSet/>
      <dgm:spPr/>
      <dgm:t>
        <a:bodyPr/>
        <a:lstStyle/>
        <a:p>
          <a:endParaRPr lang="uk-UA"/>
        </a:p>
      </dgm:t>
    </dgm:pt>
    <dgm:pt modelId="{D70FF6EF-3CAF-4CF6-919B-88C3F6A7CD6A}" type="pres">
      <dgm:prSet presAssocID="{6EAAB7C9-6482-414C-82AA-F854D18DFB1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2F75118-09AE-4A43-8716-CB0FC4623A2B}" type="pres">
      <dgm:prSet presAssocID="{6EAAB7C9-6482-414C-82AA-F854D18DFB10}" presName="diamond" presStyleLbl="bgShp" presStyleIdx="0" presStyleCnt="1"/>
      <dgm:spPr/>
    </dgm:pt>
    <dgm:pt modelId="{FECBF84C-85C4-4CBB-84C8-6486A67C2933}" type="pres">
      <dgm:prSet presAssocID="{6EAAB7C9-6482-414C-82AA-F854D18DFB10}" presName="quad1" presStyleLbl="node1" presStyleIdx="0" presStyleCnt="4" custScaleX="158423" custScaleY="129383" custLinFactNeighborX="4743" custLinFactNeighborY="38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613866-D02D-4AE8-87DE-1CD86126ABC7}" type="pres">
      <dgm:prSet presAssocID="{6EAAB7C9-6482-414C-82AA-F854D18DFB10}" presName="quad2" presStyleLbl="node1" presStyleIdx="1" presStyleCnt="4" custScaleX="151297" custScaleY="121690" custLinFactNeighborX="52037" custLinFactNeighborY="38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477F1A-44CC-4774-BDFB-87788DFC450D}" type="pres">
      <dgm:prSet presAssocID="{6EAAB7C9-6482-414C-82AA-F854D18DFB10}" presName="quad3" presStyleLbl="node1" presStyleIdx="2" presStyleCnt="4" custScaleX="135937" custScaleY="83232" custLinFactNeighborX="21974" custLinFactNeighborY="122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FF7176-70B7-4C35-B7D8-546AED73FF52}" type="pres">
      <dgm:prSet presAssocID="{6EAAB7C9-6482-414C-82AA-F854D18DFB10}" presName="quad4" presStyleLbl="node1" presStyleIdx="3" presStyleCnt="4" custScaleX="135600" custScaleY="100000" custLinFactNeighborX="44188" custLinFactNeighborY="45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39AD46B-0B65-4236-BA15-F2F66C5BBD01}" srcId="{6EAAB7C9-6482-414C-82AA-F854D18DFB10}" destId="{6ED9F12C-B317-4C78-995D-98E62988DD50}" srcOrd="3" destOrd="0" parTransId="{55583DD9-5873-4A94-BD1F-451A3AEB6999}" sibTransId="{AA1089D5-7CAB-49A8-BC62-F9D345E964F7}"/>
    <dgm:cxn modelId="{68B0FC8F-DCF1-4E48-B7BB-B632286C6B3C}" type="presOf" srcId="{8C844996-ED1B-4E56-87AD-3329C50E5760}" destId="{CD613866-D02D-4AE8-87DE-1CD86126ABC7}" srcOrd="0" destOrd="0" presId="urn:microsoft.com/office/officeart/2005/8/layout/matrix3"/>
    <dgm:cxn modelId="{59008EE9-33D1-4059-AEB7-708B32BC81A1}" type="presOf" srcId="{6ED9F12C-B317-4C78-995D-98E62988DD50}" destId="{84FF7176-70B7-4C35-B7D8-546AED73FF52}" srcOrd="0" destOrd="0" presId="urn:microsoft.com/office/officeart/2005/8/layout/matrix3"/>
    <dgm:cxn modelId="{5B58A425-B4DB-4C4E-B7BF-DDEA609E9870}" type="presOf" srcId="{833AA1C3-5770-44EE-8C7E-7255D7E6B9A3}" destId="{FE477F1A-44CC-4774-BDFB-87788DFC450D}" srcOrd="0" destOrd="0" presId="urn:microsoft.com/office/officeart/2005/8/layout/matrix3"/>
    <dgm:cxn modelId="{43CFF218-053B-4B9F-8E92-C7EE7B38FC1A}" type="presOf" srcId="{9B98AB43-DC47-45EA-BD27-6C6BAEF30419}" destId="{FECBF84C-85C4-4CBB-84C8-6486A67C2933}" srcOrd="0" destOrd="0" presId="urn:microsoft.com/office/officeart/2005/8/layout/matrix3"/>
    <dgm:cxn modelId="{A7CF4E5E-AA90-45F7-8E7D-6E7223605C1D}" srcId="{6EAAB7C9-6482-414C-82AA-F854D18DFB10}" destId="{4582182B-4B15-4CCF-9DF3-CF9E4C7F3908}" srcOrd="4" destOrd="0" parTransId="{7D0A976F-A57E-412F-9B48-AE962D6CC57E}" sibTransId="{371100DF-20DC-46FB-B0DB-645CDAA08DA4}"/>
    <dgm:cxn modelId="{E5EBE094-577F-4A1E-B3E6-9D745B204222}" type="presOf" srcId="{6EAAB7C9-6482-414C-82AA-F854D18DFB10}" destId="{D70FF6EF-3CAF-4CF6-919B-88C3F6A7CD6A}" srcOrd="0" destOrd="0" presId="urn:microsoft.com/office/officeart/2005/8/layout/matrix3"/>
    <dgm:cxn modelId="{609BCA6D-7EF8-4D46-926B-A9AF7521E6A5}" srcId="{6EAAB7C9-6482-414C-82AA-F854D18DFB10}" destId="{9B98AB43-DC47-45EA-BD27-6C6BAEF30419}" srcOrd="0" destOrd="0" parTransId="{89189779-B974-49A2-84FB-F26B400EF277}" sibTransId="{06AC6217-11EE-4F27-9AD3-AFA7A765B745}"/>
    <dgm:cxn modelId="{0D5FBE98-48E9-4326-9DF1-EA7C942BB9F7}" srcId="{6EAAB7C9-6482-414C-82AA-F854D18DFB10}" destId="{833AA1C3-5770-44EE-8C7E-7255D7E6B9A3}" srcOrd="2" destOrd="0" parTransId="{39C88EC9-32EA-488E-954B-06D0D64BD35A}" sibTransId="{4CA88ABE-43BF-4B8E-A3AC-1A7DB5E69483}"/>
    <dgm:cxn modelId="{FDBCABA1-9AE9-44C8-A31F-030653DD6DEB}" srcId="{6EAAB7C9-6482-414C-82AA-F854D18DFB10}" destId="{8C844996-ED1B-4E56-87AD-3329C50E5760}" srcOrd="1" destOrd="0" parTransId="{7FB998D5-6DE6-4F8F-A259-72C39BE3DB26}" sibTransId="{9E60DE7E-4CEC-4B5E-9284-44B04971302F}"/>
    <dgm:cxn modelId="{72AD7EC4-54FB-4090-ACDF-14CBC7145206}" type="presParOf" srcId="{D70FF6EF-3CAF-4CF6-919B-88C3F6A7CD6A}" destId="{62F75118-09AE-4A43-8716-CB0FC4623A2B}" srcOrd="0" destOrd="0" presId="urn:microsoft.com/office/officeart/2005/8/layout/matrix3"/>
    <dgm:cxn modelId="{64F1B337-23DB-4677-A100-72DEC237C9F4}" type="presParOf" srcId="{D70FF6EF-3CAF-4CF6-919B-88C3F6A7CD6A}" destId="{FECBF84C-85C4-4CBB-84C8-6486A67C2933}" srcOrd="1" destOrd="0" presId="urn:microsoft.com/office/officeart/2005/8/layout/matrix3"/>
    <dgm:cxn modelId="{25CB4567-4EBD-4297-BBF6-403B1157DFC2}" type="presParOf" srcId="{D70FF6EF-3CAF-4CF6-919B-88C3F6A7CD6A}" destId="{CD613866-D02D-4AE8-87DE-1CD86126ABC7}" srcOrd="2" destOrd="0" presId="urn:microsoft.com/office/officeart/2005/8/layout/matrix3"/>
    <dgm:cxn modelId="{08442048-1F8D-4383-8D72-1E8992548768}" type="presParOf" srcId="{D70FF6EF-3CAF-4CF6-919B-88C3F6A7CD6A}" destId="{FE477F1A-44CC-4774-BDFB-87788DFC450D}" srcOrd="3" destOrd="0" presId="urn:microsoft.com/office/officeart/2005/8/layout/matrix3"/>
    <dgm:cxn modelId="{94D2B40D-3014-43D9-BD3C-D35D6ACF17E6}" type="presParOf" srcId="{D70FF6EF-3CAF-4CF6-919B-88C3F6A7CD6A}" destId="{84FF7176-70B7-4C35-B7D8-546AED73FF5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D0DC469-1D20-486C-B1BB-666FB66E26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57E2270-33CE-4D74-8E05-BF7FF42A02F9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uk-UA" u="sng" dirty="0" smtClean="0"/>
            <a:t>Очікування певного рівня виконання роботи в залежності від зусиль</a:t>
          </a:r>
          <a:endParaRPr lang="uk-UA" dirty="0"/>
        </a:p>
      </dgm:t>
    </dgm:pt>
    <dgm:pt modelId="{91CB3B10-08FD-465A-BB2D-50780263B36D}" type="parTrans" cxnId="{6BA93C0A-7C67-4EEA-A2E1-0458B840CF50}">
      <dgm:prSet/>
      <dgm:spPr/>
      <dgm:t>
        <a:bodyPr/>
        <a:lstStyle/>
        <a:p>
          <a:endParaRPr lang="uk-UA"/>
        </a:p>
      </dgm:t>
    </dgm:pt>
    <dgm:pt modelId="{753B55F6-B0B9-4620-A403-54BEC675F935}" type="sibTrans" cxnId="{6BA93C0A-7C67-4EEA-A2E1-0458B840CF50}">
      <dgm:prSet/>
      <dgm:spPr/>
      <dgm:t>
        <a:bodyPr/>
        <a:lstStyle/>
        <a:p>
          <a:endParaRPr lang="uk-UA"/>
        </a:p>
      </dgm:t>
    </dgm:pt>
    <dgm:pt modelId="{04E268B5-96D5-4092-B562-826F234806AC}" type="pres">
      <dgm:prSet presAssocID="{7D0DC469-1D20-486C-B1BB-666FB66E26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A08575F-AC94-493D-8BD2-390858E5D99A}" type="pres">
      <dgm:prSet presAssocID="{557E2270-33CE-4D74-8E05-BF7FF42A02F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ACF4B4A-A3E5-4A08-8E8C-E7E0980B9D40}" type="presOf" srcId="{7D0DC469-1D20-486C-B1BB-666FB66E26A3}" destId="{04E268B5-96D5-4092-B562-826F234806AC}" srcOrd="0" destOrd="0" presId="urn:microsoft.com/office/officeart/2005/8/layout/vList2"/>
    <dgm:cxn modelId="{6BA93C0A-7C67-4EEA-A2E1-0458B840CF50}" srcId="{7D0DC469-1D20-486C-B1BB-666FB66E26A3}" destId="{557E2270-33CE-4D74-8E05-BF7FF42A02F9}" srcOrd="0" destOrd="0" parTransId="{91CB3B10-08FD-465A-BB2D-50780263B36D}" sibTransId="{753B55F6-B0B9-4620-A403-54BEC675F935}"/>
    <dgm:cxn modelId="{240C73CB-561C-4EE6-A04D-75CCF0F51BA6}" type="presOf" srcId="{557E2270-33CE-4D74-8E05-BF7FF42A02F9}" destId="{AA08575F-AC94-493D-8BD2-390858E5D99A}" srcOrd="0" destOrd="0" presId="urn:microsoft.com/office/officeart/2005/8/layout/vList2"/>
    <dgm:cxn modelId="{4EA16592-BCD2-4112-BACC-070DDC2CAFC1}" type="presParOf" srcId="{04E268B5-96D5-4092-B562-826F234806AC}" destId="{AA08575F-AC94-493D-8BD2-390858E5D9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06D6B2F-42F5-4B3A-9253-FDD1E284389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4AB6EFD-ADCE-4B3C-9C0A-005C188BFCEA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uk-UA" u="sng" dirty="0" smtClean="0"/>
            <a:t>Очікування результату в залежності від рівня виконання роботи</a:t>
          </a:r>
          <a:endParaRPr lang="uk-UA" dirty="0"/>
        </a:p>
      </dgm:t>
    </dgm:pt>
    <dgm:pt modelId="{8FFEE2F3-752C-4A86-8CB4-D4D8DB0A6AEF}" type="parTrans" cxnId="{7DAC9922-173A-4E62-8840-438308A46102}">
      <dgm:prSet/>
      <dgm:spPr/>
      <dgm:t>
        <a:bodyPr/>
        <a:lstStyle/>
        <a:p>
          <a:endParaRPr lang="uk-UA"/>
        </a:p>
      </dgm:t>
    </dgm:pt>
    <dgm:pt modelId="{12D9BE68-8614-47EC-B332-C0113E3AAFA7}" type="sibTrans" cxnId="{7DAC9922-173A-4E62-8840-438308A46102}">
      <dgm:prSet/>
      <dgm:spPr/>
      <dgm:t>
        <a:bodyPr/>
        <a:lstStyle/>
        <a:p>
          <a:endParaRPr lang="uk-UA"/>
        </a:p>
      </dgm:t>
    </dgm:pt>
    <dgm:pt modelId="{2FE0632E-FD50-46B3-B6A4-9AEA7AA9ECD2}" type="pres">
      <dgm:prSet presAssocID="{506D6B2F-42F5-4B3A-9253-FDD1E2843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55230DC-05C2-4FF3-8B37-AC6FF7E3337C}" type="pres">
      <dgm:prSet presAssocID="{74AB6EFD-ADCE-4B3C-9C0A-005C188BFCE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DAC9922-173A-4E62-8840-438308A46102}" srcId="{506D6B2F-42F5-4B3A-9253-FDD1E2843898}" destId="{74AB6EFD-ADCE-4B3C-9C0A-005C188BFCEA}" srcOrd="0" destOrd="0" parTransId="{8FFEE2F3-752C-4A86-8CB4-D4D8DB0A6AEF}" sibTransId="{12D9BE68-8614-47EC-B332-C0113E3AAFA7}"/>
    <dgm:cxn modelId="{663BB1F5-DAEB-4313-B843-81658D0F432A}" type="presOf" srcId="{506D6B2F-42F5-4B3A-9253-FDD1E2843898}" destId="{2FE0632E-FD50-46B3-B6A4-9AEA7AA9ECD2}" srcOrd="0" destOrd="0" presId="urn:microsoft.com/office/officeart/2005/8/layout/vList2"/>
    <dgm:cxn modelId="{6EEA4146-CA52-4FC7-8135-67BDD90E1E1C}" type="presOf" srcId="{74AB6EFD-ADCE-4B3C-9C0A-005C188BFCEA}" destId="{F55230DC-05C2-4FF3-8B37-AC6FF7E3337C}" srcOrd="0" destOrd="0" presId="urn:microsoft.com/office/officeart/2005/8/layout/vList2"/>
    <dgm:cxn modelId="{A38416AC-C26C-467B-AD51-83C9672E0AFF}" type="presParOf" srcId="{2FE0632E-FD50-46B3-B6A4-9AEA7AA9ECD2}" destId="{F55230DC-05C2-4FF3-8B37-AC6FF7E333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20B1472-5444-4FB7-885A-A43DF6F7B9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723E8CB-7979-4807-8BA3-C7E76776785E}">
      <dgm:prSet/>
      <dgm:spPr>
        <a:solidFill>
          <a:schemeClr val="accent2"/>
        </a:solidFill>
      </dgm:spPr>
      <dgm:t>
        <a:bodyPr/>
        <a:lstStyle/>
        <a:p>
          <a:pPr algn="ctr" rtl="0"/>
          <a:r>
            <a:rPr lang="uk-UA" u="sng" dirty="0" smtClean="0"/>
            <a:t>Інструментальність</a:t>
          </a:r>
          <a:endParaRPr lang="uk-UA" dirty="0"/>
        </a:p>
      </dgm:t>
    </dgm:pt>
    <dgm:pt modelId="{EAD96C13-70D2-4FE9-9E72-AB3432345DA9}" type="parTrans" cxnId="{737397EF-53B8-44EF-B00A-0A09186ACE0F}">
      <dgm:prSet/>
      <dgm:spPr/>
      <dgm:t>
        <a:bodyPr/>
        <a:lstStyle/>
        <a:p>
          <a:endParaRPr lang="uk-UA"/>
        </a:p>
      </dgm:t>
    </dgm:pt>
    <dgm:pt modelId="{0896951C-AE3B-43D8-8C09-525D180D97BF}" type="sibTrans" cxnId="{737397EF-53B8-44EF-B00A-0A09186ACE0F}">
      <dgm:prSet/>
      <dgm:spPr/>
      <dgm:t>
        <a:bodyPr/>
        <a:lstStyle/>
        <a:p>
          <a:endParaRPr lang="uk-UA"/>
        </a:p>
      </dgm:t>
    </dgm:pt>
    <dgm:pt modelId="{CF5A85A2-62C4-4FD2-9257-B16D2D96AB2B}" type="pres">
      <dgm:prSet presAssocID="{920B1472-5444-4FB7-885A-A43DF6F7B9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DAD0772-4241-4BAE-BA7A-FB92BD1623CD}" type="pres">
      <dgm:prSet presAssocID="{1723E8CB-7979-4807-8BA3-C7E76776785E}" presName="parentText" presStyleLbl="node1" presStyleIdx="0" presStyleCnt="1" custLinFactNeighborX="-426" custLinFactNeighborY="-193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DC4F8AD-CA40-461B-BC90-D3FF427C9690}" type="presOf" srcId="{1723E8CB-7979-4807-8BA3-C7E76776785E}" destId="{5DAD0772-4241-4BAE-BA7A-FB92BD1623CD}" srcOrd="0" destOrd="0" presId="urn:microsoft.com/office/officeart/2005/8/layout/vList2"/>
    <dgm:cxn modelId="{737397EF-53B8-44EF-B00A-0A09186ACE0F}" srcId="{920B1472-5444-4FB7-885A-A43DF6F7B912}" destId="{1723E8CB-7979-4807-8BA3-C7E76776785E}" srcOrd="0" destOrd="0" parTransId="{EAD96C13-70D2-4FE9-9E72-AB3432345DA9}" sibTransId="{0896951C-AE3B-43D8-8C09-525D180D97BF}"/>
    <dgm:cxn modelId="{5276724E-9EB6-4A1A-A81D-3BEA8FE5F4F7}" type="presOf" srcId="{920B1472-5444-4FB7-885A-A43DF6F7B912}" destId="{CF5A85A2-62C4-4FD2-9257-B16D2D96AB2B}" srcOrd="0" destOrd="0" presId="urn:microsoft.com/office/officeart/2005/8/layout/vList2"/>
    <dgm:cxn modelId="{FC312AA9-B0BC-487F-8347-B421D28F7F19}" type="presParOf" srcId="{CF5A85A2-62C4-4FD2-9257-B16D2D96AB2B}" destId="{5DAD0772-4241-4BAE-BA7A-FB92BD1623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2C518-3EDC-4688-8656-834F48100D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5C4DAE2-0659-4F90-B0EE-51BD5A9AE577}">
      <dgm:prSet/>
      <dgm:spPr/>
      <dgm:t>
        <a:bodyPr/>
        <a:lstStyle/>
        <a:p>
          <a:pPr algn="l" rtl="0"/>
          <a:r>
            <a:rPr lang="uk-UA" dirty="0" smtClean="0"/>
            <a:t>1. Задоволеність працею як атитюд.</a:t>
          </a:r>
          <a:endParaRPr lang="uk-UA" dirty="0"/>
        </a:p>
      </dgm:t>
    </dgm:pt>
    <dgm:pt modelId="{71FBDE8D-5CA8-4A06-AB17-A932B710F405}" type="parTrans" cxnId="{94F4755C-5534-4297-AD4D-1134224127A8}">
      <dgm:prSet/>
      <dgm:spPr/>
      <dgm:t>
        <a:bodyPr/>
        <a:lstStyle/>
        <a:p>
          <a:endParaRPr lang="uk-UA"/>
        </a:p>
      </dgm:t>
    </dgm:pt>
    <dgm:pt modelId="{283D3C41-9C2C-4A82-A154-BD5764C5747F}" type="sibTrans" cxnId="{94F4755C-5534-4297-AD4D-1134224127A8}">
      <dgm:prSet/>
      <dgm:spPr/>
      <dgm:t>
        <a:bodyPr/>
        <a:lstStyle/>
        <a:p>
          <a:endParaRPr lang="uk-UA"/>
        </a:p>
      </dgm:t>
    </dgm:pt>
    <dgm:pt modelId="{052EFC7B-8806-42B7-A1AA-5937E22E738B}">
      <dgm:prSet/>
      <dgm:spPr/>
      <dgm:t>
        <a:bodyPr/>
        <a:lstStyle/>
        <a:p>
          <a:pPr algn="l" rtl="0"/>
          <a:r>
            <a:rPr lang="uk-UA" dirty="0" smtClean="0"/>
            <a:t>2. Теорії дослідження задоволеності працею</a:t>
          </a:r>
          <a:endParaRPr lang="uk-UA" dirty="0"/>
        </a:p>
      </dgm:t>
    </dgm:pt>
    <dgm:pt modelId="{DABE564A-BF24-4929-B761-E4888B65270B}" type="parTrans" cxnId="{CCD4A648-7716-4C94-8E8B-2845D56A859C}">
      <dgm:prSet/>
      <dgm:spPr/>
      <dgm:t>
        <a:bodyPr/>
        <a:lstStyle/>
        <a:p>
          <a:endParaRPr lang="uk-UA"/>
        </a:p>
      </dgm:t>
    </dgm:pt>
    <dgm:pt modelId="{4708340A-4D44-4CFE-977E-D032DBAEE25D}" type="sibTrans" cxnId="{CCD4A648-7716-4C94-8E8B-2845D56A859C}">
      <dgm:prSet/>
      <dgm:spPr/>
      <dgm:t>
        <a:bodyPr/>
        <a:lstStyle/>
        <a:p>
          <a:endParaRPr lang="uk-UA"/>
        </a:p>
      </dgm:t>
    </dgm:pt>
    <dgm:pt modelId="{D1A5AF18-3D25-454A-81C7-3D557FF176C4}">
      <dgm:prSet/>
      <dgm:spPr/>
      <dgm:t>
        <a:bodyPr/>
        <a:lstStyle/>
        <a:p>
          <a:pPr algn="l" rtl="0"/>
          <a:r>
            <a:rPr lang="uk-UA" dirty="0" smtClean="0"/>
            <a:t>3. Задоволеність працею та лояльність організації</a:t>
          </a:r>
          <a:endParaRPr lang="uk-UA" dirty="0"/>
        </a:p>
      </dgm:t>
    </dgm:pt>
    <dgm:pt modelId="{5818DDF1-8977-42B1-B900-194762A6D8A7}" type="parTrans" cxnId="{85DD4644-424B-40FE-9C8B-D68E4C39753A}">
      <dgm:prSet/>
      <dgm:spPr/>
      <dgm:t>
        <a:bodyPr/>
        <a:lstStyle/>
        <a:p>
          <a:endParaRPr lang="uk-UA"/>
        </a:p>
      </dgm:t>
    </dgm:pt>
    <dgm:pt modelId="{E6C884CB-45A6-4E2B-8B06-6F17E1A07E76}" type="sibTrans" cxnId="{85DD4644-424B-40FE-9C8B-D68E4C39753A}">
      <dgm:prSet/>
      <dgm:spPr/>
      <dgm:t>
        <a:bodyPr/>
        <a:lstStyle/>
        <a:p>
          <a:endParaRPr lang="uk-UA"/>
        </a:p>
      </dgm:t>
    </dgm:pt>
    <dgm:pt modelId="{71E5DFC1-34FC-4135-A312-95323FB7810D}">
      <dgm:prSet/>
      <dgm:spPr/>
      <dgm:t>
        <a:bodyPr/>
        <a:lstStyle/>
        <a:p>
          <a:pPr algn="l" rtl="0"/>
          <a:endParaRPr lang="uk-UA" dirty="0"/>
        </a:p>
      </dgm:t>
    </dgm:pt>
    <dgm:pt modelId="{4056B727-1302-4EA8-BD06-AD5117A98BC1}" type="parTrans" cxnId="{4A7B3BA1-047E-4400-A37E-726370BA2085}">
      <dgm:prSet/>
      <dgm:spPr/>
      <dgm:t>
        <a:bodyPr/>
        <a:lstStyle/>
        <a:p>
          <a:endParaRPr lang="uk-UA"/>
        </a:p>
      </dgm:t>
    </dgm:pt>
    <dgm:pt modelId="{66E9F5C5-AB4A-477A-80F5-5D42511FDC2C}" type="sibTrans" cxnId="{4A7B3BA1-047E-4400-A37E-726370BA2085}">
      <dgm:prSet/>
      <dgm:spPr/>
      <dgm:t>
        <a:bodyPr/>
        <a:lstStyle/>
        <a:p>
          <a:endParaRPr lang="uk-UA"/>
        </a:p>
      </dgm:t>
    </dgm:pt>
    <dgm:pt modelId="{5B5ED481-98B0-4223-8362-5B5FE4EADC22}" type="pres">
      <dgm:prSet presAssocID="{0462C518-3EDC-4688-8656-834F48100D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292DF4E-2FD4-440B-B820-D8B0096D9126}" type="pres">
      <dgm:prSet presAssocID="{05C4DAE2-0659-4F90-B0EE-51BD5A9AE577}" presName="linNode" presStyleCnt="0"/>
      <dgm:spPr/>
    </dgm:pt>
    <dgm:pt modelId="{7989962E-841E-4E80-9555-2503A74EDE36}" type="pres">
      <dgm:prSet presAssocID="{05C4DAE2-0659-4F90-B0EE-51BD5A9AE577}" presName="parentText" presStyleLbl="node1" presStyleIdx="0" presStyleCnt="4" custScaleX="277778" custLinFactNeighborX="4038" custLinFactNeighborY="471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1D9641-0826-4AAC-98A5-8571311101A9}" type="pres">
      <dgm:prSet presAssocID="{283D3C41-9C2C-4A82-A154-BD5764C5747F}" presName="sp" presStyleCnt="0"/>
      <dgm:spPr/>
    </dgm:pt>
    <dgm:pt modelId="{FCC41A51-CFCC-4D21-B13E-A3035DD5FDEA}" type="pres">
      <dgm:prSet presAssocID="{052EFC7B-8806-42B7-A1AA-5937E22E738B}" presName="linNode" presStyleCnt="0"/>
      <dgm:spPr/>
    </dgm:pt>
    <dgm:pt modelId="{DA9CDC12-7D15-4C15-85F7-BE0E70231E07}" type="pres">
      <dgm:prSet presAssocID="{052EFC7B-8806-42B7-A1AA-5937E22E738B}" presName="parentText" presStyleLbl="node1" presStyleIdx="1" presStyleCnt="4" custScaleX="277778" custLinFactNeighborX="2667" custLinFactNeighborY="-116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CED70A-CBC7-4F46-BA95-5E00747410C6}" type="pres">
      <dgm:prSet presAssocID="{4708340A-4D44-4CFE-977E-D032DBAEE25D}" presName="sp" presStyleCnt="0"/>
      <dgm:spPr/>
    </dgm:pt>
    <dgm:pt modelId="{838DECBA-1801-436D-8C28-D6FE32605ADB}" type="pres">
      <dgm:prSet presAssocID="{D1A5AF18-3D25-454A-81C7-3D557FF176C4}" presName="linNode" presStyleCnt="0"/>
      <dgm:spPr/>
    </dgm:pt>
    <dgm:pt modelId="{4918A332-3299-4F8D-94B8-E1F404B89FA6}" type="pres">
      <dgm:prSet presAssocID="{D1A5AF18-3D25-454A-81C7-3D557FF176C4}" presName="parentText" presStyleLbl="node1" presStyleIdx="2" presStyleCnt="4" custScaleX="277778" custLinFactNeighborX="9368" custLinFactNeighborY="530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6B8698-0E5C-479D-BCCF-62B79B13DC5C}" type="pres">
      <dgm:prSet presAssocID="{E6C884CB-45A6-4E2B-8B06-6F17E1A07E76}" presName="sp" presStyleCnt="0"/>
      <dgm:spPr/>
    </dgm:pt>
    <dgm:pt modelId="{E86EDB6B-DC72-46FF-AE47-28AB836FCC5D}" type="pres">
      <dgm:prSet presAssocID="{71E5DFC1-34FC-4135-A312-95323FB7810D}" presName="linNode" presStyleCnt="0"/>
      <dgm:spPr/>
    </dgm:pt>
    <dgm:pt modelId="{64FC8B62-2C9B-491A-A31F-26030686BCAF}" type="pres">
      <dgm:prSet presAssocID="{71E5DFC1-34FC-4135-A312-95323FB7810D}" presName="parentText" presStyleLbl="node1" presStyleIdx="3" presStyleCnt="4" custScaleX="277778" custScaleY="42765" custLinFactNeighborX="6701" custLinFactNeighborY="434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A7461BD-107A-44CA-BCBE-F84233716909}" type="presOf" srcId="{0462C518-3EDC-4688-8656-834F48100D86}" destId="{5B5ED481-98B0-4223-8362-5B5FE4EADC22}" srcOrd="0" destOrd="0" presId="urn:microsoft.com/office/officeart/2005/8/layout/vList5"/>
    <dgm:cxn modelId="{CCD4A648-7716-4C94-8E8B-2845D56A859C}" srcId="{0462C518-3EDC-4688-8656-834F48100D86}" destId="{052EFC7B-8806-42B7-A1AA-5937E22E738B}" srcOrd="1" destOrd="0" parTransId="{DABE564A-BF24-4929-B761-E4888B65270B}" sibTransId="{4708340A-4D44-4CFE-977E-D032DBAEE25D}"/>
    <dgm:cxn modelId="{E9BB16DF-C09F-4EB9-A218-17461D70E77D}" type="presOf" srcId="{052EFC7B-8806-42B7-A1AA-5937E22E738B}" destId="{DA9CDC12-7D15-4C15-85F7-BE0E70231E07}" srcOrd="0" destOrd="0" presId="urn:microsoft.com/office/officeart/2005/8/layout/vList5"/>
    <dgm:cxn modelId="{6C3F2997-A8E5-42EC-91BB-CB50AFC8C2D6}" type="presOf" srcId="{71E5DFC1-34FC-4135-A312-95323FB7810D}" destId="{64FC8B62-2C9B-491A-A31F-26030686BCAF}" srcOrd="0" destOrd="0" presId="urn:microsoft.com/office/officeart/2005/8/layout/vList5"/>
    <dgm:cxn modelId="{BCF1EE92-CCF7-463D-8A05-392761D47423}" type="presOf" srcId="{D1A5AF18-3D25-454A-81C7-3D557FF176C4}" destId="{4918A332-3299-4F8D-94B8-E1F404B89FA6}" srcOrd="0" destOrd="0" presId="urn:microsoft.com/office/officeart/2005/8/layout/vList5"/>
    <dgm:cxn modelId="{2743F819-3528-43F0-A9A6-66EC74389392}" type="presOf" srcId="{05C4DAE2-0659-4F90-B0EE-51BD5A9AE577}" destId="{7989962E-841E-4E80-9555-2503A74EDE36}" srcOrd="0" destOrd="0" presId="urn:microsoft.com/office/officeart/2005/8/layout/vList5"/>
    <dgm:cxn modelId="{94F4755C-5534-4297-AD4D-1134224127A8}" srcId="{0462C518-3EDC-4688-8656-834F48100D86}" destId="{05C4DAE2-0659-4F90-B0EE-51BD5A9AE577}" srcOrd="0" destOrd="0" parTransId="{71FBDE8D-5CA8-4A06-AB17-A932B710F405}" sibTransId="{283D3C41-9C2C-4A82-A154-BD5764C5747F}"/>
    <dgm:cxn modelId="{4A7B3BA1-047E-4400-A37E-726370BA2085}" srcId="{0462C518-3EDC-4688-8656-834F48100D86}" destId="{71E5DFC1-34FC-4135-A312-95323FB7810D}" srcOrd="3" destOrd="0" parTransId="{4056B727-1302-4EA8-BD06-AD5117A98BC1}" sibTransId="{66E9F5C5-AB4A-477A-80F5-5D42511FDC2C}"/>
    <dgm:cxn modelId="{85DD4644-424B-40FE-9C8B-D68E4C39753A}" srcId="{0462C518-3EDC-4688-8656-834F48100D86}" destId="{D1A5AF18-3D25-454A-81C7-3D557FF176C4}" srcOrd="2" destOrd="0" parTransId="{5818DDF1-8977-42B1-B900-194762A6D8A7}" sibTransId="{E6C884CB-45A6-4E2B-8B06-6F17E1A07E76}"/>
    <dgm:cxn modelId="{082DF798-B6E2-4F00-BE3A-B777C95CFF2B}" type="presParOf" srcId="{5B5ED481-98B0-4223-8362-5B5FE4EADC22}" destId="{F292DF4E-2FD4-440B-B820-D8B0096D9126}" srcOrd="0" destOrd="0" presId="urn:microsoft.com/office/officeart/2005/8/layout/vList5"/>
    <dgm:cxn modelId="{98409F99-4914-483F-9E22-D42AE8004DFD}" type="presParOf" srcId="{F292DF4E-2FD4-440B-B820-D8B0096D9126}" destId="{7989962E-841E-4E80-9555-2503A74EDE36}" srcOrd="0" destOrd="0" presId="urn:microsoft.com/office/officeart/2005/8/layout/vList5"/>
    <dgm:cxn modelId="{0C75BA8A-BE52-4526-9B0B-048090B38363}" type="presParOf" srcId="{5B5ED481-98B0-4223-8362-5B5FE4EADC22}" destId="{FB1D9641-0826-4AAC-98A5-8571311101A9}" srcOrd="1" destOrd="0" presId="urn:microsoft.com/office/officeart/2005/8/layout/vList5"/>
    <dgm:cxn modelId="{C6C7855B-FCB6-4298-89BC-B529822A8ED0}" type="presParOf" srcId="{5B5ED481-98B0-4223-8362-5B5FE4EADC22}" destId="{FCC41A51-CFCC-4D21-B13E-A3035DD5FDEA}" srcOrd="2" destOrd="0" presId="urn:microsoft.com/office/officeart/2005/8/layout/vList5"/>
    <dgm:cxn modelId="{7ADFB9A7-1C83-4F01-81AA-E0AA15C74A7D}" type="presParOf" srcId="{FCC41A51-CFCC-4D21-B13E-A3035DD5FDEA}" destId="{DA9CDC12-7D15-4C15-85F7-BE0E70231E07}" srcOrd="0" destOrd="0" presId="urn:microsoft.com/office/officeart/2005/8/layout/vList5"/>
    <dgm:cxn modelId="{41D28DBD-1484-4E9F-B8F3-6CEA00C7C90F}" type="presParOf" srcId="{5B5ED481-98B0-4223-8362-5B5FE4EADC22}" destId="{5ACED70A-CBC7-4F46-BA95-5E00747410C6}" srcOrd="3" destOrd="0" presId="urn:microsoft.com/office/officeart/2005/8/layout/vList5"/>
    <dgm:cxn modelId="{99CE310A-C026-45DC-9AF5-0B253E1B125D}" type="presParOf" srcId="{5B5ED481-98B0-4223-8362-5B5FE4EADC22}" destId="{838DECBA-1801-436D-8C28-D6FE32605ADB}" srcOrd="4" destOrd="0" presId="urn:microsoft.com/office/officeart/2005/8/layout/vList5"/>
    <dgm:cxn modelId="{3244BDB2-D4BC-402D-BF99-5F1179349510}" type="presParOf" srcId="{838DECBA-1801-436D-8C28-D6FE32605ADB}" destId="{4918A332-3299-4F8D-94B8-E1F404B89FA6}" srcOrd="0" destOrd="0" presId="urn:microsoft.com/office/officeart/2005/8/layout/vList5"/>
    <dgm:cxn modelId="{F011FBDD-D61F-4D3D-BEEA-097043FE4925}" type="presParOf" srcId="{5B5ED481-98B0-4223-8362-5B5FE4EADC22}" destId="{CA6B8698-0E5C-479D-BCCF-62B79B13DC5C}" srcOrd="5" destOrd="0" presId="urn:microsoft.com/office/officeart/2005/8/layout/vList5"/>
    <dgm:cxn modelId="{AEEA7C5D-7F80-4A2F-93E0-A0F042DFFF4E}" type="presParOf" srcId="{5B5ED481-98B0-4223-8362-5B5FE4EADC22}" destId="{E86EDB6B-DC72-46FF-AE47-28AB836FCC5D}" srcOrd="6" destOrd="0" presId="urn:microsoft.com/office/officeart/2005/8/layout/vList5"/>
    <dgm:cxn modelId="{735254D3-9D08-43AC-9691-4EF7503C3359}" type="presParOf" srcId="{E86EDB6B-DC72-46FF-AE47-28AB836FCC5D}" destId="{64FC8B62-2C9B-491A-A31F-26030686BCA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06D6B2F-42F5-4B3A-9253-FDD1E284389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4AB6EFD-ADCE-4B3C-9C0A-005C188BFCEA}">
      <dgm:prSet/>
      <dgm:spPr>
        <a:solidFill>
          <a:schemeClr val="accent2"/>
        </a:solidFill>
      </dgm:spPr>
      <dgm:t>
        <a:bodyPr/>
        <a:lstStyle/>
        <a:p>
          <a:pPr algn="ctr" rtl="0"/>
          <a:r>
            <a:rPr lang="uk-UA" u="sng" dirty="0" smtClean="0"/>
            <a:t>Цінність</a:t>
          </a:r>
          <a:endParaRPr lang="uk-UA" dirty="0"/>
        </a:p>
      </dgm:t>
    </dgm:pt>
    <dgm:pt modelId="{8FFEE2F3-752C-4A86-8CB4-D4D8DB0A6AEF}" type="parTrans" cxnId="{7DAC9922-173A-4E62-8840-438308A46102}">
      <dgm:prSet/>
      <dgm:spPr/>
      <dgm:t>
        <a:bodyPr/>
        <a:lstStyle/>
        <a:p>
          <a:endParaRPr lang="uk-UA"/>
        </a:p>
      </dgm:t>
    </dgm:pt>
    <dgm:pt modelId="{12D9BE68-8614-47EC-B332-C0113E3AAFA7}" type="sibTrans" cxnId="{7DAC9922-173A-4E62-8840-438308A46102}">
      <dgm:prSet/>
      <dgm:spPr/>
      <dgm:t>
        <a:bodyPr/>
        <a:lstStyle/>
        <a:p>
          <a:endParaRPr lang="uk-UA"/>
        </a:p>
      </dgm:t>
    </dgm:pt>
    <dgm:pt modelId="{2FE0632E-FD50-46B3-B6A4-9AEA7AA9ECD2}" type="pres">
      <dgm:prSet presAssocID="{506D6B2F-42F5-4B3A-9253-FDD1E2843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55230DC-05C2-4FF3-8B37-AC6FF7E3337C}" type="pres">
      <dgm:prSet presAssocID="{74AB6EFD-ADCE-4B3C-9C0A-005C188BFCE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DD00BF6-5CF3-4CD0-903F-6FC4DA36DEBA}" type="presOf" srcId="{74AB6EFD-ADCE-4B3C-9C0A-005C188BFCEA}" destId="{F55230DC-05C2-4FF3-8B37-AC6FF7E3337C}" srcOrd="0" destOrd="0" presId="urn:microsoft.com/office/officeart/2005/8/layout/vList2"/>
    <dgm:cxn modelId="{7DAC9922-173A-4E62-8840-438308A46102}" srcId="{506D6B2F-42F5-4B3A-9253-FDD1E2843898}" destId="{74AB6EFD-ADCE-4B3C-9C0A-005C188BFCEA}" srcOrd="0" destOrd="0" parTransId="{8FFEE2F3-752C-4A86-8CB4-D4D8DB0A6AEF}" sibTransId="{12D9BE68-8614-47EC-B332-C0113E3AAFA7}"/>
    <dgm:cxn modelId="{80F84508-5EB8-4D44-AF5F-D6EEEF8C96AD}" type="presOf" srcId="{506D6B2F-42F5-4B3A-9253-FDD1E2843898}" destId="{2FE0632E-FD50-46B3-B6A4-9AEA7AA9ECD2}" srcOrd="0" destOrd="0" presId="urn:microsoft.com/office/officeart/2005/8/layout/vList2"/>
    <dgm:cxn modelId="{5F9D7B57-FADF-4156-995E-0CD44AA67623}" type="presParOf" srcId="{2FE0632E-FD50-46B3-B6A4-9AEA7AA9ECD2}" destId="{F55230DC-05C2-4FF3-8B37-AC6FF7E333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06D6B2F-42F5-4B3A-9253-FDD1E284389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4AB6EFD-ADCE-4B3C-9C0A-005C188BFCEA}">
      <dgm:prSet/>
      <dgm:spPr>
        <a:solidFill>
          <a:schemeClr val="accent2"/>
        </a:solidFill>
      </dgm:spPr>
      <dgm:t>
        <a:bodyPr/>
        <a:lstStyle/>
        <a:p>
          <a:pPr algn="ctr" rtl="0"/>
          <a:r>
            <a:rPr lang="uk-UA" i="1" dirty="0" smtClean="0"/>
            <a:t>Теорія справедливості Дж. Адамса</a:t>
          </a:r>
          <a:r>
            <a:rPr lang="uk-UA" dirty="0" smtClean="0"/>
            <a:t>. </a:t>
          </a:r>
          <a:endParaRPr lang="uk-UA" dirty="0"/>
        </a:p>
      </dgm:t>
    </dgm:pt>
    <dgm:pt modelId="{8FFEE2F3-752C-4A86-8CB4-D4D8DB0A6AEF}" type="parTrans" cxnId="{7DAC9922-173A-4E62-8840-438308A46102}">
      <dgm:prSet/>
      <dgm:spPr/>
      <dgm:t>
        <a:bodyPr/>
        <a:lstStyle/>
        <a:p>
          <a:endParaRPr lang="uk-UA"/>
        </a:p>
      </dgm:t>
    </dgm:pt>
    <dgm:pt modelId="{12D9BE68-8614-47EC-B332-C0113E3AAFA7}" type="sibTrans" cxnId="{7DAC9922-173A-4E62-8840-438308A46102}">
      <dgm:prSet/>
      <dgm:spPr/>
      <dgm:t>
        <a:bodyPr/>
        <a:lstStyle/>
        <a:p>
          <a:endParaRPr lang="uk-UA"/>
        </a:p>
      </dgm:t>
    </dgm:pt>
    <dgm:pt modelId="{2FE0632E-FD50-46B3-B6A4-9AEA7AA9ECD2}" type="pres">
      <dgm:prSet presAssocID="{506D6B2F-42F5-4B3A-9253-FDD1E2843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55230DC-05C2-4FF3-8B37-AC6FF7E3337C}" type="pres">
      <dgm:prSet presAssocID="{74AB6EFD-ADCE-4B3C-9C0A-005C188BFCE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DAC9922-173A-4E62-8840-438308A46102}" srcId="{506D6B2F-42F5-4B3A-9253-FDD1E2843898}" destId="{74AB6EFD-ADCE-4B3C-9C0A-005C188BFCEA}" srcOrd="0" destOrd="0" parTransId="{8FFEE2F3-752C-4A86-8CB4-D4D8DB0A6AEF}" sibTransId="{12D9BE68-8614-47EC-B332-C0113E3AAFA7}"/>
    <dgm:cxn modelId="{72951ADD-A234-4422-A901-FDB07EF243BF}" type="presOf" srcId="{74AB6EFD-ADCE-4B3C-9C0A-005C188BFCEA}" destId="{F55230DC-05C2-4FF3-8B37-AC6FF7E3337C}" srcOrd="0" destOrd="0" presId="urn:microsoft.com/office/officeart/2005/8/layout/vList2"/>
    <dgm:cxn modelId="{8E31F3CD-7B87-407C-8A99-4CA24CCAB97C}" type="presOf" srcId="{506D6B2F-42F5-4B3A-9253-FDD1E2843898}" destId="{2FE0632E-FD50-46B3-B6A4-9AEA7AA9ECD2}" srcOrd="0" destOrd="0" presId="urn:microsoft.com/office/officeart/2005/8/layout/vList2"/>
    <dgm:cxn modelId="{B9218927-6D02-412A-9F6B-8B959B6E0AE5}" type="presParOf" srcId="{2FE0632E-FD50-46B3-B6A4-9AEA7AA9ECD2}" destId="{F55230DC-05C2-4FF3-8B37-AC6FF7E333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06D6B2F-42F5-4B3A-9253-FDD1E284389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4AB6EFD-ADCE-4B3C-9C0A-005C188BFCEA}">
      <dgm:prSet/>
      <dgm:spPr>
        <a:solidFill>
          <a:schemeClr val="accent2"/>
        </a:solidFill>
      </dgm:spPr>
      <dgm:t>
        <a:bodyPr/>
        <a:lstStyle/>
        <a:p>
          <a:pPr algn="ctr" rtl="0"/>
          <a:r>
            <a:rPr lang="uk-UA" b="1" i="1" dirty="0" smtClean="0"/>
            <a:t>3. Задоволеність працею та лояльність організації</a:t>
          </a:r>
          <a:r>
            <a:rPr lang="uk-UA" b="0" i="0" dirty="0" smtClean="0"/>
            <a:t>.</a:t>
          </a:r>
          <a:endParaRPr lang="uk-UA" dirty="0"/>
        </a:p>
      </dgm:t>
    </dgm:pt>
    <dgm:pt modelId="{8FFEE2F3-752C-4A86-8CB4-D4D8DB0A6AEF}" type="parTrans" cxnId="{7DAC9922-173A-4E62-8840-438308A46102}">
      <dgm:prSet/>
      <dgm:spPr/>
      <dgm:t>
        <a:bodyPr/>
        <a:lstStyle/>
        <a:p>
          <a:endParaRPr lang="uk-UA"/>
        </a:p>
      </dgm:t>
    </dgm:pt>
    <dgm:pt modelId="{12D9BE68-8614-47EC-B332-C0113E3AAFA7}" type="sibTrans" cxnId="{7DAC9922-173A-4E62-8840-438308A46102}">
      <dgm:prSet/>
      <dgm:spPr/>
      <dgm:t>
        <a:bodyPr/>
        <a:lstStyle/>
        <a:p>
          <a:endParaRPr lang="uk-UA"/>
        </a:p>
      </dgm:t>
    </dgm:pt>
    <dgm:pt modelId="{2FE0632E-FD50-46B3-B6A4-9AEA7AA9ECD2}" type="pres">
      <dgm:prSet presAssocID="{506D6B2F-42F5-4B3A-9253-FDD1E2843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55230DC-05C2-4FF3-8B37-AC6FF7E3337C}" type="pres">
      <dgm:prSet presAssocID="{74AB6EFD-ADCE-4B3C-9C0A-005C188BFCE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5E018CD-2F09-463C-B83E-E3D58A48E40C}" type="presOf" srcId="{506D6B2F-42F5-4B3A-9253-FDD1E2843898}" destId="{2FE0632E-FD50-46B3-B6A4-9AEA7AA9ECD2}" srcOrd="0" destOrd="0" presId="urn:microsoft.com/office/officeart/2005/8/layout/vList2"/>
    <dgm:cxn modelId="{7DAC9922-173A-4E62-8840-438308A46102}" srcId="{506D6B2F-42F5-4B3A-9253-FDD1E2843898}" destId="{74AB6EFD-ADCE-4B3C-9C0A-005C188BFCEA}" srcOrd="0" destOrd="0" parTransId="{8FFEE2F3-752C-4A86-8CB4-D4D8DB0A6AEF}" sibTransId="{12D9BE68-8614-47EC-B332-C0113E3AAFA7}"/>
    <dgm:cxn modelId="{8EE508A5-5811-420A-9607-DF362A093314}" type="presOf" srcId="{74AB6EFD-ADCE-4B3C-9C0A-005C188BFCEA}" destId="{F55230DC-05C2-4FF3-8B37-AC6FF7E3337C}" srcOrd="0" destOrd="0" presId="urn:microsoft.com/office/officeart/2005/8/layout/vList2"/>
    <dgm:cxn modelId="{F1187444-98D6-496A-9891-119752B73C88}" type="presParOf" srcId="{2FE0632E-FD50-46B3-B6A4-9AEA7AA9ECD2}" destId="{F55230DC-05C2-4FF3-8B37-AC6FF7E333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06D6B2F-42F5-4B3A-9253-FDD1E284389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4AB6EFD-ADCE-4B3C-9C0A-005C188BFCEA}">
      <dgm:prSet/>
      <dgm:spPr>
        <a:solidFill>
          <a:schemeClr val="accent2"/>
        </a:solidFill>
      </dgm:spPr>
      <dgm:t>
        <a:bodyPr/>
        <a:lstStyle/>
        <a:p>
          <a:pPr algn="ctr" rtl="0"/>
          <a:r>
            <a:rPr lang="uk-UA" dirty="0" smtClean="0"/>
            <a:t>Лояльність організації залежить</a:t>
          </a:r>
          <a:endParaRPr lang="uk-UA" dirty="0"/>
        </a:p>
      </dgm:t>
    </dgm:pt>
    <dgm:pt modelId="{8FFEE2F3-752C-4A86-8CB4-D4D8DB0A6AEF}" type="parTrans" cxnId="{7DAC9922-173A-4E62-8840-438308A46102}">
      <dgm:prSet/>
      <dgm:spPr/>
      <dgm:t>
        <a:bodyPr/>
        <a:lstStyle/>
        <a:p>
          <a:endParaRPr lang="uk-UA"/>
        </a:p>
      </dgm:t>
    </dgm:pt>
    <dgm:pt modelId="{12D9BE68-8614-47EC-B332-C0113E3AAFA7}" type="sibTrans" cxnId="{7DAC9922-173A-4E62-8840-438308A46102}">
      <dgm:prSet/>
      <dgm:spPr/>
      <dgm:t>
        <a:bodyPr/>
        <a:lstStyle/>
        <a:p>
          <a:endParaRPr lang="uk-UA"/>
        </a:p>
      </dgm:t>
    </dgm:pt>
    <dgm:pt modelId="{2FE0632E-FD50-46B3-B6A4-9AEA7AA9ECD2}" type="pres">
      <dgm:prSet presAssocID="{506D6B2F-42F5-4B3A-9253-FDD1E2843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55230DC-05C2-4FF3-8B37-AC6FF7E3337C}" type="pres">
      <dgm:prSet presAssocID="{74AB6EFD-ADCE-4B3C-9C0A-005C188BFCE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DAC9922-173A-4E62-8840-438308A46102}" srcId="{506D6B2F-42F5-4B3A-9253-FDD1E2843898}" destId="{74AB6EFD-ADCE-4B3C-9C0A-005C188BFCEA}" srcOrd="0" destOrd="0" parTransId="{8FFEE2F3-752C-4A86-8CB4-D4D8DB0A6AEF}" sibTransId="{12D9BE68-8614-47EC-B332-C0113E3AAFA7}"/>
    <dgm:cxn modelId="{0599998A-E961-4391-B02D-B6A2A7E106E6}" type="presOf" srcId="{74AB6EFD-ADCE-4B3C-9C0A-005C188BFCEA}" destId="{F55230DC-05C2-4FF3-8B37-AC6FF7E3337C}" srcOrd="0" destOrd="0" presId="urn:microsoft.com/office/officeart/2005/8/layout/vList2"/>
    <dgm:cxn modelId="{2C2E22E7-4621-4669-B657-011FBCE51112}" type="presOf" srcId="{506D6B2F-42F5-4B3A-9253-FDD1E2843898}" destId="{2FE0632E-FD50-46B3-B6A4-9AEA7AA9ECD2}" srcOrd="0" destOrd="0" presId="urn:microsoft.com/office/officeart/2005/8/layout/vList2"/>
    <dgm:cxn modelId="{F0832FAD-868E-47AD-8ECE-FB26417A1D65}" type="presParOf" srcId="{2FE0632E-FD50-46B3-B6A4-9AEA7AA9ECD2}" destId="{F55230DC-05C2-4FF3-8B37-AC6FF7E333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06D6B2F-42F5-4B3A-9253-FDD1E284389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4AB6EFD-ADCE-4B3C-9C0A-005C188BFCEA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ctr" rtl="0"/>
          <a:r>
            <a:rPr lang="uk-UA" i="1" dirty="0" smtClean="0"/>
            <a:t>Критерії лояльності</a:t>
          </a:r>
          <a:endParaRPr lang="uk-UA" dirty="0"/>
        </a:p>
      </dgm:t>
    </dgm:pt>
    <dgm:pt modelId="{8FFEE2F3-752C-4A86-8CB4-D4D8DB0A6AEF}" type="parTrans" cxnId="{7DAC9922-173A-4E62-8840-438308A46102}">
      <dgm:prSet/>
      <dgm:spPr/>
      <dgm:t>
        <a:bodyPr/>
        <a:lstStyle/>
        <a:p>
          <a:endParaRPr lang="uk-UA"/>
        </a:p>
      </dgm:t>
    </dgm:pt>
    <dgm:pt modelId="{12D9BE68-8614-47EC-B332-C0113E3AAFA7}" type="sibTrans" cxnId="{7DAC9922-173A-4E62-8840-438308A46102}">
      <dgm:prSet/>
      <dgm:spPr/>
      <dgm:t>
        <a:bodyPr/>
        <a:lstStyle/>
        <a:p>
          <a:endParaRPr lang="uk-UA"/>
        </a:p>
      </dgm:t>
    </dgm:pt>
    <dgm:pt modelId="{2FE0632E-FD50-46B3-B6A4-9AEA7AA9ECD2}" type="pres">
      <dgm:prSet presAssocID="{506D6B2F-42F5-4B3A-9253-FDD1E2843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55230DC-05C2-4FF3-8B37-AC6FF7E3337C}" type="pres">
      <dgm:prSet presAssocID="{74AB6EFD-ADCE-4B3C-9C0A-005C188BFCEA}" presName="parentText" presStyleLbl="node1" presStyleIdx="0" presStyleCnt="1" custLinFactNeighborX="534" custLinFactNeighborY="-193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01A6CA8-FC5D-465D-BDE7-1DC12BC4142B}" type="presOf" srcId="{74AB6EFD-ADCE-4B3C-9C0A-005C188BFCEA}" destId="{F55230DC-05C2-4FF3-8B37-AC6FF7E3337C}" srcOrd="0" destOrd="0" presId="urn:microsoft.com/office/officeart/2005/8/layout/vList2"/>
    <dgm:cxn modelId="{7DAC9922-173A-4E62-8840-438308A46102}" srcId="{506D6B2F-42F5-4B3A-9253-FDD1E2843898}" destId="{74AB6EFD-ADCE-4B3C-9C0A-005C188BFCEA}" srcOrd="0" destOrd="0" parTransId="{8FFEE2F3-752C-4A86-8CB4-D4D8DB0A6AEF}" sibTransId="{12D9BE68-8614-47EC-B332-C0113E3AAFA7}"/>
    <dgm:cxn modelId="{9E92A00D-2D02-4F86-B54D-64CC2AC0A3A1}" type="presOf" srcId="{506D6B2F-42F5-4B3A-9253-FDD1E2843898}" destId="{2FE0632E-FD50-46B3-B6A4-9AEA7AA9ECD2}" srcOrd="0" destOrd="0" presId="urn:microsoft.com/office/officeart/2005/8/layout/vList2"/>
    <dgm:cxn modelId="{76295710-0CFE-48D8-98B6-0163A7B27620}" type="presParOf" srcId="{2FE0632E-FD50-46B3-B6A4-9AEA7AA9ECD2}" destId="{F55230DC-05C2-4FF3-8B37-AC6FF7E333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054CF34-3ECC-4DA0-98F0-E9856E099C7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ED0B367-1F0A-4681-906F-45AC80B115C7}">
      <dgm:prSet custT="1"/>
      <dgm:spPr/>
      <dgm:t>
        <a:bodyPr/>
        <a:lstStyle/>
        <a:p>
          <a:pPr rtl="0"/>
          <a:r>
            <a:rPr lang="uk-UA" sz="2000" dirty="0" smtClean="0"/>
            <a:t>Комунікативна відкритість</a:t>
          </a:r>
          <a:endParaRPr lang="uk-UA" sz="2000" dirty="0"/>
        </a:p>
      </dgm:t>
    </dgm:pt>
    <dgm:pt modelId="{D2B69759-B032-4F3C-AAAF-475B78C199D1}" type="parTrans" cxnId="{5CAA327A-5239-42A6-9DD3-E2AA82F09476}">
      <dgm:prSet/>
      <dgm:spPr/>
      <dgm:t>
        <a:bodyPr/>
        <a:lstStyle/>
        <a:p>
          <a:endParaRPr lang="uk-UA"/>
        </a:p>
      </dgm:t>
    </dgm:pt>
    <dgm:pt modelId="{383CA7B1-08F8-4503-813B-C611C8184822}" type="sibTrans" cxnId="{5CAA327A-5239-42A6-9DD3-E2AA82F09476}">
      <dgm:prSet/>
      <dgm:spPr/>
      <dgm:t>
        <a:bodyPr/>
        <a:lstStyle/>
        <a:p>
          <a:endParaRPr lang="uk-UA"/>
        </a:p>
      </dgm:t>
    </dgm:pt>
    <dgm:pt modelId="{88F690C7-F05F-4BA8-9055-54BF9192EB04}">
      <dgm:prSet custT="1"/>
      <dgm:spPr/>
      <dgm:t>
        <a:bodyPr/>
        <a:lstStyle/>
        <a:p>
          <a:pPr rtl="0"/>
          <a:r>
            <a:rPr lang="uk-UA" sz="2000" dirty="0" smtClean="0"/>
            <a:t>Соціальні умови і гарантії </a:t>
          </a:r>
          <a:endParaRPr lang="uk-UA" sz="2000" dirty="0"/>
        </a:p>
      </dgm:t>
    </dgm:pt>
    <dgm:pt modelId="{A9D65EB6-42F4-443E-9A32-9E8100537423}" type="parTrans" cxnId="{E0E56A98-D4C8-4BBE-9847-D43A81337FC6}">
      <dgm:prSet/>
      <dgm:spPr/>
      <dgm:t>
        <a:bodyPr/>
        <a:lstStyle/>
        <a:p>
          <a:endParaRPr lang="uk-UA"/>
        </a:p>
      </dgm:t>
    </dgm:pt>
    <dgm:pt modelId="{209EE96E-6174-420A-9C5D-0FA57B226309}" type="sibTrans" cxnId="{E0E56A98-D4C8-4BBE-9847-D43A81337FC6}">
      <dgm:prSet/>
      <dgm:spPr/>
      <dgm:t>
        <a:bodyPr/>
        <a:lstStyle/>
        <a:p>
          <a:endParaRPr lang="uk-UA"/>
        </a:p>
      </dgm:t>
    </dgm:pt>
    <dgm:pt modelId="{84066C95-F7D8-4C4A-A841-B25EDAED54BA}">
      <dgm:prSet custT="1"/>
      <dgm:spPr/>
      <dgm:t>
        <a:bodyPr/>
        <a:lstStyle/>
        <a:p>
          <a:pPr rtl="0"/>
          <a:r>
            <a:rPr lang="uk-UA" sz="2000" dirty="0" smtClean="0"/>
            <a:t>Участь у вирішенні інноваційних завдань</a:t>
          </a:r>
          <a:endParaRPr lang="uk-UA" sz="2000" dirty="0"/>
        </a:p>
      </dgm:t>
    </dgm:pt>
    <dgm:pt modelId="{837C4167-9838-4AF6-AA6E-9A38DEB78E99}" type="parTrans" cxnId="{ABDD3169-1FC0-4AF2-B487-07264B6208C5}">
      <dgm:prSet/>
      <dgm:spPr/>
      <dgm:t>
        <a:bodyPr/>
        <a:lstStyle/>
        <a:p>
          <a:endParaRPr lang="uk-UA"/>
        </a:p>
      </dgm:t>
    </dgm:pt>
    <dgm:pt modelId="{83072B80-B31F-419F-BF5A-5D815ED88407}" type="sibTrans" cxnId="{ABDD3169-1FC0-4AF2-B487-07264B6208C5}">
      <dgm:prSet/>
      <dgm:spPr/>
      <dgm:t>
        <a:bodyPr/>
        <a:lstStyle/>
        <a:p>
          <a:endParaRPr lang="uk-UA"/>
        </a:p>
      </dgm:t>
    </dgm:pt>
    <dgm:pt modelId="{C80A4571-74B0-4CF8-8F1D-445EDAC0810E}">
      <dgm:prSet custT="1"/>
      <dgm:spPr/>
      <dgm:t>
        <a:bodyPr/>
        <a:lstStyle/>
        <a:p>
          <a:pPr rtl="0"/>
          <a:r>
            <a:rPr lang="uk-UA" sz="2000" dirty="0" smtClean="0"/>
            <a:t>Зарплатня за результатами праці</a:t>
          </a:r>
          <a:endParaRPr lang="uk-UA" sz="2000" dirty="0"/>
        </a:p>
      </dgm:t>
    </dgm:pt>
    <dgm:pt modelId="{E2D45CBF-8F35-4455-8B6D-C228B57B33EF}" type="parTrans" cxnId="{2C8C507F-0B07-4C84-8EEE-166A973572FE}">
      <dgm:prSet/>
      <dgm:spPr/>
      <dgm:t>
        <a:bodyPr/>
        <a:lstStyle/>
        <a:p>
          <a:endParaRPr lang="uk-UA"/>
        </a:p>
      </dgm:t>
    </dgm:pt>
    <dgm:pt modelId="{27588EEF-731D-4A47-A08F-0F3FEDD53D0D}" type="sibTrans" cxnId="{2C8C507F-0B07-4C84-8EEE-166A973572FE}">
      <dgm:prSet/>
      <dgm:spPr/>
      <dgm:t>
        <a:bodyPr/>
        <a:lstStyle/>
        <a:p>
          <a:endParaRPr lang="uk-UA"/>
        </a:p>
      </dgm:t>
    </dgm:pt>
    <dgm:pt modelId="{F4114669-CB8F-43F2-9033-CCC0305BE2B8}">
      <dgm:prSet custT="1"/>
      <dgm:spPr/>
      <dgm:t>
        <a:bodyPr/>
        <a:lstStyle/>
        <a:p>
          <a:pPr rtl="0"/>
          <a:r>
            <a:rPr lang="uk-UA" sz="2000" dirty="0" smtClean="0"/>
            <a:t>Увага і інтерес з боку керівництва</a:t>
          </a:r>
          <a:endParaRPr lang="uk-UA" sz="2000" dirty="0"/>
        </a:p>
      </dgm:t>
    </dgm:pt>
    <dgm:pt modelId="{04DCCE23-6079-4EC7-93E3-F420F8867B8A}" type="parTrans" cxnId="{35217AB9-B986-47C2-9023-BC391D96AA69}">
      <dgm:prSet/>
      <dgm:spPr/>
      <dgm:t>
        <a:bodyPr/>
        <a:lstStyle/>
        <a:p>
          <a:endParaRPr lang="uk-UA"/>
        </a:p>
      </dgm:t>
    </dgm:pt>
    <dgm:pt modelId="{B034F02A-B1C1-4A32-8DA5-1944C54331E6}" type="sibTrans" cxnId="{35217AB9-B986-47C2-9023-BC391D96AA69}">
      <dgm:prSet/>
      <dgm:spPr/>
      <dgm:t>
        <a:bodyPr/>
        <a:lstStyle/>
        <a:p>
          <a:endParaRPr lang="uk-UA"/>
        </a:p>
      </dgm:t>
    </dgm:pt>
    <dgm:pt modelId="{1229A0D4-27D7-4F69-A9BF-9E6B4196FD71}">
      <dgm:prSet custT="1"/>
      <dgm:spPr/>
      <dgm:t>
        <a:bodyPr/>
        <a:lstStyle/>
        <a:p>
          <a:pPr rtl="0"/>
          <a:r>
            <a:rPr lang="uk-UA" sz="1800" dirty="0" smtClean="0"/>
            <a:t>Можливості професійного зростання</a:t>
          </a:r>
          <a:r>
            <a:rPr lang="uk-UA" sz="1400" dirty="0" smtClean="0"/>
            <a:t> </a:t>
          </a:r>
          <a:endParaRPr lang="uk-UA" sz="1400" dirty="0"/>
        </a:p>
      </dgm:t>
    </dgm:pt>
    <dgm:pt modelId="{B0A2E52D-3B3B-471F-B19A-A7C9D2692440}" type="parTrans" cxnId="{D3718EE4-7444-4B2A-953A-1B85DA1A00E6}">
      <dgm:prSet/>
      <dgm:spPr/>
      <dgm:t>
        <a:bodyPr/>
        <a:lstStyle/>
        <a:p>
          <a:endParaRPr lang="uk-UA"/>
        </a:p>
      </dgm:t>
    </dgm:pt>
    <dgm:pt modelId="{12E26D50-C84C-48CA-B9C7-6AA260A25BC5}" type="sibTrans" cxnId="{D3718EE4-7444-4B2A-953A-1B85DA1A00E6}">
      <dgm:prSet/>
      <dgm:spPr/>
      <dgm:t>
        <a:bodyPr/>
        <a:lstStyle/>
        <a:p>
          <a:endParaRPr lang="uk-UA"/>
        </a:p>
      </dgm:t>
    </dgm:pt>
    <dgm:pt modelId="{ED71F42E-7063-4F1D-B07D-631661356740}">
      <dgm:prSet custT="1"/>
      <dgm:spPr/>
      <dgm:t>
        <a:bodyPr/>
        <a:lstStyle/>
        <a:p>
          <a:pPr rtl="0"/>
          <a:r>
            <a:rPr lang="uk-UA" sz="2000" dirty="0" smtClean="0"/>
            <a:t>Сучасне інформаційне середовище</a:t>
          </a:r>
          <a:br>
            <a:rPr lang="uk-UA" sz="2000" dirty="0" smtClean="0"/>
          </a:br>
          <a:endParaRPr lang="uk-UA" sz="2000" dirty="0"/>
        </a:p>
      </dgm:t>
    </dgm:pt>
    <dgm:pt modelId="{C3CBF2E5-E94C-4500-A339-A459E0024CAA}" type="parTrans" cxnId="{93055A23-7472-47BA-8D29-79DC59493C16}">
      <dgm:prSet/>
      <dgm:spPr/>
      <dgm:t>
        <a:bodyPr/>
        <a:lstStyle/>
        <a:p>
          <a:endParaRPr lang="uk-UA"/>
        </a:p>
      </dgm:t>
    </dgm:pt>
    <dgm:pt modelId="{E7D87A8E-CB02-4C59-AF3D-6AE0C1E25EA4}" type="sibTrans" cxnId="{93055A23-7472-47BA-8D29-79DC59493C16}">
      <dgm:prSet/>
      <dgm:spPr/>
      <dgm:t>
        <a:bodyPr/>
        <a:lstStyle/>
        <a:p>
          <a:endParaRPr lang="uk-UA"/>
        </a:p>
      </dgm:t>
    </dgm:pt>
    <dgm:pt modelId="{1A2026AA-CF69-45F7-BD0F-E7CB5C09F40A}" type="pres">
      <dgm:prSet presAssocID="{C054CF34-3ECC-4DA0-98F0-E9856E099C7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CF400F99-CEEE-4994-97F1-C377B635F711}" type="pres">
      <dgm:prSet presAssocID="{C054CF34-3ECC-4DA0-98F0-E9856E099C7E}" presName="pyramid" presStyleLbl="node1" presStyleIdx="0" presStyleCnt="1" custLinFactNeighborX="-4761" custLinFactNeighborY="770"/>
      <dgm:spPr/>
    </dgm:pt>
    <dgm:pt modelId="{F889005A-D00A-4598-96C6-05A71DE35D03}" type="pres">
      <dgm:prSet presAssocID="{C054CF34-3ECC-4DA0-98F0-E9856E099C7E}" presName="theList" presStyleCnt="0"/>
      <dgm:spPr/>
    </dgm:pt>
    <dgm:pt modelId="{92434FB0-F134-45ED-AC31-25DBFE19CF58}" type="pres">
      <dgm:prSet presAssocID="{8ED0B367-1F0A-4681-906F-45AC80B115C7}" presName="aNode" presStyleLbl="fgAcc1" presStyleIdx="0" presStyleCnt="7" custScaleX="109229" custScaleY="733638" custLinFactY="-330018" custLinFactNeighborX="-1173" custLinFactNeighborY="-4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EB29AF-DCBD-4EA8-8803-86B0EFA75432}" type="pres">
      <dgm:prSet presAssocID="{8ED0B367-1F0A-4681-906F-45AC80B115C7}" presName="aSpace" presStyleCnt="0"/>
      <dgm:spPr/>
    </dgm:pt>
    <dgm:pt modelId="{5A55C2B3-3D6B-4893-BB8A-6C965253630B}" type="pres">
      <dgm:prSet presAssocID="{88F690C7-F05F-4BA8-9055-54BF9192EB04}" presName="aNode" presStyleLbl="fgAcc1" presStyleIdx="1" presStyleCnt="7" custScaleX="106153" custScaleY="724980" custLinFactY="-265025" custLinFactNeighborX="-2711" custLinFactNeighborY="-3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71E700-8455-4E20-B127-082B2FCBF9A7}" type="pres">
      <dgm:prSet presAssocID="{88F690C7-F05F-4BA8-9055-54BF9192EB04}" presName="aSpace" presStyleCnt="0"/>
      <dgm:spPr/>
    </dgm:pt>
    <dgm:pt modelId="{C912EB15-51B0-42D1-A08B-88DEBB5C5494}" type="pres">
      <dgm:prSet presAssocID="{84066C95-F7D8-4C4A-A841-B25EDAED54BA}" presName="aNode" presStyleLbl="fgAcc1" presStyleIdx="2" presStyleCnt="7" custScaleX="106154" custScaleY="1165241" custLinFactY="-200000" custLinFactNeighborX="-403" custLinFactNeighborY="-2299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A7297F8-CC6D-41AC-BB59-DDD151C6325F}" type="pres">
      <dgm:prSet presAssocID="{84066C95-F7D8-4C4A-A841-B25EDAED54BA}" presName="aSpace" presStyleCnt="0"/>
      <dgm:spPr/>
    </dgm:pt>
    <dgm:pt modelId="{28E79F43-4503-4D01-A97B-18C428C518CA}" type="pres">
      <dgm:prSet presAssocID="{C80A4571-74B0-4CF8-8F1D-445EDAC0810E}" presName="aNode" presStyleLbl="fgAcc1" presStyleIdx="3" presStyleCnt="7" custScaleX="118461" custScaleY="1513193" custLinFactY="-68029" custLinFactNeighborX="1904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283E3D-D88A-4736-919E-C3DAF266D26F}" type="pres">
      <dgm:prSet presAssocID="{C80A4571-74B0-4CF8-8F1D-445EDAC0810E}" presName="aSpace" presStyleCnt="0"/>
      <dgm:spPr/>
    </dgm:pt>
    <dgm:pt modelId="{A7D58AF3-9721-4FEC-B13C-A0F088C2166D}" type="pres">
      <dgm:prSet presAssocID="{F4114669-CB8F-43F2-9033-CCC0305BE2B8}" presName="aNode" presStyleLbl="fgAcc1" presStyleIdx="4" presStyleCnt="7" custScaleX="109230" custScaleY="1276291" custLinFactY="-21442" custLinFactNeighborX="1904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77BE08-5071-4A0C-921F-E9B39B2E3E5E}" type="pres">
      <dgm:prSet presAssocID="{F4114669-CB8F-43F2-9033-CCC0305BE2B8}" presName="aSpace" presStyleCnt="0"/>
      <dgm:spPr/>
    </dgm:pt>
    <dgm:pt modelId="{947B6344-9D47-49C5-9D4A-813E4AABA875}" type="pres">
      <dgm:prSet presAssocID="{1229A0D4-27D7-4F69-A9BF-9E6B4196FD71}" presName="aNode" presStyleLbl="fgAcc1" presStyleIdx="5" presStyleCnt="7" custScaleX="112306" custScaleY="1975323" custLinFactY="66117" custLinFactNeighborX="365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D1CBB5-564C-442F-ABDB-2DD4014BB9AB}" type="pres">
      <dgm:prSet presAssocID="{1229A0D4-27D7-4F69-A9BF-9E6B4196FD71}" presName="aSpace" presStyleCnt="0"/>
      <dgm:spPr/>
    </dgm:pt>
    <dgm:pt modelId="{EC69FA53-791B-4A61-B20A-62D6B985DCDA}" type="pres">
      <dgm:prSet presAssocID="{ED71F42E-7063-4F1D-B07D-631661356740}" presName="aNode" presStyleLbl="fgAcc1" presStyleIdx="6" presStyleCnt="7" custScaleY="1788929" custLinFactY="316337" custLinFactNeighborX="8827" custLinFactNeighborY="4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ABDB06-5D67-47AF-979F-1BF841FDB019}" type="pres">
      <dgm:prSet presAssocID="{ED71F42E-7063-4F1D-B07D-631661356740}" presName="aSpace" presStyleCnt="0"/>
      <dgm:spPr/>
    </dgm:pt>
  </dgm:ptLst>
  <dgm:cxnLst>
    <dgm:cxn modelId="{D3718EE4-7444-4B2A-953A-1B85DA1A00E6}" srcId="{C054CF34-3ECC-4DA0-98F0-E9856E099C7E}" destId="{1229A0D4-27D7-4F69-A9BF-9E6B4196FD71}" srcOrd="5" destOrd="0" parTransId="{B0A2E52D-3B3B-471F-B19A-A7C9D2692440}" sibTransId="{12E26D50-C84C-48CA-B9C7-6AA260A25BC5}"/>
    <dgm:cxn modelId="{FB917501-5040-4C96-ABE5-A7C27C28299C}" type="presOf" srcId="{C80A4571-74B0-4CF8-8F1D-445EDAC0810E}" destId="{28E79F43-4503-4D01-A97B-18C428C518CA}" srcOrd="0" destOrd="0" presId="urn:microsoft.com/office/officeart/2005/8/layout/pyramid2"/>
    <dgm:cxn modelId="{2C8C507F-0B07-4C84-8EEE-166A973572FE}" srcId="{C054CF34-3ECC-4DA0-98F0-E9856E099C7E}" destId="{C80A4571-74B0-4CF8-8F1D-445EDAC0810E}" srcOrd="3" destOrd="0" parTransId="{E2D45CBF-8F35-4455-8B6D-C228B57B33EF}" sibTransId="{27588EEF-731D-4A47-A08F-0F3FEDD53D0D}"/>
    <dgm:cxn modelId="{ABDD3169-1FC0-4AF2-B487-07264B6208C5}" srcId="{C054CF34-3ECC-4DA0-98F0-E9856E099C7E}" destId="{84066C95-F7D8-4C4A-A841-B25EDAED54BA}" srcOrd="2" destOrd="0" parTransId="{837C4167-9838-4AF6-AA6E-9A38DEB78E99}" sibTransId="{83072B80-B31F-419F-BF5A-5D815ED88407}"/>
    <dgm:cxn modelId="{93055A23-7472-47BA-8D29-79DC59493C16}" srcId="{C054CF34-3ECC-4DA0-98F0-E9856E099C7E}" destId="{ED71F42E-7063-4F1D-B07D-631661356740}" srcOrd="6" destOrd="0" parTransId="{C3CBF2E5-E94C-4500-A339-A459E0024CAA}" sibTransId="{E7D87A8E-CB02-4C59-AF3D-6AE0C1E25EA4}"/>
    <dgm:cxn modelId="{7BA77473-AF3A-4FFC-9FFC-2B1B24398EF8}" type="presOf" srcId="{88F690C7-F05F-4BA8-9055-54BF9192EB04}" destId="{5A55C2B3-3D6B-4893-BB8A-6C965253630B}" srcOrd="0" destOrd="0" presId="urn:microsoft.com/office/officeart/2005/8/layout/pyramid2"/>
    <dgm:cxn modelId="{35217AB9-B986-47C2-9023-BC391D96AA69}" srcId="{C054CF34-3ECC-4DA0-98F0-E9856E099C7E}" destId="{F4114669-CB8F-43F2-9033-CCC0305BE2B8}" srcOrd="4" destOrd="0" parTransId="{04DCCE23-6079-4EC7-93E3-F420F8867B8A}" sibTransId="{B034F02A-B1C1-4A32-8DA5-1944C54331E6}"/>
    <dgm:cxn modelId="{B4A57F20-AF4F-4B2A-B07B-9D238F29BB54}" type="presOf" srcId="{1229A0D4-27D7-4F69-A9BF-9E6B4196FD71}" destId="{947B6344-9D47-49C5-9D4A-813E4AABA875}" srcOrd="0" destOrd="0" presId="urn:microsoft.com/office/officeart/2005/8/layout/pyramid2"/>
    <dgm:cxn modelId="{5B8787EB-5832-4E37-80D3-0593365BB699}" type="presOf" srcId="{F4114669-CB8F-43F2-9033-CCC0305BE2B8}" destId="{A7D58AF3-9721-4FEC-B13C-A0F088C2166D}" srcOrd="0" destOrd="0" presId="urn:microsoft.com/office/officeart/2005/8/layout/pyramid2"/>
    <dgm:cxn modelId="{09E04E42-1FBA-4CCD-B7B5-CBDB11C87C8B}" type="presOf" srcId="{8ED0B367-1F0A-4681-906F-45AC80B115C7}" destId="{92434FB0-F134-45ED-AC31-25DBFE19CF58}" srcOrd="0" destOrd="0" presId="urn:microsoft.com/office/officeart/2005/8/layout/pyramid2"/>
    <dgm:cxn modelId="{E0E56A98-D4C8-4BBE-9847-D43A81337FC6}" srcId="{C054CF34-3ECC-4DA0-98F0-E9856E099C7E}" destId="{88F690C7-F05F-4BA8-9055-54BF9192EB04}" srcOrd="1" destOrd="0" parTransId="{A9D65EB6-42F4-443E-9A32-9E8100537423}" sibTransId="{209EE96E-6174-420A-9C5D-0FA57B226309}"/>
    <dgm:cxn modelId="{5CAA327A-5239-42A6-9DD3-E2AA82F09476}" srcId="{C054CF34-3ECC-4DA0-98F0-E9856E099C7E}" destId="{8ED0B367-1F0A-4681-906F-45AC80B115C7}" srcOrd="0" destOrd="0" parTransId="{D2B69759-B032-4F3C-AAAF-475B78C199D1}" sibTransId="{383CA7B1-08F8-4503-813B-C611C8184822}"/>
    <dgm:cxn modelId="{7E50BC96-02BA-4C2E-9811-0FEAE205570C}" type="presOf" srcId="{C054CF34-3ECC-4DA0-98F0-E9856E099C7E}" destId="{1A2026AA-CF69-45F7-BD0F-E7CB5C09F40A}" srcOrd="0" destOrd="0" presId="urn:microsoft.com/office/officeart/2005/8/layout/pyramid2"/>
    <dgm:cxn modelId="{A953C93B-8702-4EB6-9354-E0592B3E661F}" type="presOf" srcId="{84066C95-F7D8-4C4A-A841-B25EDAED54BA}" destId="{C912EB15-51B0-42D1-A08B-88DEBB5C5494}" srcOrd="0" destOrd="0" presId="urn:microsoft.com/office/officeart/2005/8/layout/pyramid2"/>
    <dgm:cxn modelId="{29F256C1-ACD9-42B1-995E-387A92D48F3D}" type="presOf" srcId="{ED71F42E-7063-4F1D-B07D-631661356740}" destId="{EC69FA53-791B-4A61-B20A-62D6B985DCDA}" srcOrd="0" destOrd="0" presId="urn:microsoft.com/office/officeart/2005/8/layout/pyramid2"/>
    <dgm:cxn modelId="{6A31F6B9-9385-45DF-A3B5-17BC0AF3C531}" type="presParOf" srcId="{1A2026AA-CF69-45F7-BD0F-E7CB5C09F40A}" destId="{CF400F99-CEEE-4994-97F1-C377B635F711}" srcOrd="0" destOrd="0" presId="urn:microsoft.com/office/officeart/2005/8/layout/pyramid2"/>
    <dgm:cxn modelId="{5141002C-674D-443C-A4C4-C0A5FC8B8B2B}" type="presParOf" srcId="{1A2026AA-CF69-45F7-BD0F-E7CB5C09F40A}" destId="{F889005A-D00A-4598-96C6-05A71DE35D03}" srcOrd="1" destOrd="0" presId="urn:microsoft.com/office/officeart/2005/8/layout/pyramid2"/>
    <dgm:cxn modelId="{017B807A-DF64-4154-BC14-E32242818537}" type="presParOf" srcId="{F889005A-D00A-4598-96C6-05A71DE35D03}" destId="{92434FB0-F134-45ED-AC31-25DBFE19CF58}" srcOrd="0" destOrd="0" presId="urn:microsoft.com/office/officeart/2005/8/layout/pyramid2"/>
    <dgm:cxn modelId="{1E4DF418-E3D8-45E9-8456-72A640F10F94}" type="presParOf" srcId="{F889005A-D00A-4598-96C6-05A71DE35D03}" destId="{87EB29AF-DCBD-4EA8-8803-86B0EFA75432}" srcOrd="1" destOrd="0" presId="urn:microsoft.com/office/officeart/2005/8/layout/pyramid2"/>
    <dgm:cxn modelId="{34AD8879-91D3-4F2A-BFFB-C8139BD9CFBF}" type="presParOf" srcId="{F889005A-D00A-4598-96C6-05A71DE35D03}" destId="{5A55C2B3-3D6B-4893-BB8A-6C965253630B}" srcOrd="2" destOrd="0" presId="urn:microsoft.com/office/officeart/2005/8/layout/pyramid2"/>
    <dgm:cxn modelId="{CF95589A-84F8-4E7D-AACA-43760D1FCBEA}" type="presParOf" srcId="{F889005A-D00A-4598-96C6-05A71DE35D03}" destId="{0C71E700-8455-4E20-B127-082B2FCBF9A7}" srcOrd="3" destOrd="0" presId="urn:microsoft.com/office/officeart/2005/8/layout/pyramid2"/>
    <dgm:cxn modelId="{ED589DA0-9AAC-4C24-A887-22998E170E32}" type="presParOf" srcId="{F889005A-D00A-4598-96C6-05A71DE35D03}" destId="{C912EB15-51B0-42D1-A08B-88DEBB5C5494}" srcOrd="4" destOrd="0" presId="urn:microsoft.com/office/officeart/2005/8/layout/pyramid2"/>
    <dgm:cxn modelId="{69FD685C-6549-455E-8473-C363C99935BB}" type="presParOf" srcId="{F889005A-D00A-4598-96C6-05A71DE35D03}" destId="{7A7297F8-CC6D-41AC-BB59-DDD151C6325F}" srcOrd="5" destOrd="0" presId="urn:microsoft.com/office/officeart/2005/8/layout/pyramid2"/>
    <dgm:cxn modelId="{472360B7-2210-4EAE-99B6-7395FC3702EF}" type="presParOf" srcId="{F889005A-D00A-4598-96C6-05A71DE35D03}" destId="{28E79F43-4503-4D01-A97B-18C428C518CA}" srcOrd="6" destOrd="0" presId="urn:microsoft.com/office/officeart/2005/8/layout/pyramid2"/>
    <dgm:cxn modelId="{873ABFDA-0F0F-43F7-BF15-1B8B5A67B767}" type="presParOf" srcId="{F889005A-D00A-4598-96C6-05A71DE35D03}" destId="{AA283E3D-D88A-4736-919E-C3DAF266D26F}" srcOrd="7" destOrd="0" presId="urn:microsoft.com/office/officeart/2005/8/layout/pyramid2"/>
    <dgm:cxn modelId="{E825BCE1-8ED1-41E1-9096-96595F89B583}" type="presParOf" srcId="{F889005A-D00A-4598-96C6-05A71DE35D03}" destId="{A7D58AF3-9721-4FEC-B13C-A0F088C2166D}" srcOrd="8" destOrd="0" presId="urn:microsoft.com/office/officeart/2005/8/layout/pyramid2"/>
    <dgm:cxn modelId="{8D95D987-6A87-41C0-8F7D-AF63DAA80263}" type="presParOf" srcId="{F889005A-D00A-4598-96C6-05A71DE35D03}" destId="{9777BE08-5071-4A0C-921F-E9B39B2E3E5E}" srcOrd="9" destOrd="0" presId="urn:microsoft.com/office/officeart/2005/8/layout/pyramid2"/>
    <dgm:cxn modelId="{46E0F210-545D-40C8-803F-F29D06DA82D2}" type="presParOf" srcId="{F889005A-D00A-4598-96C6-05A71DE35D03}" destId="{947B6344-9D47-49C5-9D4A-813E4AABA875}" srcOrd="10" destOrd="0" presId="urn:microsoft.com/office/officeart/2005/8/layout/pyramid2"/>
    <dgm:cxn modelId="{036EDE26-436E-4171-AC18-90A9CD6BC5EC}" type="presParOf" srcId="{F889005A-D00A-4598-96C6-05A71DE35D03}" destId="{01D1CBB5-564C-442F-ABDB-2DD4014BB9AB}" srcOrd="11" destOrd="0" presId="urn:microsoft.com/office/officeart/2005/8/layout/pyramid2"/>
    <dgm:cxn modelId="{17229FFC-8DB0-415A-8A75-BD54133A2F8E}" type="presParOf" srcId="{F889005A-D00A-4598-96C6-05A71DE35D03}" destId="{EC69FA53-791B-4A61-B20A-62D6B985DCDA}" srcOrd="12" destOrd="0" presId="urn:microsoft.com/office/officeart/2005/8/layout/pyramid2"/>
    <dgm:cxn modelId="{7F59836B-62DE-4E06-8BA4-62FD5B74FE13}" type="presParOf" srcId="{F889005A-D00A-4598-96C6-05A71DE35D03}" destId="{3BABDB06-5D67-47AF-979F-1BF841FDB019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583DF2-0018-4096-AD45-8D16AE458FA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BF27EF0-3E21-44A0-BD3D-7FD51658EAB0}">
      <dgm:prSet/>
      <dgm:spPr/>
      <dgm:t>
        <a:bodyPr/>
        <a:lstStyle/>
        <a:p>
          <a:pPr rtl="0"/>
          <a:r>
            <a:rPr lang="uk-UA" dirty="0" smtClean="0"/>
            <a:t>Мета </a:t>
          </a:r>
          <a:endParaRPr lang="uk-UA" dirty="0"/>
        </a:p>
      </dgm:t>
    </dgm:pt>
    <dgm:pt modelId="{E26E74F8-96D1-4DA7-B49C-9E4726D21511}" type="parTrans" cxnId="{95F46DED-6D7C-4222-BEDD-D5945BBBA1D0}">
      <dgm:prSet/>
      <dgm:spPr/>
      <dgm:t>
        <a:bodyPr/>
        <a:lstStyle/>
        <a:p>
          <a:endParaRPr lang="uk-UA"/>
        </a:p>
      </dgm:t>
    </dgm:pt>
    <dgm:pt modelId="{46DF8574-DC6D-4DD4-B92A-56527903EB11}" type="sibTrans" cxnId="{95F46DED-6D7C-4222-BEDD-D5945BBBA1D0}">
      <dgm:prSet/>
      <dgm:spPr/>
      <dgm:t>
        <a:bodyPr/>
        <a:lstStyle/>
        <a:p>
          <a:endParaRPr lang="uk-UA"/>
        </a:p>
      </dgm:t>
    </dgm:pt>
    <dgm:pt modelId="{F82239FE-4787-461C-B2A4-A6F85C5D1478}" type="pres">
      <dgm:prSet presAssocID="{12583DF2-0018-4096-AD45-8D16AE458F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41B7F85-0A43-4147-8B23-3132AB730C31}" type="pres">
      <dgm:prSet presAssocID="{1BF27EF0-3E21-44A0-BD3D-7FD51658EAB0}" presName="parentText" presStyleLbl="node1" presStyleIdx="0" presStyleCnt="1" custLinFactNeighborX="-426" custLinFactNeighborY="445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F46DED-6D7C-4222-BEDD-D5945BBBA1D0}" srcId="{12583DF2-0018-4096-AD45-8D16AE458FA4}" destId="{1BF27EF0-3E21-44A0-BD3D-7FD51658EAB0}" srcOrd="0" destOrd="0" parTransId="{E26E74F8-96D1-4DA7-B49C-9E4726D21511}" sibTransId="{46DF8574-DC6D-4DD4-B92A-56527903EB11}"/>
    <dgm:cxn modelId="{A9D4FCC9-B711-4358-8EE7-7A574C538725}" type="presOf" srcId="{1BF27EF0-3E21-44A0-BD3D-7FD51658EAB0}" destId="{941B7F85-0A43-4147-8B23-3132AB730C31}" srcOrd="0" destOrd="0" presId="urn:microsoft.com/office/officeart/2005/8/layout/vList2"/>
    <dgm:cxn modelId="{9E74DB1B-0810-4247-B6D6-0BC317D861E7}" type="presOf" srcId="{12583DF2-0018-4096-AD45-8D16AE458FA4}" destId="{F82239FE-4787-461C-B2A4-A6F85C5D1478}" srcOrd="0" destOrd="0" presId="urn:microsoft.com/office/officeart/2005/8/layout/vList2"/>
    <dgm:cxn modelId="{A8D1F9CF-8B6C-4EFB-AF9E-CED9FDBA80FF}" type="presParOf" srcId="{F82239FE-4787-461C-B2A4-A6F85C5D1478}" destId="{941B7F85-0A43-4147-8B23-3132AB730C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4ED27C-902D-4E95-BF00-A3FB7A84993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3DF1195-AF1E-472F-956C-A08232CFB8AE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just" rtl="0"/>
          <a:r>
            <a:rPr lang="uk-UA" sz="2400" dirty="0" smtClean="0"/>
            <a:t>Полягає у розкритті проблеми співвідношення задоволеності працею і розвитком організації</a:t>
          </a:r>
          <a:r>
            <a:rPr lang="uk-UA" sz="2400" dirty="0" smtClean="0"/>
            <a:t>, поняття </a:t>
          </a:r>
          <a:r>
            <a:rPr lang="uk-UA" sz="2400" dirty="0" smtClean="0"/>
            <a:t>лояльності організації загальнокультурної і професійної компетентності, у т.ч. здатності використовувати практичні рекомендації до психологічних особливостей діяльності організацій</a:t>
          </a:r>
          <a:r>
            <a:rPr lang="uk-UA" sz="1600" dirty="0" smtClean="0"/>
            <a:t>.</a:t>
          </a:r>
          <a:endParaRPr lang="uk-UA" sz="1600" dirty="0"/>
        </a:p>
      </dgm:t>
    </dgm:pt>
    <dgm:pt modelId="{E5FC8E18-710A-4E04-B761-2EB5CC689CB0}" type="parTrans" cxnId="{A6C70726-45A4-4EE6-BFC4-2E3EADFDFB13}">
      <dgm:prSet/>
      <dgm:spPr/>
      <dgm:t>
        <a:bodyPr/>
        <a:lstStyle/>
        <a:p>
          <a:endParaRPr lang="uk-UA"/>
        </a:p>
      </dgm:t>
    </dgm:pt>
    <dgm:pt modelId="{1B93DF81-9367-415B-94CA-82BE0D9AC1A9}" type="sibTrans" cxnId="{A6C70726-45A4-4EE6-BFC4-2E3EADFDFB13}">
      <dgm:prSet/>
      <dgm:spPr/>
      <dgm:t>
        <a:bodyPr/>
        <a:lstStyle/>
        <a:p>
          <a:endParaRPr lang="uk-UA"/>
        </a:p>
      </dgm:t>
    </dgm:pt>
    <dgm:pt modelId="{4B2F004A-1F79-493D-BD1D-C1AF666C77F8}" type="pres">
      <dgm:prSet presAssocID="{9D4ED27C-902D-4E95-BF00-A3FB7A84993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299A9CCC-DA43-43A3-8792-7FBE11835004}" type="pres">
      <dgm:prSet presAssocID="{9D4ED27C-902D-4E95-BF00-A3FB7A849933}" presName="pyramid" presStyleLbl="node1" presStyleIdx="0" presStyleCnt="1"/>
      <dgm:spPr/>
    </dgm:pt>
    <dgm:pt modelId="{A1077F10-28DC-4DE8-AF6E-DADF21D3AF91}" type="pres">
      <dgm:prSet presAssocID="{9D4ED27C-902D-4E95-BF00-A3FB7A849933}" presName="theList" presStyleCnt="0"/>
      <dgm:spPr/>
    </dgm:pt>
    <dgm:pt modelId="{9D004D4C-15AF-43D2-B755-C3F8D3207D1D}" type="pres">
      <dgm:prSet presAssocID="{73DF1195-AF1E-472F-956C-A08232CFB8AE}" presName="aNode" presStyleLbl="fgAcc1" presStyleIdx="0" presStyleCnt="1" custScaleX="161404" custScaleY="132581" custLinFactNeighborX="5429" custLinFactNeighborY="197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1F4694-1A1F-4D71-A59D-287350C0AA40}" type="pres">
      <dgm:prSet presAssocID="{73DF1195-AF1E-472F-956C-A08232CFB8AE}" presName="aSpace" presStyleCnt="0"/>
      <dgm:spPr/>
    </dgm:pt>
  </dgm:ptLst>
  <dgm:cxnLst>
    <dgm:cxn modelId="{A6C70726-45A4-4EE6-BFC4-2E3EADFDFB13}" srcId="{9D4ED27C-902D-4E95-BF00-A3FB7A849933}" destId="{73DF1195-AF1E-472F-956C-A08232CFB8AE}" srcOrd="0" destOrd="0" parTransId="{E5FC8E18-710A-4E04-B761-2EB5CC689CB0}" sibTransId="{1B93DF81-9367-415B-94CA-82BE0D9AC1A9}"/>
    <dgm:cxn modelId="{44493EB7-9786-4ABB-95D2-0171580923A0}" type="presOf" srcId="{9D4ED27C-902D-4E95-BF00-A3FB7A849933}" destId="{4B2F004A-1F79-493D-BD1D-C1AF666C77F8}" srcOrd="0" destOrd="0" presId="urn:microsoft.com/office/officeart/2005/8/layout/pyramid2"/>
    <dgm:cxn modelId="{A668BFF4-DE2D-4B73-8053-865F636480F0}" type="presOf" srcId="{73DF1195-AF1E-472F-956C-A08232CFB8AE}" destId="{9D004D4C-15AF-43D2-B755-C3F8D3207D1D}" srcOrd="0" destOrd="0" presId="urn:microsoft.com/office/officeart/2005/8/layout/pyramid2"/>
    <dgm:cxn modelId="{0E3765CC-55B8-4625-84C9-906CC9BE5ACB}" type="presParOf" srcId="{4B2F004A-1F79-493D-BD1D-C1AF666C77F8}" destId="{299A9CCC-DA43-43A3-8792-7FBE11835004}" srcOrd="0" destOrd="0" presId="urn:microsoft.com/office/officeart/2005/8/layout/pyramid2"/>
    <dgm:cxn modelId="{34777BDC-1732-41BE-865B-EAAC752EB71A}" type="presParOf" srcId="{4B2F004A-1F79-493D-BD1D-C1AF666C77F8}" destId="{A1077F10-28DC-4DE8-AF6E-DADF21D3AF91}" srcOrd="1" destOrd="0" presId="urn:microsoft.com/office/officeart/2005/8/layout/pyramid2"/>
    <dgm:cxn modelId="{524F17ED-53C5-4810-83CB-8231917DF45E}" type="presParOf" srcId="{A1077F10-28DC-4DE8-AF6E-DADF21D3AF91}" destId="{9D004D4C-15AF-43D2-B755-C3F8D3207D1D}" srcOrd="0" destOrd="0" presId="urn:microsoft.com/office/officeart/2005/8/layout/pyramid2"/>
    <dgm:cxn modelId="{6BA79C23-5911-4E60-B494-7AB01FF6399E}" type="presParOf" srcId="{A1077F10-28DC-4DE8-AF6E-DADF21D3AF91}" destId="{981F4694-1A1F-4D71-A59D-287350C0AA40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C4BA73-731E-4A94-8532-0FA5EEB2DF4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C901150-E933-4BF5-9C5D-9AD1298570FF}">
      <dgm:prSet/>
      <dgm:spPr/>
      <dgm:t>
        <a:bodyPr/>
        <a:lstStyle/>
        <a:p>
          <a:r>
            <a:rPr lang="uk-UA" dirty="0" smtClean="0"/>
            <a:t>1. </a:t>
          </a:r>
          <a:r>
            <a:rPr lang="uk-UA" b="1" i="1" dirty="0" smtClean="0"/>
            <a:t>Задоволеність працею як </a:t>
          </a:r>
          <a:r>
            <a:rPr lang="uk-UA" b="1" i="1" dirty="0" err="1" smtClean="0"/>
            <a:t>аттитюд</a:t>
          </a:r>
          <a:r>
            <a:rPr lang="uk-UA" b="1" i="1" dirty="0" smtClean="0"/>
            <a:t>.</a:t>
          </a:r>
          <a:endParaRPr lang="uk-UA" dirty="0"/>
        </a:p>
      </dgm:t>
    </dgm:pt>
    <dgm:pt modelId="{0901F275-1EFC-47D4-B7B0-3BFBC667CEBE}" type="parTrans" cxnId="{CE405830-EB3D-44DC-A888-9A62D321F517}">
      <dgm:prSet/>
      <dgm:spPr/>
      <dgm:t>
        <a:bodyPr/>
        <a:lstStyle/>
        <a:p>
          <a:endParaRPr lang="uk-UA"/>
        </a:p>
      </dgm:t>
    </dgm:pt>
    <dgm:pt modelId="{62DBD308-A7CF-4DB5-92BD-43EBE1A1B545}" type="sibTrans" cxnId="{CE405830-EB3D-44DC-A888-9A62D321F517}">
      <dgm:prSet/>
      <dgm:spPr/>
      <dgm:t>
        <a:bodyPr/>
        <a:lstStyle/>
        <a:p>
          <a:endParaRPr lang="uk-UA"/>
        </a:p>
      </dgm:t>
    </dgm:pt>
    <dgm:pt modelId="{45C26AAE-5036-4807-A623-84A2252DE3D0}" type="pres">
      <dgm:prSet presAssocID="{28C4BA73-731E-4A94-8532-0FA5EEB2DF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87EA2CB-DD3F-4BE4-B160-F51239AEA4FC}" type="pres">
      <dgm:prSet presAssocID="{8C901150-E933-4BF5-9C5D-9AD1298570F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C4181DB-FFD1-4983-A620-1F5D9769C79A}" type="presOf" srcId="{8C901150-E933-4BF5-9C5D-9AD1298570FF}" destId="{E87EA2CB-DD3F-4BE4-B160-F51239AEA4FC}" srcOrd="0" destOrd="0" presId="urn:microsoft.com/office/officeart/2005/8/layout/vList2"/>
    <dgm:cxn modelId="{E55D7107-775B-40D8-9FA8-5A4055F68627}" type="presOf" srcId="{28C4BA73-731E-4A94-8532-0FA5EEB2DF46}" destId="{45C26AAE-5036-4807-A623-84A2252DE3D0}" srcOrd="0" destOrd="0" presId="urn:microsoft.com/office/officeart/2005/8/layout/vList2"/>
    <dgm:cxn modelId="{CE405830-EB3D-44DC-A888-9A62D321F517}" srcId="{28C4BA73-731E-4A94-8532-0FA5EEB2DF46}" destId="{8C901150-E933-4BF5-9C5D-9AD1298570FF}" srcOrd="0" destOrd="0" parTransId="{0901F275-1EFC-47D4-B7B0-3BFBC667CEBE}" sibTransId="{62DBD308-A7CF-4DB5-92BD-43EBE1A1B545}"/>
    <dgm:cxn modelId="{5968027D-BBD1-4623-81BA-0827D5DE5F87}" type="presParOf" srcId="{45C26AAE-5036-4807-A623-84A2252DE3D0}" destId="{E87EA2CB-DD3F-4BE4-B160-F51239AEA4F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82279E-74A6-432B-904F-28AF7374AEB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1C9F31B-6742-4DF4-B23F-293F1A02A934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 anchor="t"/>
        <a:lstStyle/>
        <a:p>
          <a:pPr algn="ctr" rtl="0"/>
          <a:r>
            <a:rPr lang="uk-UA" sz="2800" dirty="0" smtClean="0"/>
            <a:t>1. Поняття організаційної соціалізації</a:t>
          </a:r>
          <a:br>
            <a:rPr lang="uk-UA" sz="2800" dirty="0" smtClean="0"/>
          </a:br>
          <a:endParaRPr lang="uk-UA" sz="2800" dirty="0"/>
        </a:p>
      </dgm:t>
    </dgm:pt>
    <dgm:pt modelId="{47FE795A-DBE7-4F5B-AB96-E4E1EDAE059F}" type="parTrans" cxnId="{0C9FB7EE-2CD3-480C-BE82-957B43D93953}">
      <dgm:prSet/>
      <dgm:spPr/>
      <dgm:t>
        <a:bodyPr/>
        <a:lstStyle/>
        <a:p>
          <a:endParaRPr lang="uk-UA"/>
        </a:p>
      </dgm:t>
    </dgm:pt>
    <dgm:pt modelId="{086A0DC1-F9F0-49A2-BBED-DE3815652AAD}" type="sibTrans" cxnId="{0C9FB7EE-2CD3-480C-BE82-957B43D93953}">
      <dgm:prSet/>
      <dgm:spPr/>
      <dgm:t>
        <a:bodyPr/>
        <a:lstStyle/>
        <a:p>
          <a:endParaRPr lang="uk-UA"/>
        </a:p>
      </dgm:t>
    </dgm:pt>
    <dgm:pt modelId="{223B0DA8-5E8D-40A8-9EBA-3413EC18F744}" type="pres">
      <dgm:prSet presAssocID="{6682279E-74A6-432B-904F-28AF7374AE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F2CC87A-E55F-4843-B308-EB5FDF10C595}" type="pres">
      <dgm:prSet presAssocID="{C1C9F31B-6742-4DF4-B23F-293F1A02A934}" presName="parentText" presStyleLbl="node1" presStyleIdx="0" presStyleCnt="1" custLinFactNeighborX="-1921" custLinFactNeighborY="1525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498B803-9179-4D47-B1EB-4E081F5595C0}" type="presOf" srcId="{6682279E-74A6-432B-904F-28AF7374AEBC}" destId="{223B0DA8-5E8D-40A8-9EBA-3413EC18F744}" srcOrd="0" destOrd="0" presId="urn:microsoft.com/office/officeart/2005/8/layout/vList2"/>
    <dgm:cxn modelId="{0AB99D7A-B8F1-4881-A95F-EFECDB03DAB9}" type="presOf" srcId="{C1C9F31B-6742-4DF4-B23F-293F1A02A934}" destId="{8F2CC87A-E55F-4843-B308-EB5FDF10C595}" srcOrd="0" destOrd="0" presId="urn:microsoft.com/office/officeart/2005/8/layout/vList2"/>
    <dgm:cxn modelId="{0C9FB7EE-2CD3-480C-BE82-957B43D93953}" srcId="{6682279E-74A6-432B-904F-28AF7374AEBC}" destId="{C1C9F31B-6742-4DF4-B23F-293F1A02A934}" srcOrd="0" destOrd="0" parTransId="{47FE795A-DBE7-4F5B-AB96-E4E1EDAE059F}" sibTransId="{086A0DC1-F9F0-49A2-BBED-DE3815652AAD}"/>
    <dgm:cxn modelId="{1FCF5035-BF47-4391-9641-BF6148E1E57D}" type="presParOf" srcId="{223B0DA8-5E8D-40A8-9EBA-3413EC18F744}" destId="{8F2CC87A-E55F-4843-B308-EB5FDF10C5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0C4601-4FED-4416-9EB9-5BCE13292FE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9B190AA-4532-4718-B924-4912C886154C}">
      <dgm:prSet custT="1"/>
      <dgm:spPr/>
      <dgm:t>
        <a:bodyPr/>
        <a:lstStyle/>
        <a:p>
          <a:pPr algn="ctr" rtl="0"/>
          <a:r>
            <a:rPr lang="uk-UA" sz="3200" dirty="0" smtClean="0"/>
            <a:t>Два</a:t>
          </a:r>
          <a:r>
            <a:rPr lang="uk-UA" sz="3200" baseline="0" dirty="0" smtClean="0"/>
            <a:t> підходи щодо задоволення праці</a:t>
          </a:r>
          <a:endParaRPr lang="uk-UA" sz="3200" dirty="0"/>
        </a:p>
      </dgm:t>
    </dgm:pt>
    <dgm:pt modelId="{D84CECFB-970A-4CF8-8119-6786BEE63EFC}" type="parTrans" cxnId="{11835C28-0111-4F17-9B02-486BB92981CD}">
      <dgm:prSet/>
      <dgm:spPr/>
      <dgm:t>
        <a:bodyPr/>
        <a:lstStyle/>
        <a:p>
          <a:endParaRPr lang="uk-UA"/>
        </a:p>
      </dgm:t>
    </dgm:pt>
    <dgm:pt modelId="{90219342-CC5A-4FB8-8883-69E2DB598D89}" type="sibTrans" cxnId="{11835C28-0111-4F17-9B02-486BB92981CD}">
      <dgm:prSet/>
      <dgm:spPr/>
      <dgm:t>
        <a:bodyPr/>
        <a:lstStyle/>
        <a:p>
          <a:endParaRPr lang="uk-UA"/>
        </a:p>
      </dgm:t>
    </dgm:pt>
    <dgm:pt modelId="{8703EE67-8861-49BA-8487-4D49E17C13D1}" type="pres">
      <dgm:prSet presAssocID="{0D0C4601-4FED-4416-9EB9-5BCE13292F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38CF9FB-5570-4D30-841B-B5BA4D8112FE}" type="pres">
      <dgm:prSet presAssocID="{F9B190AA-4532-4718-B924-4912C886154C}" presName="parentText" presStyleLbl="node1" presStyleIdx="0" presStyleCnt="1" custScaleY="29286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1835C28-0111-4F17-9B02-486BB92981CD}" srcId="{0D0C4601-4FED-4416-9EB9-5BCE13292FE3}" destId="{F9B190AA-4532-4718-B924-4912C886154C}" srcOrd="0" destOrd="0" parTransId="{D84CECFB-970A-4CF8-8119-6786BEE63EFC}" sibTransId="{90219342-CC5A-4FB8-8883-69E2DB598D89}"/>
    <dgm:cxn modelId="{4A8339E5-5E1B-42E0-B0B4-D78FCFA17FCC}" type="presOf" srcId="{F9B190AA-4532-4718-B924-4912C886154C}" destId="{438CF9FB-5570-4D30-841B-B5BA4D8112FE}" srcOrd="0" destOrd="0" presId="urn:microsoft.com/office/officeart/2005/8/layout/vList2"/>
    <dgm:cxn modelId="{DB001284-26DE-47B8-AB5D-7DC9D38253E4}" type="presOf" srcId="{0D0C4601-4FED-4416-9EB9-5BCE13292FE3}" destId="{8703EE67-8861-49BA-8487-4D49E17C13D1}" srcOrd="0" destOrd="0" presId="urn:microsoft.com/office/officeart/2005/8/layout/vList2"/>
    <dgm:cxn modelId="{7D30E03E-C180-4D2A-B981-4329C15390BA}" type="presParOf" srcId="{8703EE67-8861-49BA-8487-4D49E17C13D1}" destId="{438CF9FB-5570-4D30-841B-B5BA4D8112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855AB3-CBA1-4435-AF99-DACBEDB9B0D9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EB2B994-1675-41C4-B386-0DE321B4FA14}">
      <dgm:prSet/>
      <dgm:spPr/>
      <dgm:t>
        <a:bodyPr/>
        <a:lstStyle/>
        <a:p>
          <a:pPr algn="ctr" rtl="0"/>
          <a:r>
            <a:rPr lang="uk-UA" dirty="0" smtClean="0">
              <a:solidFill>
                <a:schemeClr val="bg1"/>
              </a:solidFill>
            </a:rPr>
            <a:t>П’ять  базових чинників, що впливають на задоволеність працею</a:t>
          </a:r>
          <a:endParaRPr lang="uk-UA" dirty="0">
            <a:solidFill>
              <a:schemeClr val="bg1"/>
            </a:solidFill>
          </a:endParaRPr>
        </a:p>
      </dgm:t>
    </dgm:pt>
    <dgm:pt modelId="{8160AC39-DB69-41F1-8A1E-53581E249DF5}" type="parTrans" cxnId="{EDF088BC-C213-4862-9154-EFA3739ECD13}">
      <dgm:prSet/>
      <dgm:spPr/>
      <dgm:t>
        <a:bodyPr/>
        <a:lstStyle/>
        <a:p>
          <a:endParaRPr lang="uk-UA"/>
        </a:p>
      </dgm:t>
    </dgm:pt>
    <dgm:pt modelId="{D658B00B-9D1C-4E32-B65B-33BE99B13DBD}" type="sibTrans" cxnId="{EDF088BC-C213-4862-9154-EFA3739ECD13}">
      <dgm:prSet/>
      <dgm:spPr/>
      <dgm:t>
        <a:bodyPr/>
        <a:lstStyle/>
        <a:p>
          <a:endParaRPr lang="uk-UA"/>
        </a:p>
      </dgm:t>
    </dgm:pt>
    <dgm:pt modelId="{FDC58A4B-8E36-4ECF-B5B5-A2D4936B7DC7}" type="pres">
      <dgm:prSet presAssocID="{40855AB3-CBA1-4435-AF99-DACBEDB9B0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8A9FCE4-9FAF-49F2-A50B-E3F61EDAC770}" type="pres">
      <dgm:prSet presAssocID="{9EB2B994-1675-41C4-B386-0DE321B4FA1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DF088BC-C213-4862-9154-EFA3739ECD13}" srcId="{40855AB3-CBA1-4435-AF99-DACBEDB9B0D9}" destId="{9EB2B994-1675-41C4-B386-0DE321B4FA14}" srcOrd="0" destOrd="0" parTransId="{8160AC39-DB69-41F1-8A1E-53581E249DF5}" sibTransId="{D658B00B-9D1C-4E32-B65B-33BE99B13DBD}"/>
    <dgm:cxn modelId="{0B8481E0-53E4-4820-B100-2C8D8AE37614}" type="presOf" srcId="{9EB2B994-1675-41C4-B386-0DE321B4FA14}" destId="{C8A9FCE4-9FAF-49F2-A50B-E3F61EDAC770}" srcOrd="0" destOrd="0" presId="urn:microsoft.com/office/officeart/2005/8/layout/vList2"/>
    <dgm:cxn modelId="{D9D46420-DDFC-4268-B3E4-6C8ACAF29E02}" type="presOf" srcId="{40855AB3-CBA1-4435-AF99-DACBEDB9B0D9}" destId="{FDC58A4B-8E36-4ECF-B5B5-A2D4936B7DC7}" srcOrd="0" destOrd="0" presId="urn:microsoft.com/office/officeart/2005/8/layout/vList2"/>
    <dgm:cxn modelId="{1E709A63-1ABA-4934-8079-A4A652C62BC4}" type="presParOf" srcId="{FDC58A4B-8E36-4ECF-B5B5-A2D4936B7DC7}" destId="{C8A9FCE4-9FAF-49F2-A50B-E3F61EDAC77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B1B84A4-0EEE-40A7-8FD1-FBDD0127F2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EEFB572-EB97-46BE-81CD-AE77502F2F05}">
      <dgm:prSet/>
      <dgm:spPr/>
      <dgm:t>
        <a:bodyPr/>
        <a:lstStyle/>
        <a:p>
          <a:pPr rtl="0"/>
          <a:r>
            <a:rPr lang="uk-UA" i="1" dirty="0" smtClean="0">
              <a:solidFill>
                <a:schemeClr val="accent2"/>
              </a:solidFill>
            </a:rPr>
            <a:t>1. Різноманітність умінь</a:t>
          </a:r>
          <a:r>
            <a:rPr lang="uk-UA" dirty="0" smtClean="0">
              <a:solidFill>
                <a:schemeClr val="accent2"/>
              </a:solidFill>
            </a:rPr>
            <a:t>. </a:t>
          </a:r>
          <a:r>
            <a:rPr lang="uk-UA" dirty="0" smtClean="0"/>
            <a:t>Більш змістовні ті роботи, для яких потрібно багато, а не одне або кілька різних умінь.</a:t>
          </a:r>
          <a:endParaRPr lang="uk-UA" dirty="0"/>
        </a:p>
      </dgm:t>
    </dgm:pt>
    <dgm:pt modelId="{704A1A9D-65A3-4864-8C8E-A88D130408AE}" type="parTrans" cxnId="{8BAE7F79-5730-45D0-AC8E-A66711AE8436}">
      <dgm:prSet/>
      <dgm:spPr/>
      <dgm:t>
        <a:bodyPr/>
        <a:lstStyle/>
        <a:p>
          <a:endParaRPr lang="uk-UA"/>
        </a:p>
      </dgm:t>
    </dgm:pt>
    <dgm:pt modelId="{D9F3EE86-DF7C-4655-B9EA-17395EBA41B0}" type="sibTrans" cxnId="{8BAE7F79-5730-45D0-AC8E-A66711AE8436}">
      <dgm:prSet/>
      <dgm:spPr/>
      <dgm:t>
        <a:bodyPr/>
        <a:lstStyle/>
        <a:p>
          <a:endParaRPr lang="uk-UA"/>
        </a:p>
      </dgm:t>
    </dgm:pt>
    <dgm:pt modelId="{EF9F6CC5-DAC7-43B0-9749-6E7988B1C365}">
      <dgm:prSet/>
      <dgm:spPr/>
      <dgm:t>
        <a:bodyPr/>
        <a:lstStyle/>
        <a:p>
          <a:pPr rtl="0"/>
          <a:r>
            <a:rPr lang="uk-UA" i="1" dirty="0" smtClean="0">
              <a:solidFill>
                <a:schemeClr val="accent2"/>
              </a:solidFill>
            </a:rPr>
            <a:t>2.Ідентичність завдання</a:t>
          </a:r>
          <a:r>
            <a:rPr lang="uk-UA" i="1" dirty="0" smtClean="0"/>
            <a:t>. </a:t>
          </a:r>
          <a:r>
            <a:rPr lang="uk-UA" dirty="0" smtClean="0"/>
            <a:t>Роботи, які становлять єдине ціле, більш змістовні, ніж роботи, які є лише деякою частиною всієї роботи.</a:t>
          </a:r>
          <a:endParaRPr lang="uk-UA" dirty="0"/>
        </a:p>
      </dgm:t>
    </dgm:pt>
    <dgm:pt modelId="{6BEDA25D-F83B-4838-85F5-C0B932C0D0E4}" type="parTrans" cxnId="{EEC00755-E07A-4E18-ACF1-262151646334}">
      <dgm:prSet/>
      <dgm:spPr/>
      <dgm:t>
        <a:bodyPr/>
        <a:lstStyle/>
        <a:p>
          <a:endParaRPr lang="uk-UA"/>
        </a:p>
      </dgm:t>
    </dgm:pt>
    <dgm:pt modelId="{13EEEECF-6389-4080-88BF-891906643036}" type="sibTrans" cxnId="{EEC00755-E07A-4E18-ACF1-262151646334}">
      <dgm:prSet/>
      <dgm:spPr/>
      <dgm:t>
        <a:bodyPr/>
        <a:lstStyle/>
        <a:p>
          <a:endParaRPr lang="uk-UA"/>
        </a:p>
      </dgm:t>
    </dgm:pt>
    <dgm:pt modelId="{A5607E18-5A81-477F-BA34-410A82DA2A3C}" type="pres">
      <dgm:prSet presAssocID="{1B1B84A4-0EEE-40A7-8FD1-FBDD0127F2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9776528-94FE-4227-A226-AD56FDC55EA2}" type="pres">
      <dgm:prSet presAssocID="{4EEFB572-EB97-46BE-81CD-AE77502F2F0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067D47-F65B-4BDA-A433-D9A5AC3021F3}" type="pres">
      <dgm:prSet presAssocID="{D9F3EE86-DF7C-4655-B9EA-17395EBA41B0}" presName="spacer" presStyleCnt="0"/>
      <dgm:spPr/>
    </dgm:pt>
    <dgm:pt modelId="{9574C229-633F-4005-9088-BE838854CC21}" type="pres">
      <dgm:prSet presAssocID="{EF9F6CC5-DAC7-43B0-9749-6E7988B1C36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EC00755-E07A-4E18-ACF1-262151646334}" srcId="{1B1B84A4-0EEE-40A7-8FD1-FBDD0127F238}" destId="{EF9F6CC5-DAC7-43B0-9749-6E7988B1C365}" srcOrd="1" destOrd="0" parTransId="{6BEDA25D-F83B-4838-85F5-C0B932C0D0E4}" sibTransId="{13EEEECF-6389-4080-88BF-891906643036}"/>
    <dgm:cxn modelId="{0E081680-95A4-4EBA-B969-B0D6989A2FB5}" type="presOf" srcId="{1B1B84A4-0EEE-40A7-8FD1-FBDD0127F238}" destId="{A5607E18-5A81-477F-BA34-410A82DA2A3C}" srcOrd="0" destOrd="0" presId="urn:microsoft.com/office/officeart/2005/8/layout/vList2"/>
    <dgm:cxn modelId="{58701440-CE3B-417D-95CB-0BFEAAB70B02}" type="presOf" srcId="{EF9F6CC5-DAC7-43B0-9749-6E7988B1C365}" destId="{9574C229-633F-4005-9088-BE838854CC21}" srcOrd="0" destOrd="0" presId="urn:microsoft.com/office/officeart/2005/8/layout/vList2"/>
    <dgm:cxn modelId="{8BAE7F79-5730-45D0-AC8E-A66711AE8436}" srcId="{1B1B84A4-0EEE-40A7-8FD1-FBDD0127F238}" destId="{4EEFB572-EB97-46BE-81CD-AE77502F2F05}" srcOrd="0" destOrd="0" parTransId="{704A1A9D-65A3-4864-8C8E-A88D130408AE}" sibTransId="{D9F3EE86-DF7C-4655-B9EA-17395EBA41B0}"/>
    <dgm:cxn modelId="{639DCD50-5720-4631-8297-F59C2E087D7C}" type="presOf" srcId="{4EEFB572-EB97-46BE-81CD-AE77502F2F05}" destId="{E9776528-94FE-4227-A226-AD56FDC55EA2}" srcOrd="0" destOrd="0" presId="urn:microsoft.com/office/officeart/2005/8/layout/vList2"/>
    <dgm:cxn modelId="{57D558DC-9A1D-40DF-AA2F-D3862BAA55C6}" type="presParOf" srcId="{A5607E18-5A81-477F-BA34-410A82DA2A3C}" destId="{E9776528-94FE-4227-A226-AD56FDC55EA2}" srcOrd="0" destOrd="0" presId="urn:microsoft.com/office/officeart/2005/8/layout/vList2"/>
    <dgm:cxn modelId="{76CE0491-04A2-47F3-86D3-BAB3224376F1}" type="presParOf" srcId="{A5607E18-5A81-477F-BA34-410A82DA2A3C}" destId="{18067D47-F65B-4BDA-A433-D9A5AC3021F3}" srcOrd="1" destOrd="0" presId="urn:microsoft.com/office/officeart/2005/8/layout/vList2"/>
    <dgm:cxn modelId="{E698409B-BBAD-4432-B4C3-C2686C19CF08}" type="presParOf" srcId="{A5607E18-5A81-477F-BA34-410A82DA2A3C}" destId="{9574C229-633F-4005-9088-BE838854CC2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11271-C972-43BF-A1B2-79BCD8CB75C9}">
      <dsp:nvSpPr>
        <dsp:cNvPr id="0" name=""/>
        <dsp:cNvSpPr/>
      </dsp:nvSpPr>
      <dsp:spPr>
        <a:xfrm>
          <a:off x="0" y="3023"/>
          <a:ext cx="7406640" cy="30933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bg2">
                  <a:lumMod val="25000"/>
                </a:schemeClr>
              </a:solidFill>
            </a:rPr>
            <a:t>Тема 3</a:t>
          </a:r>
          <a:r>
            <a:rPr lang="uk-UA" sz="4000" kern="1200" dirty="0" smtClean="0"/>
            <a:t>. </a:t>
          </a:r>
          <a:r>
            <a:rPr lang="uk-UA" sz="4000" b="1" kern="1200" dirty="0" smtClean="0"/>
            <a:t>Задоволеність працею</a:t>
          </a:r>
          <a:endParaRPr lang="uk-UA" sz="4000" kern="1200" dirty="0"/>
        </a:p>
      </dsp:txBody>
      <dsp:txXfrm>
        <a:off x="0" y="3023"/>
        <a:ext cx="7406640" cy="309332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2863B1-31C5-4170-BC36-C277DE07F806}">
      <dsp:nvSpPr>
        <dsp:cNvPr id="0" name=""/>
        <dsp:cNvSpPr/>
      </dsp:nvSpPr>
      <dsp:spPr>
        <a:xfrm>
          <a:off x="0" y="2561"/>
          <a:ext cx="7498080" cy="2088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kern="1200" dirty="0" smtClean="0">
              <a:solidFill>
                <a:schemeClr val="accent2"/>
              </a:solidFill>
            </a:rPr>
            <a:t>3. Важливість завдання</a:t>
          </a:r>
          <a:r>
            <a:rPr lang="uk-UA" sz="2400" i="1" kern="1200" dirty="0" smtClean="0"/>
            <a:t>. </a:t>
          </a:r>
          <a:r>
            <a:rPr lang="uk-UA" sz="2400" kern="1200" dirty="0" smtClean="0"/>
            <a:t>Роботи, які важливі для інших людей, більш змістовні, ніж незначні роботи.</a:t>
          </a:r>
          <a:endParaRPr lang="uk-UA" sz="2400" kern="1200" dirty="0"/>
        </a:p>
      </dsp:txBody>
      <dsp:txXfrm>
        <a:off x="0" y="2561"/>
        <a:ext cx="7498080" cy="2088449"/>
      </dsp:txXfrm>
    </dsp:sp>
    <dsp:sp modelId="{419F7665-96BF-4482-88F8-301F11215E51}">
      <dsp:nvSpPr>
        <dsp:cNvPr id="0" name=""/>
        <dsp:cNvSpPr/>
      </dsp:nvSpPr>
      <dsp:spPr>
        <a:xfrm>
          <a:off x="0" y="2160131"/>
          <a:ext cx="7498080" cy="2088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kern="1200" dirty="0" smtClean="0">
              <a:solidFill>
                <a:schemeClr val="accent2"/>
              </a:solidFill>
            </a:rPr>
            <a:t>4. Автономія</a:t>
          </a:r>
          <a:r>
            <a:rPr lang="uk-UA" sz="2400" kern="1200" dirty="0" smtClean="0"/>
            <a:t>. Праця, при виконанні якої людина може проявляти незалежність, користуватися свободою і приймати рішення, що стосуються виконання роботи, більш змістовна, ніж праця, що не дає таких можливостей.</a:t>
          </a:r>
          <a:endParaRPr lang="uk-UA" sz="2400" kern="1200" dirty="0"/>
        </a:p>
      </dsp:txBody>
      <dsp:txXfrm>
        <a:off x="0" y="2160131"/>
        <a:ext cx="7498080" cy="2088449"/>
      </dsp:txXfrm>
    </dsp:sp>
    <dsp:sp modelId="{87F12889-2B03-4BA9-946A-70AD678F47A5}">
      <dsp:nvSpPr>
        <dsp:cNvPr id="0" name=""/>
        <dsp:cNvSpPr/>
      </dsp:nvSpPr>
      <dsp:spPr>
        <a:xfrm>
          <a:off x="0" y="4317701"/>
          <a:ext cx="7498080" cy="2088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i="1" kern="1200" dirty="0" smtClean="0">
              <a:solidFill>
                <a:schemeClr val="accent2"/>
              </a:solidFill>
            </a:rPr>
            <a:t>5. Зворотній зв’язок</a:t>
          </a:r>
          <a:r>
            <a:rPr lang="uk-UA" sz="2400" kern="1200" dirty="0" smtClean="0">
              <a:solidFill>
                <a:schemeClr val="accent2"/>
              </a:solidFill>
            </a:rPr>
            <a:t>, </a:t>
          </a:r>
          <a:r>
            <a:rPr lang="uk-UA" sz="2400" kern="1200" dirty="0" smtClean="0"/>
            <a:t>що стосується роботи. Робота, в яку включено зворотний зв’язок, що стосується того, як співробітник її виконує, більш змістовна, ніж роботи без зворотного зв’язку.</a:t>
          </a:r>
          <a:endParaRPr lang="uk-UA" sz="2400" kern="1200" dirty="0"/>
        </a:p>
      </dsp:txBody>
      <dsp:txXfrm>
        <a:off x="0" y="4317701"/>
        <a:ext cx="7498080" cy="208844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7A1059-2B69-4189-856A-B74DA94845B0}">
      <dsp:nvSpPr>
        <dsp:cNvPr id="0" name=""/>
        <dsp:cNvSpPr/>
      </dsp:nvSpPr>
      <dsp:spPr>
        <a:xfrm>
          <a:off x="0" y="73654"/>
          <a:ext cx="7498080" cy="129285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2.Теорії дослідження задоволеності працею</a:t>
          </a:r>
          <a:r>
            <a:rPr lang="uk-UA" sz="3200" b="0" i="0" kern="1200" dirty="0" smtClean="0"/>
            <a:t>.</a:t>
          </a:r>
          <a:endParaRPr lang="uk-UA" sz="2800" kern="1200" dirty="0"/>
        </a:p>
      </dsp:txBody>
      <dsp:txXfrm>
        <a:off x="0" y="73654"/>
        <a:ext cx="7498080" cy="129285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082BE7-CD55-4377-A108-10BEB6C97BB8}">
      <dsp:nvSpPr>
        <dsp:cNvPr id="0" name=""/>
        <dsp:cNvSpPr/>
      </dsp:nvSpPr>
      <dsp:spPr>
        <a:xfrm>
          <a:off x="0" y="163671"/>
          <a:ext cx="7498080" cy="4750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b="1" i="1" kern="1200" dirty="0" smtClean="0"/>
            <a:t>Теорія С. </a:t>
          </a:r>
          <a:r>
            <a:rPr lang="uk-UA" sz="2900" b="1" i="1" kern="1200" dirty="0" err="1" smtClean="0"/>
            <a:t>Альдерфера</a:t>
          </a:r>
          <a:r>
            <a:rPr lang="uk-UA" sz="2900" i="1" kern="1200" dirty="0" smtClean="0"/>
            <a:t>. </a:t>
          </a:r>
          <a:r>
            <a:rPr lang="uk-UA" sz="2900" kern="1200" dirty="0" err="1" smtClean="0"/>
            <a:t>Клейтон</a:t>
          </a:r>
          <a:r>
            <a:rPr lang="uk-UA" sz="2900" kern="1200" dirty="0" smtClean="0"/>
            <a:t> </a:t>
          </a:r>
          <a:r>
            <a:rPr lang="uk-UA" sz="2900" kern="1200" dirty="0" err="1" smtClean="0"/>
            <a:t>Альдерфер</a:t>
          </a:r>
          <a:r>
            <a:rPr lang="uk-UA" sz="2900" kern="1200" dirty="0" smtClean="0"/>
            <a:t> стверджував, що сьогоднішні потреби можуть залишитися незадоволеними і через п'ять років, і тоді можна змінити орієнтири. Будучи молодою людиною, людина може прагнути стати президентом компанії. У зрілому віці він може вже не хотіти стати президентом, бо це забирає надто велику частину життя.</a:t>
          </a:r>
          <a:endParaRPr lang="uk-UA" sz="2900" kern="1200" dirty="0"/>
        </a:p>
      </dsp:txBody>
      <dsp:txXfrm>
        <a:off x="0" y="163671"/>
        <a:ext cx="7498080" cy="47502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89962E-841E-4E80-9555-2503A74EDE36}">
      <dsp:nvSpPr>
        <dsp:cNvPr id="0" name=""/>
        <dsp:cNvSpPr/>
      </dsp:nvSpPr>
      <dsp:spPr>
        <a:xfrm>
          <a:off x="7317" y="82055"/>
          <a:ext cx="7492032" cy="1692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1. Задоволеність працею як атитюд.</a:t>
          </a:r>
          <a:endParaRPr lang="uk-UA" sz="4800" kern="1200" dirty="0"/>
        </a:p>
      </dsp:txBody>
      <dsp:txXfrm>
        <a:off x="7317" y="82055"/>
        <a:ext cx="7492032" cy="1692395"/>
      </dsp:txXfrm>
    </dsp:sp>
    <dsp:sp modelId="{DA9CDC12-7D15-4C15-85F7-BE0E70231E07}">
      <dsp:nvSpPr>
        <dsp:cNvPr id="0" name=""/>
        <dsp:cNvSpPr/>
      </dsp:nvSpPr>
      <dsp:spPr>
        <a:xfrm>
          <a:off x="7317" y="1759693"/>
          <a:ext cx="7492032" cy="1692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2. Теорії дослідження задоволеності працею</a:t>
          </a:r>
          <a:endParaRPr lang="uk-UA" sz="4800" kern="1200" dirty="0"/>
        </a:p>
      </dsp:txBody>
      <dsp:txXfrm>
        <a:off x="7317" y="1759693"/>
        <a:ext cx="7492032" cy="1692395"/>
      </dsp:txXfrm>
    </dsp:sp>
    <dsp:sp modelId="{4918A332-3299-4F8D-94B8-E1F404B89FA6}">
      <dsp:nvSpPr>
        <dsp:cNvPr id="0" name=""/>
        <dsp:cNvSpPr/>
      </dsp:nvSpPr>
      <dsp:spPr>
        <a:xfrm>
          <a:off x="7317" y="3646190"/>
          <a:ext cx="7492032" cy="1692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smtClean="0"/>
            <a:t>3. Задоволеність працею та лояльність організації</a:t>
          </a:r>
          <a:endParaRPr lang="uk-UA" sz="4800" kern="1200" dirty="0"/>
        </a:p>
      </dsp:txBody>
      <dsp:txXfrm>
        <a:off x="7317" y="3646190"/>
        <a:ext cx="7492032" cy="1692395"/>
      </dsp:txXfrm>
    </dsp:sp>
    <dsp:sp modelId="{64FC8B62-2C9B-491A-A31F-26030686BCAF}">
      <dsp:nvSpPr>
        <dsp:cNvPr id="0" name=""/>
        <dsp:cNvSpPr/>
      </dsp:nvSpPr>
      <dsp:spPr>
        <a:xfrm>
          <a:off x="7317" y="5335733"/>
          <a:ext cx="7492032" cy="723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 dirty="0"/>
        </a:p>
      </dsp:txBody>
      <dsp:txXfrm>
        <a:off x="7317" y="5335733"/>
        <a:ext cx="7492032" cy="723753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1B7F85-0A43-4147-8B23-3132AB730C31}">
      <dsp:nvSpPr>
        <dsp:cNvPr id="0" name=""/>
        <dsp:cNvSpPr/>
      </dsp:nvSpPr>
      <dsp:spPr>
        <a:xfrm>
          <a:off x="0" y="15705"/>
          <a:ext cx="749808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kern="1200" dirty="0" smtClean="0"/>
            <a:t>Мета </a:t>
          </a:r>
          <a:endParaRPr lang="uk-UA" sz="4700" kern="1200" dirty="0"/>
        </a:p>
      </dsp:txBody>
      <dsp:txXfrm>
        <a:off x="0" y="15705"/>
        <a:ext cx="7498080" cy="112729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9A9CCC-DA43-43A3-8792-7FBE11835004}">
      <dsp:nvSpPr>
        <dsp:cNvPr id="0" name=""/>
        <dsp:cNvSpPr/>
      </dsp:nvSpPr>
      <dsp:spPr>
        <a:xfrm>
          <a:off x="464273" y="0"/>
          <a:ext cx="5051647" cy="505164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04D4C-15AF-43D2-B755-C3F8D3207D1D}">
      <dsp:nvSpPr>
        <dsp:cNvPr id="0" name=""/>
        <dsp:cNvSpPr/>
      </dsp:nvSpPr>
      <dsp:spPr>
        <a:xfrm>
          <a:off x="2160240" y="576065"/>
          <a:ext cx="5299815" cy="3688871"/>
        </a:xfrm>
        <a:prstGeom prst="round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Полягає у розкритті проблеми співвідношення задоволеності працею і розвитком організації</a:t>
          </a:r>
          <a:r>
            <a:rPr lang="uk-UA" sz="2400" kern="1200" dirty="0" smtClean="0"/>
            <a:t>, поняття </a:t>
          </a:r>
          <a:r>
            <a:rPr lang="uk-UA" sz="2400" kern="1200" dirty="0" smtClean="0"/>
            <a:t>лояльності організації загальнокультурної і професійної компетентності, у т.ч. здатності використовувати практичні рекомендації до психологічних особливостей діяльності організацій</a:t>
          </a:r>
          <a:r>
            <a:rPr lang="uk-UA" sz="1600" kern="1200" dirty="0" smtClean="0"/>
            <a:t>.</a:t>
          </a:r>
          <a:endParaRPr lang="uk-UA" sz="1600" kern="1200" dirty="0"/>
        </a:p>
      </dsp:txBody>
      <dsp:txXfrm>
        <a:off x="2160240" y="576065"/>
        <a:ext cx="5299815" cy="368887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7EA2CB-DD3F-4BE4-B160-F51239AEA4FC}">
      <dsp:nvSpPr>
        <dsp:cNvPr id="0" name=""/>
        <dsp:cNvSpPr/>
      </dsp:nvSpPr>
      <dsp:spPr>
        <a:xfrm>
          <a:off x="0" y="199732"/>
          <a:ext cx="7498080" cy="7435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1. </a:t>
          </a:r>
          <a:r>
            <a:rPr lang="uk-UA" sz="3100" b="1" i="1" kern="1200" dirty="0" smtClean="0"/>
            <a:t>Задоволеність працею як </a:t>
          </a:r>
          <a:r>
            <a:rPr lang="uk-UA" sz="3100" b="1" i="1" kern="1200" dirty="0" err="1" smtClean="0"/>
            <a:t>аттитюд</a:t>
          </a:r>
          <a:r>
            <a:rPr lang="uk-UA" sz="3100" b="1" i="1" kern="1200" dirty="0" smtClean="0"/>
            <a:t>.</a:t>
          </a:r>
          <a:endParaRPr lang="uk-UA" sz="3100" kern="1200" dirty="0"/>
        </a:p>
      </dsp:txBody>
      <dsp:txXfrm>
        <a:off x="0" y="199732"/>
        <a:ext cx="7498080" cy="74353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2CC87A-E55F-4843-B308-EB5FDF10C595}">
      <dsp:nvSpPr>
        <dsp:cNvPr id="0" name=""/>
        <dsp:cNvSpPr/>
      </dsp:nvSpPr>
      <dsp:spPr>
        <a:xfrm>
          <a:off x="0" y="17392"/>
          <a:ext cx="7498080" cy="1179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1. Поняття організаційної соціалізації</a:t>
          </a:r>
          <a:br>
            <a:rPr lang="uk-UA" sz="2800" kern="1200" dirty="0" smtClean="0"/>
          </a:br>
          <a:endParaRPr lang="uk-UA" sz="2800" kern="1200" dirty="0"/>
        </a:p>
      </dsp:txBody>
      <dsp:txXfrm>
        <a:off x="0" y="17392"/>
        <a:ext cx="7498080" cy="11793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8CF9FB-5570-4D30-841B-B5BA4D8112FE}">
      <dsp:nvSpPr>
        <dsp:cNvPr id="0" name=""/>
        <dsp:cNvSpPr/>
      </dsp:nvSpPr>
      <dsp:spPr>
        <a:xfrm>
          <a:off x="0" y="58018"/>
          <a:ext cx="7498080" cy="10269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Два</a:t>
          </a:r>
          <a:r>
            <a:rPr lang="uk-UA" sz="3200" kern="1200" baseline="0" dirty="0" smtClean="0"/>
            <a:t> підходи щодо задоволення праці</a:t>
          </a:r>
          <a:endParaRPr lang="uk-UA" sz="3200" kern="1200" dirty="0"/>
        </a:p>
      </dsp:txBody>
      <dsp:txXfrm>
        <a:off x="0" y="58018"/>
        <a:ext cx="7498080" cy="102696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A9FCE4-9FAF-49F2-A50B-E3F61EDAC770}">
      <dsp:nvSpPr>
        <dsp:cNvPr id="0" name=""/>
        <dsp:cNvSpPr/>
      </dsp:nvSpPr>
      <dsp:spPr>
        <a:xfrm>
          <a:off x="0" y="14580"/>
          <a:ext cx="7498080" cy="1113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bg1"/>
              </a:solidFill>
            </a:rPr>
            <a:t>П’ять  базових чинників, що впливають на задоволеність працею</a:t>
          </a:r>
          <a:endParaRPr lang="uk-UA" sz="2800" kern="1200" dirty="0">
            <a:solidFill>
              <a:schemeClr val="bg1"/>
            </a:solidFill>
          </a:endParaRPr>
        </a:p>
      </dsp:txBody>
      <dsp:txXfrm>
        <a:off x="0" y="14580"/>
        <a:ext cx="7498080" cy="11138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776528-94FE-4227-A226-AD56FDC55EA2}">
      <dsp:nvSpPr>
        <dsp:cNvPr id="0" name=""/>
        <dsp:cNvSpPr/>
      </dsp:nvSpPr>
      <dsp:spPr>
        <a:xfrm>
          <a:off x="0" y="70379"/>
          <a:ext cx="7498080" cy="228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i="1" kern="1200" dirty="0" smtClean="0">
              <a:solidFill>
                <a:schemeClr val="accent2"/>
              </a:solidFill>
            </a:rPr>
            <a:t>1. Різноманітність умінь</a:t>
          </a:r>
          <a:r>
            <a:rPr lang="uk-UA" sz="3200" kern="1200" dirty="0" smtClean="0">
              <a:solidFill>
                <a:schemeClr val="accent2"/>
              </a:solidFill>
            </a:rPr>
            <a:t>. </a:t>
          </a:r>
          <a:r>
            <a:rPr lang="uk-UA" sz="3200" kern="1200" dirty="0" smtClean="0"/>
            <a:t>Більш змістовні ті роботи, для яких потрібно багато, а не одне або кілька різних умінь.</a:t>
          </a:r>
          <a:endParaRPr lang="uk-UA" sz="3200" kern="1200" dirty="0"/>
        </a:p>
      </dsp:txBody>
      <dsp:txXfrm>
        <a:off x="0" y="70379"/>
        <a:ext cx="7498080" cy="2283840"/>
      </dsp:txXfrm>
    </dsp:sp>
    <dsp:sp modelId="{9574C229-633F-4005-9088-BE838854CC21}">
      <dsp:nvSpPr>
        <dsp:cNvPr id="0" name=""/>
        <dsp:cNvSpPr/>
      </dsp:nvSpPr>
      <dsp:spPr>
        <a:xfrm>
          <a:off x="0" y="2446380"/>
          <a:ext cx="7498080" cy="228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i="1" kern="1200" dirty="0" smtClean="0">
              <a:solidFill>
                <a:schemeClr val="accent2"/>
              </a:solidFill>
            </a:rPr>
            <a:t>2.Ідентичність завдання</a:t>
          </a:r>
          <a:r>
            <a:rPr lang="uk-UA" sz="3200" i="1" kern="1200" dirty="0" smtClean="0"/>
            <a:t>. </a:t>
          </a:r>
          <a:r>
            <a:rPr lang="uk-UA" sz="3200" kern="1200" dirty="0" smtClean="0"/>
            <a:t>Роботи, які становлять єдине ціле, більш змістовні, ніж роботи, які є лише деякою частиною всієї роботи.</a:t>
          </a:r>
          <a:endParaRPr lang="uk-UA" sz="3200" kern="1200" dirty="0"/>
        </a:p>
      </dsp:txBody>
      <dsp:txXfrm>
        <a:off x="0" y="2446380"/>
        <a:ext cx="7498080" cy="2283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lib.iitta.gov.ua/1008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psp-journal.kpu.zp.ua/archive/1_2018/30.pdf" TargetMode="External"/><Relationship Id="rId2" Type="http://schemas.openxmlformats.org/officeDocument/2006/relationships/hyperlink" Target="https://www.16personalities.com/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1UkHJQDF30" TargetMode="External"/><Relationship Id="rId4" Type="http://schemas.openxmlformats.org/officeDocument/2006/relationships/hyperlink" Target="http://orgpsy-journal.in.ua/index.php/opep/issue/view/29/3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2560" y="620688"/>
          <a:ext cx="740664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509120"/>
            <a:ext cx="7406640" cy="936104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sz="9800" dirty="0" smtClean="0"/>
              <a:t>Юрчук Л.В.,</a:t>
            </a:r>
            <a:r>
              <a:rPr lang="uk-UA" sz="9800" dirty="0" err="1" smtClean="0"/>
              <a:t>к.історичних</a:t>
            </a:r>
            <a:r>
              <a:rPr lang="uk-UA" sz="9800" dirty="0" smtClean="0"/>
              <a:t> наук, доцент.</a:t>
            </a:r>
            <a:endParaRPr lang="uk-UA" sz="9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116632"/>
          <a:ext cx="749808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507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20688"/>
            <a:ext cx="7632848" cy="50167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Американський психолог </a:t>
            </a:r>
            <a:r>
              <a:rPr lang="uk-UA" sz="3200" b="1" i="1" dirty="0" err="1" smtClean="0"/>
              <a:t>Клейтон</a:t>
            </a:r>
            <a:r>
              <a:rPr lang="uk-UA" sz="3200" b="1" i="1" dirty="0" smtClean="0"/>
              <a:t> </a:t>
            </a:r>
            <a:r>
              <a:rPr lang="uk-UA" sz="3200" b="1" i="1" dirty="0" err="1" smtClean="0"/>
              <a:t>Альдерфер</a:t>
            </a:r>
            <a:r>
              <a:rPr lang="uk-UA" sz="3200" dirty="0" smtClean="0"/>
              <a:t> був прибічником теорії </a:t>
            </a:r>
            <a:r>
              <a:rPr lang="uk-UA" sz="3200" dirty="0" err="1" smtClean="0"/>
              <a:t>Абрахама</a:t>
            </a:r>
            <a:r>
              <a:rPr lang="uk-UA" sz="3200" dirty="0" smtClean="0"/>
              <a:t> </a:t>
            </a:r>
            <a:r>
              <a:rPr lang="uk-UA" sz="3200" dirty="0" err="1" smtClean="0"/>
              <a:t>Маслоу</a:t>
            </a:r>
            <a:r>
              <a:rPr lang="uk-UA" sz="3200" dirty="0" smtClean="0"/>
              <a:t>, виділяючи при цьому не п'ять, а три потреби (назва </a:t>
            </a:r>
            <a:r>
              <a:rPr lang="en-US" sz="3200" dirty="0" smtClean="0"/>
              <a:t>ERG </a:t>
            </a:r>
            <a:r>
              <a:rPr lang="uk-UA" sz="3200" dirty="0" smtClean="0"/>
              <a:t>виникла за першими літерами цих груп потреб):</a:t>
            </a:r>
          </a:p>
          <a:p>
            <a:pPr algn="just"/>
            <a:r>
              <a:rPr lang="uk-UA" sz="3200" dirty="0" smtClean="0"/>
              <a:t>1) </a:t>
            </a:r>
            <a:r>
              <a:rPr lang="en-US" sz="3200" dirty="0" smtClean="0"/>
              <a:t>Existence — </a:t>
            </a:r>
            <a:r>
              <a:rPr lang="uk-UA" sz="3200" dirty="0" smtClean="0"/>
              <a:t>потреби існування;</a:t>
            </a:r>
          </a:p>
          <a:p>
            <a:pPr algn="just"/>
            <a:r>
              <a:rPr lang="uk-UA" sz="3200" dirty="0" smtClean="0"/>
              <a:t>2) </a:t>
            </a:r>
            <a:r>
              <a:rPr lang="en-US" sz="3200" dirty="0" smtClean="0"/>
              <a:t>Relatedness — </a:t>
            </a:r>
            <a:r>
              <a:rPr lang="uk-UA" sz="3200" dirty="0" smtClean="0"/>
              <a:t>потреби в соціальних зв'язках;</a:t>
            </a:r>
          </a:p>
          <a:p>
            <a:pPr algn="just"/>
            <a:r>
              <a:rPr lang="uk-UA" sz="3200" dirty="0" smtClean="0"/>
              <a:t>3) </a:t>
            </a:r>
            <a:r>
              <a:rPr lang="en-US" sz="3200" dirty="0" smtClean="0"/>
              <a:t>Growth — </a:t>
            </a:r>
            <a:r>
              <a:rPr lang="uk-UA" sz="3200" dirty="0" smtClean="0"/>
              <a:t>потреби зростання.</a:t>
            </a:r>
            <a:endParaRPr lang="uk-UA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		Співробітник, який не здатний в рамках своєї трудової діяльності задовольнити потреби в особистісному зростанні, може зупинитися на тому, що буде виконувати свою роботу лише настільки, наскільки необхідно, щоб не втратити місце і задовольняти </a:t>
            </a:r>
            <a:r>
              <a:rPr lang="uk-UA" dirty="0" err="1" smtClean="0"/>
              <a:t>соці-</a:t>
            </a:r>
            <a:r>
              <a:rPr lang="uk-UA" dirty="0" smtClean="0"/>
              <a:t> альні потреби (потреба в спілкуванні), тобто потреби більш низького рівня.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sz="3600" dirty="0" smtClean="0"/>
              <a:t>		Поступаючи на роботу в ту чи іншу організацію, людина має певні цілі, потреби, норми поведінки. Відповідно до них співробітник висуває певні вимоги до організації, до умов праці та її мотивації.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764704"/>
            <a:ext cx="7530040" cy="548369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sz="3600" dirty="0" smtClean="0"/>
              <a:t>Рівень задоволеності працею в рамках теорії С. </a:t>
            </a:r>
            <a:r>
              <a:rPr lang="uk-UA" sz="3600" dirty="0" err="1" smtClean="0"/>
              <a:t>Алдерфера</a:t>
            </a:r>
            <a:r>
              <a:rPr lang="uk-UA" sz="3600" dirty="0" smtClean="0"/>
              <a:t> безпосередньо залежить від широти спектра потреб, які можуть бути реалізовані в рамках трудової діяльності.</a:t>
            </a:r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uk-UA" dirty="0" smtClean="0"/>
              <a:t>		Розроблена в кінці 60-х рр. минулого століття на базі досліджень великої групи організаційних психологів, зокрема, В. </a:t>
            </a:r>
            <a:r>
              <a:rPr lang="uk-UA" dirty="0" err="1" smtClean="0"/>
              <a:t>Врума</a:t>
            </a:r>
            <a:r>
              <a:rPr lang="uk-UA" dirty="0" smtClean="0"/>
              <a:t>, Дж. </a:t>
            </a:r>
            <a:r>
              <a:rPr lang="uk-UA" dirty="0" err="1" smtClean="0"/>
              <a:t>Кемпбелла</a:t>
            </a:r>
            <a:r>
              <a:rPr lang="uk-UA" dirty="0" smtClean="0"/>
              <a:t>, Л. </a:t>
            </a:r>
            <a:r>
              <a:rPr lang="uk-UA" dirty="0" err="1" smtClean="0"/>
              <a:t>Портера</a:t>
            </a:r>
            <a:r>
              <a:rPr lang="uk-UA" dirty="0" smtClean="0"/>
              <a:t>, І. </a:t>
            </a:r>
            <a:r>
              <a:rPr lang="uk-UA" dirty="0" err="1" smtClean="0"/>
              <a:t>Лоулера</a:t>
            </a:r>
            <a:r>
              <a:rPr lang="uk-UA" dirty="0" smtClean="0"/>
              <a:t> і </a:t>
            </a:r>
            <a:r>
              <a:rPr lang="uk-UA" dirty="0" err="1" smtClean="0"/>
              <a:t>інш</a:t>
            </a:r>
            <a:r>
              <a:rPr lang="uk-UA" dirty="0" smtClean="0"/>
              <a:t>. Вона виходить з того, що існують чотири групи взаємозалежних змінних, сукупність яких опосередковує очікування індивіда, рівень його трудової активності, а в кінцевому рахунку результати трудової діяльності і ступінь задоволеності нею.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		Відображає віру в те, що зусилля приведуть до досягнення бажаного рівня виконання роботи. Ця ймовірність сильно залежить від оцінки людиною власних умінь і знань, що стосуються роботи, від очікувань інших людей, а також від підтримки з боку колег і сприятливого впливу умов праці та інших </a:t>
            </a:r>
            <a:r>
              <a:rPr lang="uk-UA" dirty="0" err="1" smtClean="0"/>
              <a:t>середовищних</a:t>
            </a:r>
            <a:r>
              <a:rPr lang="uk-UA" dirty="0" smtClean="0"/>
              <a:t> змінних.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dirty="0" smtClean="0"/>
              <a:t>		Це розподіл усіх поняття, схоже з попереднім, відображає віру в те, що за виконанням роботи йдуть певні прямі результати (або результати першого рівня) – від підвищення зарплати, просування по службі і почуття досягнення до визнання, збільшення обсягу роботи і збільшення тривалості робочого дня.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dirty="0" smtClean="0"/>
              <a:t>		Називається корисність певної поведінки або результату з точки зору досягнення будь-якої іншої значущої мети; ця змінна відповідає віру в те, що між поведінкою і досягненням цієї мети існує зв’язок. Поняття інструментальності особливо релевантне для трудових результатів другого рівня – це бажані наслідки, які не випливають безпосередньо на трудову діяльність, але</a:t>
            </a:r>
            <a:br>
              <a:rPr lang="uk-UA" dirty="0" smtClean="0"/>
            </a:br>
            <a:r>
              <a:rPr lang="uk-UA" dirty="0" smtClean="0"/>
              <a:t>стають можливими за рахунок прямих результатів (першого рівня) трудової </a:t>
            </a:r>
            <a:r>
              <a:rPr lang="uk-UA" dirty="0" err="1" smtClean="0"/>
              <a:t>пове-</a:t>
            </a:r>
            <a:r>
              <a:rPr lang="uk-UA" dirty="0" smtClean="0"/>
              <a:t> </a:t>
            </a:r>
            <a:r>
              <a:rPr lang="uk-UA" dirty="0" err="1" smtClean="0"/>
              <a:t>дінки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88913"/>
          <a:ext cx="7499350" cy="6059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dirty="0" smtClean="0"/>
              <a:t>		 Результатами першого та другого рівнів приписується певна цінність (іноді її називають валентністю) – це змінна, яка відображає ступінь привабливості результатів для людини. Підвищення заробітної плати (результат першого рівня), яке випливає з підвищення на посаді, може мати високу позитивну цінність, тому що воно </a:t>
            </a:r>
            <a:r>
              <a:rPr lang="uk-UA" dirty="0" err="1" smtClean="0"/>
              <a:t>інструментально</a:t>
            </a:r>
            <a:r>
              <a:rPr lang="uk-UA" dirty="0" smtClean="0"/>
              <a:t> для досягнення позитивно оцінюваних співробітником результатів другого рівня, наприклад, більш високого життєвого рівня.</a:t>
            </a:r>
          </a:p>
          <a:p>
            <a:pPr algn="just"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		 Відповідно до цієї концепції, «люди порівнюють співвідношення між тим, що вони отримують у своїй робочої ситуації (своїми результатами), і витраченими на це зусиллями (своїми вкладеннями) з співвідношенням результатів і вкладень інших людей.</a:t>
            </a:r>
          </a:p>
          <a:p>
            <a:pPr algn="just"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764704"/>
            <a:ext cx="7530040" cy="54836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sz="3600" dirty="0" smtClean="0"/>
              <a:t> До </a:t>
            </a:r>
            <a:r>
              <a:rPr lang="uk-UA" sz="3600" u="sng" dirty="0" smtClean="0"/>
              <a:t>результатів</a:t>
            </a:r>
            <a:r>
              <a:rPr lang="uk-UA" sz="3600" dirty="0" smtClean="0"/>
              <a:t> відносяться заробітна плата, статус і посадовий рівень. Найбільш значущими </a:t>
            </a:r>
            <a:r>
              <a:rPr lang="uk-UA" sz="3600" u="sng" dirty="0" smtClean="0"/>
              <a:t>вкладеннями</a:t>
            </a:r>
            <a:r>
              <a:rPr lang="uk-UA" sz="3600" dirty="0" smtClean="0"/>
              <a:t> є вміння, знання, досвід, стаж роботи і освіту. Відповідно до теорії справедливості, задоволеність працею буде високою, якщо індивідуальне співвідношення результат / зусилля дорівнюватиме або трохи вище середнього значення для даного виду діяльності. </a:t>
            </a:r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764704"/>
            <a:ext cx="7530040" cy="54836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 smtClean="0"/>
              <a:t>	</a:t>
            </a:r>
            <a:r>
              <a:rPr lang="uk-UA" sz="3300" dirty="0" smtClean="0"/>
              <a:t>Цілком очевидно, що задоволеність різко падає, якщо це </a:t>
            </a:r>
            <a:r>
              <a:rPr lang="uk-UA" sz="3300" dirty="0" err="1" smtClean="0"/>
              <a:t>співвідно-</a:t>
            </a:r>
            <a:r>
              <a:rPr lang="uk-UA" sz="3300" dirty="0" smtClean="0"/>
              <a:t> </a:t>
            </a:r>
            <a:r>
              <a:rPr lang="uk-UA" sz="3300" dirty="0" err="1" smtClean="0"/>
              <a:t>шення</a:t>
            </a:r>
            <a:r>
              <a:rPr lang="uk-UA" sz="3300" dirty="0" smtClean="0"/>
              <a:t> нижче середнього – дана ситуація сприймається як явна несправедливість. Однак, як показав ряд досліджень, задоволеність працею часто знижується і в тих випадках, коли дане співвідношення істотно вище середнього. Багато індивіди в подібних випадках відчувають почуття провини і прагнуть позбутися від нього за рахунок збільшення свого внеску в трудову діяльність, тим самим виправляючи виявлену несправедливість.</a:t>
            </a:r>
          </a:p>
          <a:p>
            <a:pPr algn="just">
              <a:buNone/>
            </a:pPr>
            <a:endParaRPr lang="uk-UA" sz="33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764704"/>
            <a:ext cx="7530040" cy="54836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uk-UA" dirty="0" smtClean="0"/>
              <a:t>		</a:t>
            </a:r>
            <a:r>
              <a:rPr lang="uk-UA" sz="3600" dirty="0" smtClean="0"/>
              <a:t> Інший великий блок досліджень був спрямований на виявлення взаємозв’язку між задоволеністю роботою і якістю її виконання. Задоволеність </a:t>
            </a:r>
            <a:r>
              <a:rPr lang="uk-UA" sz="3600" dirty="0" err="1" smtClean="0"/>
              <a:t>робо-</a:t>
            </a:r>
            <a:r>
              <a:rPr lang="uk-UA" sz="3600" dirty="0" smtClean="0"/>
              <a:t> тою багато в чому є суб’єктивною характеристикою, багато в чому залежить від особистісних особливостей індивіда.</a:t>
            </a:r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uk-UA" dirty="0" smtClean="0"/>
              <a:t>		Лояльність організації – це рівень ідентифікації працівника з компанією, колективними цінностями, місією та цілями організації.</a:t>
            </a:r>
          </a:p>
          <a:p>
            <a:pPr algn="just"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2" algn="just">
              <a:buNone/>
            </a:pPr>
            <a:r>
              <a:rPr lang="uk-UA" dirty="0" smtClean="0"/>
              <a:t>-  </a:t>
            </a:r>
            <a:r>
              <a:rPr lang="uk-UA" sz="3200" dirty="0" smtClean="0"/>
              <a:t>здатність працівників досягати організаційних цілей в рамках обумовленого плану і бюджету ресурсів;</a:t>
            </a:r>
          </a:p>
          <a:p>
            <a:pPr lvl="2" algn="just">
              <a:buNone/>
            </a:pPr>
            <a:r>
              <a:rPr lang="uk-UA" sz="3200" dirty="0" smtClean="0"/>
              <a:t>- готовність команд і працівників до організаційних змін, викликаним трансформацією зовнішнього середовища.</a:t>
            </a:r>
          </a:p>
          <a:p>
            <a:pPr algn="just">
              <a:lnSpc>
                <a:spcPct val="200000"/>
              </a:lnSpc>
              <a:buNone/>
            </a:pPr>
            <a:endParaRPr lang="uk-UA" dirty="0" smtClean="0"/>
          </a:p>
          <a:p>
            <a:pPr algn="just"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764704"/>
            <a:ext cx="7530040" cy="54836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i="1" dirty="0" smtClean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dirty="0" smtClean="0"/>
              <a:t>Найбільш ефективними підходами, що впливають на управління задоволеністю працею працівників, є:</a:t>
            </a:r>
          </a:p>
          <a:p>
            <a:pPr lvl="3" algn="just"/>
            <a:r>
              <a:rPr lang="uk-UA" sz="3600" dirty="0" smtClean="0"/>
              <a:t>регулярний менеджмент;</a:t>
            </a:r>
          </a:p>
          <a:p>
            <a:pPr lvl="3" algn="just"/>
            <a:r>
              <a:rPr lang="uk-UA" sz="3600" dirty="0" smtClean="0"/>
              <a:t>соціальне навчання.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764704"/>
            <a:ext cx="7530040" cy="54836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i="1" dirty="0" smtClean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 smtClean="0"/>
              <a:t> </a:t>
            </a:r>
            <a:r>
              <a:rPr lang="uk-UA" b="1" dirty="0" smtClean="0"/>
              <a:t>Регулярний менеджмент </a:t>
            </a:r>
            <a:r>
              <a:rPr lang="uk-UA" dirty="0" smtClean="0"/>
              <a:t>-  це управління на основі формалізованих процедур.</a:t>
            </a:r>
          </a:p>
          <a:p>
            <a:pPr>
              <a:buNone/>
            </a:pPr>
            <a:r>
              <a:rPr lang="uk-UA" dirty="0" smtClean="0"/>
              <a:t>		Основна мета регулярного менеджменту полягає в тому, щоб:</a:t>
            </a:r>
          </a:p>
          <a:p>
            <a:pPr lvl="0">
              <a:buNone/>
            </a:pPr>
            <a:r>
              <a:rPr lang="uk-UA" dirty="0" smtClean="0"/>
              <a:t>	працівник знав, що, скільки, коли і яким чином він працює;</a:t>
            </a:r>
          </a:p>
          <a:p>
            <a:pPr lvl="0">
              <a:buNone/>
            </a:pPr>
            <a:r>
              <a:rPr lang="uk-UA" dirty="0" smtClean="0"/>
              <a:t>	працівник контролював себе сам замість зовнішнього контролю;</a:t>
            </a:r>
          </a:p>
          <a:p>
            <a:pPr lvl="0">
              <a:buNone/>
            </a:pPr>
            <a:r>
              <a:rPr lang="uk-UA" dirty="0" smtClean="0"/>
              <a:t>	оцінювався результат роботи, а не хід її виконання;</a:t>
            </a:r>
          </a:p>
          <a:p>
            <a:pPr lvl="0">
              <a:buNone/>
            </a:pPr>
            <a:r>
              <a:rPr lang="uk-UA" dirty="0" smtClean="0"/>
              <a:t>	працівник відповідав за результат особисто, замість колективної відповідальності.</a:t>
            </a:r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1196752"/>
          <a:ext cx="7746064" cy="5051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b="1" dirty="0" smtClean="0"/>
              <a:t>		</a:t>
            </a:r>
            <a:endParaRPr lang="uk-UA" dirty="0" smtClean="0"/>
          </a:p>
          <a:p>
            <a:pPr algn="just">
              <a:buNone/>
            </a:pPr>
            <a:r>
              <a:rPr lang="uk-UA" i="1" dirty="0" smtClean="0"/>
              <a:t>		</a:t>
            </a:r>
            <a:r>
              <a:rPr lang="uk-UA" b="1" dirty="0" smtClean="0"/>
              <a:t>Соціальне навчання </a:t>
            </a:r>
            <a:r>
              <a:rPr lang="uk-UA" dirty="0" smtClean="0"/>
              <a:t>– це освоєння і усвідомлена зміна соціальних норм </a:t>
            </a:r>
            <a:r>
              <a:rPr lang="uk-UA" dirty="0" err="1" smtClean="0"/>
              <a:t>по-</a:t>
            </a:r>
            <a:r>
              <a:rPr lang="uk-UA" dirty="0" smtClean="0"/>
              <a:t> </a:t>
            </a:r>
            <a:r>
              <a:rPr lang="uk-UA" dirty="0" err="1" smtClean="0"/>
              <a:t>ведінки</a:t>
            </a:r>
            <a:r>
              <a:rPr lang="uk-UA" dirty="0" smtClean="0"/>
              <a:t> в організації.</a:t>
            </a:r>
          </a:p>
          <a:p>
            <a:pPr algn="just">
              <a:buNone/>
            </a:pPr>
            <a:r>
              <a:rPr lang="uk-UA" dirty="0" smtClean="0"/>
              <a:t>		Соціальне навчання впливає на </a:t>
            </a:r>
            <a:r>
              <a:rPr lang="uk-UA" dirty="0" err="1" smtClean="0"/>
              <a:t>внеформальну</a:t>
            </a:r>
            <a:r>
              <a:rPr lang="uk-UA" dirty="0" smtClean="0"/>
              <a:t> і неформальну підсистеми організаційної поведінки працівників. У сучасному менеджменті прикладом соціального навчання є навчання нового співробітника силами підрозділу, в якому йому доводиться працювати.</a:t>
            </a:r>
            <a:endParaRPr lang="uk-U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uk-UA" b="1" dirty="0" smtClean="0"/>
              <a:t>		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		</a:t>
            </a:r>
            <a:r>
              <a:rPr lang="uk-UA" b="1" dirty="0" smtClean="0"/>
              <a:t>Здійснюється це наступним чином:</a:t>
            </a:r>
          </a:p>
          <a:p>
            <a:r>
              <a:rPr lang="uk-UA" dirty="0" smtClean="0"/>
              <a:t>в компанії лідируючої цінністю виявляється професійний розвиток – не бажають розвиватися і вчитися новому вважаються «ізгоями»;</a:t>
            </a:r>
          </a:p>
          <a:p>
            <a:r>
              <a:rPr lang="uk-UA" dirty="0" smtClean="0"/>
              <a:t>в компанії присутні неявні, але розділяються більшістю, уявлення про </a:t>
            </a:r>
            <a:r>
              <a:rPr lang="uk-UA" dirty="0" err="1" smtClean="0"/>
              <a:t>ета-</a:t>
            </a:r>
            <a:r>
              <a:rPr lang="uk-UA" dirty="0" smtClean="0"/>
              <a:t> </a:t>
            </a:r>
            <a:r>
              <a:rPr lang="uk-UA" dirty="0" err="1" smtClean="0"/>
              <a:t>пи</a:t>
            </a:r>
            <a:r>
              <a:rPr lang="uk-UA" dirty="0" smtClean="0"/>
              <a:t> розвитку професіоналів;</a:t>
            </a:r>
          </a:p>
          <a:p>
            <a:r>
              <a:rPr lang="uk-UA" dirty="0" smtClean="0"/>
              <a:t>в компанії працівники готові ділитися знаннями, всі знають «експертів» і справжніх «професіоналів»;</a:t>
            </a:r>
          </a:p>
          <a:p>
            <a:r>
              <a:rPr lang="uk-UA" dirty="0" smtClean="0"/>
              <a:t>керівники компанії не стільки наказують і контролюють, скільки вчать і дають зворотний зв’язок працівнику.</a:t>
            </a:r>
            <a:endParaRPr lang="uk-UA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Рекомендована література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buNone/>
            </a:pPr>
            <a:r>
              <a:rPr lang="uk-UA" dirty="0" smtClean="0"/>
              <a:t>1. </a:t>
            </a:r>
            <a:r>
              <a:rPr lang="uk-UA" dirty="0" err="1" smtClean="0"/>
              <a:t>Карамушка</a:t>
            </a:r>
            <a:r>
              <a:rPr lang="uk-UA" dirty="0" smtClean="0"/>
              <a:t>, Л.М. (2022). Психічне здоров’я персоналу організацій в умовах війни: основні вияви і ресурси. Вчені записки Університету «Крок», 3(67). С. 124-133. DOI: https://doi. </a:t>
            </a:r>
            <a:r>
              <a:rPr lang="uk-UA" dirty="0" err="1" smtClean="0"/>
              <a:t>org</a:t>
            </a:r>
            <a:r>
              <a:rPr lang="uk-UA" dirty="0" smtClean="0"/>
              <a:t>/10.31732/2663-2209-2022-67-124-133</a:t>
            </a:r>
          </a:p>
          <a:p>
            <a:pPr lvl="0" algn="just">
              <a:buNone/>
            </a:pPr>
            <a:r>
              <a:rPr lang="uk-UA" dirty="0" smtClean="0"/>
              <a:t>2. </a:t>
            </a:r>
            <a:r>
              <a:rPr lang="uk-UA" dirty="0" err="1" smtClean="0"/>
              <a:t>Карамушка</a:t>
            </a:r>
            <a:r>
              <a:rPr lang="uk-UA" dirty="0" smtClean="0"/>
              <a:t>, Л.М. (Ред.) (2015). Психологічні детермінанти розвитку організаційної культури. Монографія. Київ: Педагогічна думка. URL: </a:t>
            </a:r>
            <a:r>
              <a:rPr lang="uk-UA" dirty="0" smtClean="0">
                <a:hlinkClick r:id="rId2"/>
              </a:rPr>
              <a:t>http://lib.iitta.gov.ua/10087/</a:t>
            </a:r>
            <a:endParaRPr lang="uk-UA" dirty="0" smtClean="0"/>
          </a:p>
          <a:p>
            <a:pPr lvl="0" algn="just">
              <a:buNone/>
            </a:pPr>
            <a:r>
              <a:rPr lang="uk-UA" dirty="0" smtClean="0"/>
              <a:t>3. </a:t>
            </a:r>
            <a:r>
              <a:rPr lang="uk-UA" dirty="0" err="1" smtClean="0"/>
              <a:t>Карамушка</a:t>
            </a:r>
            <a:r>
              <a:rPr lang="uk-UA" dirty="0" smtClean="0"/>
              <a:t>, Т. В. (2015). Професійна кар’єра особистості: сутність, основні види та функції. Теоретичні і прикладні проблеми психології, (1), 181-190.</a:t>
            </a:r>
          </a:p>
          <a:p>
            <a:pPr lvl="0" algn="just">
              <a:buNone/>
            </a:pPr>
            <a:r>
              <a:rPr lang="uk-UA" dirty="0" smtClean="0"/>
              <a:t>4. Методики дослідження психічного здоров’я та благополуччя персоналу організацій : психологічний практикум. Л. М. </a:t>
            </a:r>
            <a:r>
              <a:rPr lang="uk-UA" dirty="0" err="1" smtClean="0"/>
              <a:t>Карамушка</a:t>
            </a:r>
            <a:r>
              <a:rPr lang="uk-UA" dirty="0" smtClean="0"/>
              <a:t>, О. В. </a:t>
            </a:r>
            <a:r>
              <a:rPr lang="uk-UA" dirty="0" err="1" smtClean="0"/>
              <a:t>Креденцер</a:t>
            </a:r>
            <a:r>
              <a:rPr lang="uk-UA" dirty="0" smtClean="0"/>
              <a:t>, К. В. Терещенко, В. І. </a:t>
            </a:r>
            <a:r>
              <a:rPr lang="uk-UA" dirty="0" err="1" smtClean="0"/>
              <a:t>Лагодзінська</a:t>
            </a:r>
            <a:r>
              <a:rPr lang="uk-UA" dirty="0" smtClean="0"/>
              <a:t>, В. М. </a:t>
            </a:r>
            <a:r>
              <a:rPr lang="uk-UA" dirty="0" err="1" smtClean="0"/>
              <a:t>Івкін</a:t>
            </a:r>
            <a:r>
              <a:rPr lang="uk-UA" dirty="0" smtClean="0"/>
              <a:t>, О. С. Ковальчук ; за ред. Л. М. </a:t>
            </a:r>
            <a:r>
              <a:rPr lang="uk-UA" dirty="0" err="1" smtClean="0"/>
              <a:t>Карамушки</a:t>
            </a:r>
            <a:r>
              <a:rPr lang="uk-UA" dirty="0" smtClean="0"/>
              <a:t>. Київ : Інститут психології імені Г.С. Костюка НАПН </a:t>
            </a:r>
            <a:r>
              <a:rPr lang="uk-UA" dirty="0" err="1" smtClean="0"/>
              <a:t>Украї</a:t>
            </a:r>
            <a:r>
              <a:rPr lang="uk-UA" dirty="0" smtClean="0"/>
              <a:t> </a:t>
            </a:r>
            <a:r>
              <a:rPr lang="uk-UA" dirty="0" err="1" smtClean="0"/>
              <a:t>ни</a:t>
            </a:r>
            <a:r>
              <a:rPr lang="uk-UA" dirty="0" smtClean="0"/>
              <a:t>, 2023. 76 с.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Електронні інформаційні ресурси: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1125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uk-UA" b="1" dirty="0" smtClean="0"/>
          </a:p>
          <a:p>
            <a:pPr lvl="0">
              <a:buNone/>
            </a:pPr>
            <a:r>
              <a:rPr lang="en-US" sz="2200" dirty="0" smtClean="0">
                <a:hlinkClick r:id="rId2"/>
              </a:rPr>
              <a:t>http://orgpsy-journal.in.ua/userfiles/issues/i17/n17/3.pdf</a:t>
            </a:r>
            <a:r>
              <a:rPr lang="uk-UA" sz="2200" dirty="0" smtClean="0">
                <a:hlinkClick r:id="rId2"/>
              </a:rPr>
              <a:t> </a:t>
            </a:r>
            <a:r>
              <a:rPr lang="ru-RU" sz="2200" dirty="0" smtClean="0"/>
              <a:t>Бахмутова Л. М. ДОСЛІДЖЕННЯ ЗАДОВОЛЕНОСТІ ПРАЦЕЮ</a:t>
            </a:r>
            <a:endParaRPr lang="uk-UA" sz="2200" dirty="0" smtClean="0">
              <a:hlinkClick r:id="rId2"/>
            </a:endParaRPr>
          </a:p>
          <a:p>
            <a:pPr lvl="0">
              <a:buNone/>
            </a:pPr>
            <a:endParaRPr lang="uk-UA" sz="2200" dirty="0" smtClean="0">
              <a:hlinkClick r:id="rId3"/>
            </a:endParaRPr>
          </a:p>
          <a:p>
            <a:pPr lvl="0">
              <a:buNone/>
            </a:pPr>
            <a:r>
              <a:rPr lang="en-US" sz="2200" dirty="0" smtClean="0">
                <a:hlinkClick r:id="rId3"/>
              </a:rPr>
              <a:t>http://www.tpsp-journal.kpu.zp.ua/archive/1_2018/30.pdf</a:t>
            </a:r>
            <a:r>
              <a:rPr lang="uk-UA" sz="2200" dirty="0" smtClean="0"/>
              <a:t> </a:t>
            </a:r>
          </a:p>
          <a:p>
            <a:pPr lvl="0">
              <a:buNone/>
            </a:pPr>
            <a:r>
              <a:rPr lang="uk-UA" sz="2400" dirty="0" smtClean="0"/>
              <a:t>Фактори задоволеності працею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en-US" sz="2400" dirty="0" smtClean="0">
                <a:hlinkClick r:id="rId4"/>
              </a:rPr>
              <a:t>http://orgpsy-journal.in.ua/index.php/opep/issue/view/29/31</a:t>
            </a:r>
            <a:r>
              <a:rPr lang="uk-UA" sz="2400" dirty="0" smtClean="0"/>
              <a:t> Організаційна психологія. Економічна психологія. Журнал. 2024.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r>
              <a:rPr lang="en-US" sz="2400" dirty="0" smtClean="0">
                <a:hlinkClick r:id="rId5"/>
              </a:rPr>
              <a:t>https://www.youtube.com/watch?v=K1UkHJQDF30</a:t>
            </a:r>
            <a:r>
              <a:rPr lang="uk-UA" sz="2400" dirty="0" smtClean="0"/>
              <a:t> </a:t>
            </a:r>
          </a:p>
          <a:p>
            <a:pPr>
              <a:buNone/>
            </a:pPr>
            <a:r>
              <a:rPr lang="ru-RU" sz="1800" b="1" dirty="0" smtClean="0"/>
              <a:t>ПСИХОЛОГІЧНЕ ЗДОРОВ’Я ПЕРСОНАЛУ ОРГАНІЗАЦІЙ: ОСНОВНІ ТЕОРЕТИЧНІ ПРОБЛЕМИ ТА ТЕХНОЛОГІЇ ЗАБЕЗПЕЧЕННЯ Л.М. </a:t>
            </a:r>
            <a:r>
              <a:rPr lang="ru-RU" sz="1800" b="1" smtClean="0"/>
              <a:t>Карамушка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uk-UA" sz="2400" dirty="0" smtClean="0"/>
          </a:p>
          <a:p>
            <a:pPr lvl="0">
              <a:buNone/>
            </a:pPr>
            <a:endParaRPr lang="uk-UA" sz="2400" dirty="0" smtClean="0"/>
          </a:p>
          <a:p>
            <a:pPr lvl="0">
              <a:buNone/>
            </a:pPr>
            <a:r>
              <a:rPr lang="uk-UA" sz="7200" dirty="0" smtClean="0"/>
              <a:t/>
            </a:r>
            <a:br>
              <a:rPr lang="uk-UA" sz="7200" dirty="0" smtClean="0"/>
            </a:br>
            <a:endParaRPr lang="uk-UA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sz="4000" dirty="0" smtClean="0"/>
              <a:t>Проблема </a:t>
            </a:r>
            <a:r>
              <a:rPr lang="uk-UA" sz="4000" dirty="0" smtClean="0"/>
              <a:t>задоволеності працею пов’язана зі ставленням до праці, підвищенням її ефективності та розвитком організації.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03648" y="0"/>
          <a:ext cx="7498080" cy="119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858120" cy="512365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	Соціалізація особистості являє собою адаптацію особистості до навколишнього середовища, засвоєння нею тих принципів і норм поведінки, які існують, зміна індивідуальних установок в разі їх невідповідності організаційним.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3000" dirty="0" smtClean="0"/>
              <a:t>1. В</a:t>
            </a:r>
            <a:r>
              <a:rPr lang="uk-UA" sz="2800" dirty="0" smtClean="0"/>
              <a:t>плив різних виробничих (умови, організація, оплата, зміст праці, психологічний клімат і т.д.) і </a:t>
            </a:r>
            <a:r>
              <a:rPr lang="uk-UA" sz="2800" dirty="0" err="1" smtClean="0"/>
              <a:t>позавиробничих</a:t>
            </a:r>
            <a:r>
              <a:rPr lang="uk-UA" sz="2800" dirty="0" smtClean="0"/>
              <a:t> (умови життя, віддаленість від місця роботи) чинників. </a:t>
            </a:r>
          </a:p>
          <a:p>
            <a:pPr algn="just">
              <a:buNone/>
            </a:pPr>
            <a:r>
              <a:rPr lang="uk-UA" sz="2800" dirty="0" smtClean="0"/>
              <a:t>2. </a:t>
            </a:r>
            <a:r>
              <a:rPr lang="uk-UA" sz="2800" dirty="0" smtClean="0"/>
              <a:t>У другому </a:t>
            </a:r>
            <a:r>
              <a:rPr lang="uk-UA" sz="2800" dirty="0" smtClean="0"/>
              <a:t>випадку </a:t>
            </a:r>
            <a:r>
              <a:rPr lang="uk-UA" sz="2800" dirty="0" smtClean="0"/>
              <a:t>аналізується зв’язок задоволеності працею з деякими соціальними і </a:t>
            </a:r>
            <a:r>
              <a:rPr lang="uk-UA" sz="2800" dirty="0" err="1" smtClean="0"/>
              <a:t>психо-</a:t>
            </a:r>
            <a:r>
              <a:rPr lang="uk-UA" sz="2800" dirty="0" smtClean="0"/>
              <a:t> логічними характеристиками особистості, а також вплив соціального середовища на оцінку задоволеності. </a:t>
            </a:r>
            <a:endParaRPr lang="uk-UA" sz="2800" dirty="0" smtClean="0"/>
          </a:p>
          <a:p>
            <a:pPr algn="just">
              <a:buNone/>
            </a:pPr>
            <a:endParaRPr lang="uk-UA" sz="2800" dirty="0" smtClean="0"/>
          </a:p>
          <a:p>
            <a:pPr lvl="0" algn="just">
              <a:buNone/>
            </a:pPr>
            <a:endParaRPr lang="uk-UA" sz="3000" dirty="0" smtClean="0"/>
          </a:p>
          <a:p>
            <a:pPr lvl="0" algn="just">
              <a:buNone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35608" y="274638"/>
          <a:ext cx="749808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608" y="188640"/>
          <a:ext cx="749808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1891</TotalTime>
  <Words>719</Words>
  <Application>Microsoft Office PowerPoint</Application>
  <PresentationFormat>Экран (4:3)</PresentationFormat>
  <Paragraphs>109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Солнцестояние</vt:lpstr>
      <vt:lpstr>Слайд 1</vt:lpstr>
      <vt:lpstr>Слайд 2</vt:lpstr>
      <vt:lpstr>Слайд 3</vt:lpstr>
      <vt:lpstr>Електронні інформаційні ресурси: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Психолія організацій</dc:title>
  <dc:creator>user</dc:creator>
  <cp:lastModifiedBy>user</cp:lastModifiedBy>
  <cp:revision>195</cp:revision>
  <dcterms:created xsi:type="dcterms:W3CDTF">2024-04-29T06:29:44Z</dcterms:created>
  <dcterms:modified xsi:type="dcterms:W3CDTF">2024-05-08T11:23:22Z</dcterms:modified>
</cp:coreProperties>
</file>