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-215153"/>
            <a:ext cx="7766936" cy="6145306"/>
          </a:xfrm>
        </p:spPr>
        <p:txBody>
          <a:bodyPr/>
          <a:lstStyle/>
          <a:p>
            <a:r>
              <a:rPr lang="ru-RU" dirty="0" smtClean="0"/>
              <a:t>ОСОБЛИВОСТ</a:t>
            </a:r>
            <a:r>
              <a:rPr lang="uk-UA" dirty="0" smtClean="0"/>
              <a:t>І </a:t>
            </a:r>
            <a:br>
              <a:rPr lang="uk-UA" dirty="0" smtClean="0"/>
            </a:br>
            <a:r>
              <a:rPr lang="uk-UA" dirty="0" smtClean="0"/>
              <a:t>ФОРМУВАННЯ ТУРИСТИЧНОЇ ПРОПОЗИЦІЇ В УМОВАХ ТРАНСНАЦІОНАЛІЗАЦІЇ СВІТОВОЇ ІНДУСТРІЇ ТУРИЗМУ 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07067" y="6037729"/>
            <a:ext cx="7766936" cy="820270"/>
          </a:xfrm>
        </p:spPr>
        <p:txBody>
          <a:bodyPr>
            <a:normAutofit/>
          </a:bodyPr>
          <a:lstStyle/>
          <a:p>
            <a:r>
              <a:rPr lang="uk-UA" dirty="0" smtClean="0"/>
              <a:t>ПРОФЕСОР КАФЕДРИ ТУРИЗМУ, ДОКУМЕНТНИХ ТА МІЖКУЛЬТУРНИХ</a:t>
            </a:r>
          </a:p>
          <a:p>
            <a:r>
              <a:rPr lang="uk-UA" dirty="0" smtClean="0"/>
              <a:t>КОМУНІКАЦІЙ ІФМК              КОРОТЄЄВА А.В.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905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ПЕРЕВАГИ ДЛЯ ФРАНЧАЙЗЕРА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РОЗШИРЕННЯ РИНКУ ЗБУТУ</a:t>
            </a:r>
          </a:p>
          <a:p>
            <a:r>
              <a:rPr lang="uk-UA" dirty="0" smtClean="0"/>
              <a:t>ПРОНИКНЕННЯ І ПРОВЕДЕННЯ ТЕРИТОРІАЛЬНОГО РОЗДІЛУ РИНКУ</a:t>
            </a:r>
          </a:p>
          <a:p>
            <a:r>
              <a:rPr lang="uk-UA" dirty="0" smtClean="0"/>
              <a:t>КОНТРОЛЬ ЗА ЯКІСТЮ ВЕДЕННЯ БІЗНЕСУ</a:t>
            </a:r>
          </a:p>
          <a:p>
            <a:r>
              <a:rPr lang="uk-UA" dirty="0" smtClean="0"/>
              <a:t>ПРОВЕДЕННЯ ЄДИНОЇ ЦІНОВОЇ ПОЛІТИКИ БЕЗ ПОРУШЕННЯ АНТИМОНОПОЛЬНОГО ЗАКОНОДАВСТВА КРАЇНИ</a:t>
            </a:r>
          </a:p>
          <a:p>
            <a:r>
              <a:rPr lang="uk-UA" dirty="0" smtClean="0"/>
              <a:t>МОЖЛИВІСТЬ РОЗШИРЕННЯ ДОСВІДУ ВЕДЕННЯ БІЗНЕСУ НА ПЕВНИХ НАЦІОНАЛЬНИХ РИНКАХ</a:t>
            </a:r>
          </a:p>
          <a:p>
            <a:r>
              <a:rPr lang="uk-UA" dirty="0" smtClean="0"/>
              <a:t>СИНЕРГІЧНИЙ </a:t>
            </a:r>
            <a:r>
              <a:rPr lang="uk-UA" dirty="0" smtClean="0"/>
              <a:t>ЕФЕКТ – ЗАЦІКАВЛЕНІСТЬ ФРАНЧАЙЗІ В ПРОЦВІТАННІ, ЩО ГАРАНТУЄ ФРАНЧАЙЗЕРУ СТАБІЛЬНІСТЬ У ПРИБУТКАХ</a:t>
            </a:r>
          </a:p>
          <a:p>
            <a:r>
              <a:rPr lang="uk-UA" dirty="0" smtClean="0"/>
              <a:t>ОДЕРЖАННЯ ДОДАТКОВОГО ДОХОДУ БЕЗ ЗНАЧНОГО РИЗИКУ</a:t>
            </a:r>
          </a:p>
          <a:p>
            <a:r>
              <a:rPr lang="uk-UA" dirty="0" smtClean="0"/>
              <a:t>ЕКОНОМІЯ ФІНАНСОВИХ, АДМІНІСТРАТИВНО-ГОСПОДАРСЬКИХ, УПРАВЛІНСЬКИХ ВИТРАТ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76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ПЕРЕВАГИ ДЛЯ ФРАНЧАЙЗІ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ФРАНЧАЙЗІ НЕ ВТРАЧАЄ СВОЮ ЮРИДИЧНУ САМОСТІЙНІСТЬ</a:t>
            </a:r>
          </a:p>
          <a:p>
            <a:r>
              <a:rPr lang="uk-UA" dirty="0" smtClean="0"/>
              <a:t>ВСТУПАЄ В ГОТОВІЙ БІЗНЕС, МАЄ ПРАВО НА ДОСВІД , ЗНАННЯ І ПІДТРИМКУ ФРАНЧАЙЗЕРА</a:t>
            </a:r>
          </a:p>
          <a:p>
            <a:r>
              <a:rPr lang="uk-UA" dirty="0" smtClean="0"/>
              <a:t>РОЗКРУЧЕНИЙ БРЕНД – БІЛЬШ ПРИВАБЛИВИЙ ДЛЯ СПОЖИВАЧА</a:t>
            </a:r>
          </a:p>
          <a:p>
            <a:r>
              <a:rPr lang="uk-UA" dirty="0" smtClean="0"/>
              <a:t>ГАРАНТОВАНЕ ПОСТАЧАННЯ  ТОВАРІВ ТА НЕОБХІДНИХ СКЛАДОВИХ</a:t>
            </a:r>
          </a:p>
          <a:p>
            <a:r>
              <a:rPr lang="uk-UA" dirty="0" smtClean="0"/>
              <a:t>ВИЗНАЧЕНИЙ </a:t>
            </a:r>
            <a:r>
              <a:rPr lang="uk-UA" dirty="0" smtClean="0"/>
              <a:t>РІВЕНЬ </a:t>
            </a:r>
            <a:r>
              <a:rPr lang="uk-UA" dirty="0" smtClean="0"/>
              <a:t>ЗАХИЩЕНОСТІ</a:t>
            </a:r>
          </a:p>
          <a:p>
            <a:r>
              <a:rPr lang="uk-UA" dirty="0" smtClean="0"/>
              <a:t>ПАРТНЕРСЬКІ СТОСУНКИ З </a:t>
            </a:r>
            <a:r>
              <a:rPr lang="uk-UA" dirty="0" smtClean="0"/>
              <a:t>ВЕЛИКИМИ </a:t>
            </a:r>
            <a:r>
              <a:rPr lang="uk-UA" dirty="0" smtClean="0"/>
              <a:t>ФІРМАМИ</a:t>
            </a:r>
          </a:p>
          <a:p>
            <a:r>
              <a:rPr lang="uk-UA" dirty="0" smtClean="0"/>
              <a:t>ПЕРЕВАГИ ПРИ КРЕДИТУВАННІ</a:t>
            </a:r>
          </a:p>
          <a:p>
            <a:r>
              <a:rPr lang="uk-UA" dirty="0" smtClean="0"/>
              <a:t>СПІЛЬНІ МАРКЕТИНГОВІ ДОСЛІДЖЕННЯ ТА РЕКЛАМНІ КАМПАНІЇ</a:t>
            </a:r>
          </a:p>
          <a:p>
            <a:r>
              <a:rPr lang="uk-UA" dirty="0" smtClean="0"/>
              <a:t>ЗНИЖУЄТЬСЯ РИЗИК БАНКРУТСТВА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325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РИЗИКИ ПРИ ВПРОВАДЖЕННІ СИСТЕМИ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ФРАНЧАЙЗИНГУ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ВІДСУТНІСТЬ МІЖДЕРЖАВНОЇ НОРМАТИВНОЇ  БАЗИ</a:t>
            </a:r>
          </a:p>
          <a:p>
            <a:r>
              <a:rPr lang="uk-UA" dirty="0" smtClean="0"/>
              <a:t>НЕДОСТАТНЯ КІЛЬКІСТЬ КВАЛІФІКОВАНИХ ФАХІВЦІВ</a:t>
            </a:r>
          </a:p>
          <a:p>
            <a:r>
              <a:rPr lang="uk-UA" dirty="0" smtClean="0"/>
              <a:t>ФІСКАЛЬНА ПОДАТКОВА ПОЛІТИКА ДЕРЖАВИ, ЩО НЕ В ПОВНІЙ МІРІ СПРЯМОВАНА НА УРАХУВАННЯ МОТИВІВ ФРАНЧАЙЗЕРА</a:t>
            </a:r>
          </a:p>
          <a:p>
            <a:r>
              <a:rPr lang="uk-UA" dirty="0" smtClean="0"/>
              <a:t>СПЕЦИФІКА ВЕДЕННЯ БІЗНЕСУ ТА УКРАЇНСЬКОЇ ГОСПОДАРСЬКОЇ ПРАКТИКИ В РЕГІОНАХ КРАЇНИ</a:t>
            </a:r>
          </a:p>
          <a:p>
            <a:r>
              <a:rPr lang="uk-UA" dirty="0" smtClean="0"/>
              <a:t>ПЕВНИЙ СТУПІНЬ НЕДОВІРИ ДО СИСТЕМИ ЯК РЕЗУЛЬТАТ НЕДОСТАТНЬОЇ ПОПУЛЯРИЗАЦІЇ ТА ОБІЗНАНОСТІ СУБ’ЄКТІВ ГОСПОДАРЮВАННЯ</a:t>
            </a:r>
          </a:p>
          <a:p>
            <a:r>
              <a:rPr lang="uk-UA" dirty="0" smtClean="0"/>
              <a:t>ПОРОЧНА ПРАКТИКА ТІНЬОВОГО КРУГООБІГУ, ЗАЛІКОВИХ ТА ВЕКСЕЛЬНИХ СХЕМ У </a:t>
            </a:r>
            <a:r>
              <a:rPr lang="uk-UA" smtClean="0"/>
              <a:t>ГРОШОВОМУ ОБОРОТІ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561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ДЯКУЮ ЗА УВАГУ!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  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173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</a:t>
            </a:r>
            <a:r>
              <a:rPr lang="uk-UA" dirty="0"/>
              <a:t>Ш</a:t>
            </a:r>
            <a:r>
              <a:rPr lang="uk-UA" dirty="0" smtClean="0"/>
              <a:t>ЛЯХИ ТРАНСНАЦІОНАЛІЗАЦІЇ СВІТОВОЇ ІНДУСТРІЇ ТУРИЗМУ</a:t>
            </a:r>
          </a:p>
          <a:p>
            <a:endParaRPr lang="uk-UA" dirty="0"/>
          </a:p>
          <a:p>
            <a:r>
              <a:rPr lang="uk-UA" dirty="0" smtClean="0"/>
              <a:t>2. СПЕЦИФІЧНІСТЬ ТУРИСТИЧНОГО ПРОДУКТУ І ТУРИСТИЧНОЇ ПРОПОЗИЦІЇ</a:t>
            </a:r>
          </a:p>
          <a:p>
            <a:endParaRPr lang="uk-UA" dirty="0"/>
          </a:p>
          <a:p>
            <a:r>
              <a:rPr lang="uk-UA" dirty="0" smtClean="0"/>
              <a:t>ОСОБЛИВОСТІ ФУНКЦІОНУВАННЯ ФРАНЧАЙЗИНГУ  НА СВІТОВОМУ ТУРИСТИЧНОМУ РИНКУ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61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ГЛОБАЛІЗАЦІЯ НА СВІТОВОМУ                   </a:t>
            </a:r>
            <a:br>
              <a:rPr lang="uk-UA" dirty="0" smtClean="0"/>
            </a:br>
            <a:r>
              <a:rPr lang="uk-UA" dirty="0" smtClean="0"/>
              <a:t>              ТУРИСТИЧНОМУ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ПРОЦЕСИ ГЛОБАЛІЗАЦІЇ ПРОЯВЛЯЮТЬСЯ ЯК ФУНКЦІОНУВАННЯ ТНК,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СТРАТЕГІЧНИХ АЛЬЯНСІВ ТА ГЛОБАЛЬНИХ СОЮЗІВ:</a:t>
            </a:r>
          </a:p>
          <a:p>
            <a:pPr marL="0" indent="0">
              <a:buNone/>
            </a:pPr>
            <a:endParaRPr lang="uk-UA" dirty="0"/>
          </a:p>
          <a:p>
            <a:pPr>
              <a:buAutoNum type="arabicPeriod"/>
            </a:pPr>
            <a:r>
              <a:rPr lang="uk-UA" dirty="0" smtClean="0"/>
              <a:t>ТРАНСНАЦІОНАЛЬНІ ГОТЕЛЬНІ КОРПОРАЦІЇ («ГОТЕЛЬНІ ЛАНЦЮЖКИ»)</a:t>
            </a:r>
          </a:p>
          <a:p>
            <a:pPr>
              <a:buAutoNum type="arabicPeriod"/>
            </a:pPr>
            <a:r>
              <a:rPr lang="uk-UA" dirty="0" smtClean="0"/>
              <a:t>У СВІТОВОМУ ТУРИСТИЧНОМУ СЕКТОРІ В СЕРЕДНЬОМУ 90% ПРИПАДАЄ НА ПЕРШІ 10 ТУРИСТИЧНИХ КОНЦЕРНІВ НІМЕЧЧИНИ, АНГЛІЇ, ІТАЛІЇ. ШВЕЙЦАРІЇ</a:t>
            </a:r>
          </a:p>
          <a:p>
            <a:pPr>
              <a:buAutoNum type="arabicPeriod"/>
            </a:pPr>
            <a:endParaRPr lang="uk-UA" dirty="0"/>
          </a:p>
          <a:p>
            <a:pPr>
              <a:buAutoNum type="arabicPeriod"/>
            </a:pPr>
            <a:r>
              <a:rPr lang="uk-UA" dirty="0" smtClean="0"/>
              <a:t>ТРАНСНАЦІОНАЛЬНІ ТУРИСТИЧНІ ТРАНСПОРТНІ КОРПОРАЦІЇ (ПОВІТРЯНИЙ ТРАНСПОРТ)</a:t>
            </a:r>
          </a:p>
          <a:p>
            <a:pPr>
              <a:buAutoNum type="arabicPeriod"/>
            </a:pPr>
            <a:endParaRPr lang="uk-UA" dirty="0"/>
          </a:p>
          <a:p>
            <a:pPr>
              <a:buAutoNum type="arabicPeriod"/>
            </a:pPr>
            <a:r>
              <a:rPr lang="uk-UA" dirty="0" smtClean="0"/>
              <a:t>ТРАНСНАЦІОНАЛЬНІ ТУРОПЕРАТОРСЬКІ КОРПОРАЦІЇ (КОМПАНІЇ , ЩО ПЕРЕВАЖНО ЗАЙМАЮТЬСЯ ФОРМУВАННЯМ ПАКЕТ-ТУРІВ), ТАК СЕРЕД 30 НАЙБІЛЬШИХ ГОТЕЛЬНИХ КОМПАНІЙ СВІТУ – 22 АМЕРИКАНСЬКІ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789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ТЕНДЕНЦІЇ РОЗВИТКУ СВІТОВОГО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РИНКУ ТУРИСТИЧНИХ 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РОЗВИТОК НОВИХ ФОРМ ТРАНСНАЦІОНАЛІЗАЦІЇ – ТРАДИЦІЙНЕ ГОРИЗОНТАЛЬНЕ ПОГЛИНАННЯ (ЗЛИТТЯ, ВІДКРИТТЯ ФІЛІЙ, ФРАНЧАЙЗИНГ);-ВЕРТИКАЛЬНЕ ПОГЛИНАННЯ (ТУРОПЕРАТОРИ, ГОТЕЛІ, АВІАПЕРЕВІЗНИКИ. ЗАКЛАДИ ТОРГІВЛІ, БАНКИ, СТРАХОВІ КОМПАНІЇ</a:t>
            </a:r>
          </a:p>
          <a:p>
            <a:r>
              <a:rPr lang="uk-UA" dirty="0" smtClean="0"/>
              <a:t>СТРАТЕГІЧНІ АЛЬЯНСИ ЯК КООРДИНАЦІЯ ТА ІНТЕГРАЦІЯ НА ТИМЧАСОВІЙ ОСНОВІ ДІЯЛЬНОСТІ ГРУПИ НЕЗАЛЕЖНИХ ПІДПРИЄМСТВ ТУРИСТИЧНОГО БІЗНЕСУ З МЕТОЮ ДОСЯГНЕННЯ СТРАТЕГІЧНОЇ ЦІЛІ</a:t>
            </a:r>
          </a:p>
          <a:p>
            <a:r>
              <a:rPr lang="uk-UA" dirty="0" smtClean="0"/>
              <a:t>ПОДАЛЬША МОНОПОЛІЗАЦІЯ РИНКУ ТУРИСТИЧНИХ ПОСЛУГ</a:t>
            </a:r>
          </a:p>
          <a:p>
            <a:r>
              <a:rPr lang="uk-UA" dirty="0" smtClean="0"/>
              <a:t>ДИВЕРСИФІКАЦІЯ ТУРИСТИЧНОГО КАПІТАЛУ В СУМІЖНІ ГАЛУЗІ</a:t>
            </a:r>
          </a:p>
          <a:p>
            <a:r>
              <a:rPr lang="uk-UA" dirty="0" smtClean="0"/>
              <a:t>КООПЕРАЦІЯ МАЛИХ ТА СЕРЕДНІХ РОЗДРІБНИХ ТУРИСТИЧНИХ ФІРМ</a:t>
            </a:r>
          </a:p>
          <a:p>
            <a:r>
              <a:rPr lang="uk-UA" dirty="0" smtClean="0"/>
              <a:t>ІНФОРМАТИЗАЦІЯ СВІТОВОГО РТП В ЦАРИНІ ПРОСУВАННЯ ПОСЛУГ</a:t>
            </a:r>
          </a:p>
          <a:p>
            <a:r>
              <a:rPr lang="uk-UA" dirty="0" smtClean="0"/>
              <a:t>ВЗАЄМОЗАЛЕЖНІСТЬ ЦІН НА ТУРИСТИЧНІ ПРОДУКТИ У ВСЬОМУ СВІТІ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72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ОСОБЛИВОСТІ ТУРИСТИЧНОГО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ПРОДУКТУ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НАДАННЯ ТУРИСТИЧНОЇ ПОСЛУГИ ПОТРЕБУЄ ГЛИБОКИХ КООПЕРАТИВНИХ ЗВ’ЯЗКІВ МІЖ ТУРИСТИЧНИМИ ТА ЗАБЕЗПЕЧУЮЧИМИ ПІДПРИЄМСТВАМИ</a:t>
            </a:r>
          </a:p>
          <a:p>
            <a:r>
              <a:rPr lang="uk-UA" dirty="0" smtClean="0"/>
              <a:t>ДЛЯ ТУРИСТА ТУРИСТИЧНА ПОСЛУГА СКЛАДАЄТЬСЯ  З ЦІЛОГО КОМПЛЕКСУ РІЗНОВИДІВ МАТЕРІАЛЬНОГО І НЕМАТЕРІАЛЬНОГО ОБСЛУГОВУВАННЯ З ТРАНСПОРТУВАННЯ, РОЗМІЩЕННЯ, ХАРЧУВАННЯ. ТОЩО</a:t>
            </a:r>
          </a:p>
          <a:p>
            <a:r>
              <a:rPr lang="uk-UA" dirty="0" smtClean="0"/>
              <a:t>КОЖНЕ ТУРИСТИЧНЕ ПІДПРИЄМСТВО ПРИЙМАЄ РІШЕННЯ В ОТОЧЕННІ ВЕЛИКОЇ КІЛЬКОСТІ РІЗНИХ ЗАЦІКАВЛЕНИХ СУБ’ЄКТІВ (НАПРИКЛАД, ВЕЛИКА МЕРЕЖА ГОТЕЛІВ ТА НЕВЕЛИКІ </a:t>
            </a:r>
            <a:r>
              <a:rPr lang="uk-UA" dirty="0" smtClean="0"/>
              <a:t>СІМЕЙНІ </a:t>
            </a:r>
            <a:r>
              <a:rPr lang="uk-UA" dirty="0" smtClean="0"/>
              <a:t>ГОТЕЛІ)</a:t>
            </a:r>
          </a:p>
          <a:p>
            <a:r>
              <a:rPr lang="uk-UA" dirty="0" smtClean="0"/>
              <a:t>НЕВІДДІЛЬНІСТЬ ТУРИСТСЬКОГО ПРОДУКТУ ВІД ДЖЕРЕЛА ФОРМУВАННЯ</a:t>
            </a:r>
          </a:p>
          <a:p>
            <a:r>
              <a:rPr lang="uk-UA" dirty="0" smtClean="0"/>
              <a:t>НЕМОЖЛИВІСТЬ СКЛАДУВАННЯ ТУРИСТИЧНОГО ПРОДУКТУ, ЙОГО </a:t>
            </a:r>
            <a:r>
              <a:rPr lang="uk-UA" dirty="0" smtClean="0"/>
              <a:t>НЕВІДЧУТНІСТЬ В МОМЕНТ ПРОДАЖУ,  </a:t>
            </a:r>
            <a:r>
              <a:rPr lang="uk-UA" dirty="0" smtClean="0"/>
              <a:t>НЕМОЖЛИВІСТЬ ЗБЕРІГАТИ</a:t>
            </a:r>
          </a:p>
          <a:p>
            <a:r>
              <a:rPr lang="uk-UA" dirty="0" smtClean="0"/>
              <a:t>СЕЗОННІСТЬ ТА ЗАЛЕЖНІСТЬ ОБСЯГУ ТУРИСТИЧНИХ ПОСЛУГ ВІД </a:t>
            </a:r>
            <a:r>
              <a:rPr lang="uk-UA" dirty="0" smtClean="0"/>
              <a:t>ПРИРОДНО-КЛІМАТИЧНИХ </a:t>
            </a:r>
            <a:r>
              <a:rPr lang="uk-UA" dirty="0" smtClean="0"/>
              <a:t>УМОВ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60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ФРАНЧАЙЗИНГ - ЦЕ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573307"/>
            <a:ext cx="8695266" cy="5459506"/>
          </a:xfrm>
        </p:spPr>
        <p:txBody>
          <a:bodyPr/>
          <a:lstStyle/>
          <a:p>
            <a:r>
              <a:rPr lang="uk-UA" dirty="0" smtClean="0"/>
              <a:t>СИСТЕМА ЕКОНОМІЧНИХ ВІДНОСИН, ЩО ПОЛЯГАЄ У ПЕРЕДАЧІ ОДНІЄЮ СТОРОНОЮ (ФІРМОЮ, ЩО МАЄ, ЯК ПРАВИЛО, ВИРАЖЕНИЙ ІМІДЖ, РОЗКРУЧЕНИЙ БРЕНД І ВИСОКУ РЕПУТАЦІЮ НА РИНКУ) ІНЩІЙ СТОРОНІ (ФІРМІ АБО ІНДИВІДУАЛЬНОМУ ПРИВАТНОМУ ПІДПРИЄМЦЮ) СВОЇХ ЗАСОБІВ ІНДИВІДУАЛІЗАЦІЇ ВИРОБЛЕНИХ ТОВАРІВ, НАДАНИХ ПОСЛУГ, А САМЕ:</a:t>
            </a:r>
          </a:p>
          <a:p>
            <a:r>
              <a:rPr lang="uk-UA" dirty="0" smtClean="0"/>
              <a:t>- ТОВАРНОГО ЗНАКУ</a:t>
            </a:r>
          </a:p>
          <a:p>
            <a:r>
              <a:rPr lang="uk-UA" dirty="0" smtClean="0"/>
              <a:t>- ЗНАКУ ОБСЛУГОВУВАННЯ</a:t>
            </a:r>
          </a:p>
          <a:p>
            <a:r>
              <a:rPr lang="uk-UA" dirty="0" smtClean="0"/>
              <a:t>- ФІРМОВОГО СТИЛЮ</a:t>
            </a:r>
          </a:p>
          <a:p>
            <a:r>
              <a:rPr lang="uk-UA" dirty="0" smtClean="0"/>
              <a:t>- ТЕХНОЛОГІЇ ВЕДЕННЯ БІЗНЕСУ</a:t>
            </a:r>
          </a:p>
          <a:p>
            <a:r>
              <a:rPr lang="uk-UA" dirty="0" smtClean="0"/>
              <a:t>- КОМЕРЦІЙНОЇ ІНФОРМАЦІЇ.</a:t>
            </a:r>
          </a:p>
          <a:p>
            <a:r>
              <a:rPr lang="uk-UA" dirty="0" smtClean="0"/>
              <a:t>ПРИ ЦЬОМУ ПЕРЕДАВАЛЬНА СТОРОНА ЗОБОВ’ЯЗУЄТЬСЯ СПРИЯТИ В СТАНОВЛЕННІ БІЗНЕСУ, ЗАБЕЗПЕЧУВАТИ ТЕХНІЧНУ І КОНСУЛЬТАЦІЙНУ ДОПОМОГУ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25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ОСНОВНІ РИСИ ФРАНЧАЙЗИНГУ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НАЯВНІСТЬ ДВОХ СУБ’ЄКТІВ УГОДИ – «ФРАНЧАЙЗЕРА» ТА «ФРАНЧАЙЗІ»</a:t>
            </a:r>
          </a:p>
          <a:p>
            <a:r>
              <a:rPr lang="uk-UA" dirty="0" smtClean="0"/>
              <a:t>ФРАНЧАЙЗЕР ВОЛОДІЄ ВИКЛЮЧНИМИ ПРАВАМИ НА ТОВАРНИЙ ЗНАК, ФІРМОВИЙ СТИЛЬ, ПАТЕНТ, ІДЕЮ, АВТОРСЬКЕ ПРАВО, ТОБТО Є ПРАВОВЛАСНИКОМ</a:t>
            </a:r>
          </a:p>
          <a:p>
            <a:r>
              <a:rPr lang="uk-UA" dirty="0" smtClean="0"/>
              <a:t>ФРАНЧАЙЗІ ЗДІЙСНЮЄ СВОЮ ДІЯЛЬНІСТЬ ПІД ТОВАРНИМ ЗНАКОМ ФРАНЧАЙЗЕРА . ВИКОРИСТОВУЄ ЙОГО РЕПУТАЦІЮ НА РИНКУ ТОВАРІВ ТА ПОСЛУГ, ЩО ОБУМОВЛЮЄ ВИСОКУ ЕТИКУ ДІЛОВИХ ВІДНОСИН</a:t>
            </a:r>
          </a:p>
          <a:p>
            <a:r>
              <a:rPr lang="uk-UA" dirty="0" smtClean="0"/>
              <a:t>СУТНІСТЬ ФРАНЧАЙЗИНГУ РЕАЛІЗУЄТЬСЯ ЯК </a:t>
            </a:r>
            <a:r>
              <a:rPr lang="uk-UA" dirty="0" smtClean="0"/>
              <a:t> </a:t>
            </a:r>
            <a:r>
              <a:rPr lang="uk-UA" dirty="0" smtClean="0"/>
              <a:t>РОЗШИРЕННЯ СВОГО БІЗНЕСУ ШЛЯХОМ СТВОРЕННЯ ДИСТРИБ’ЮТОСЬКИХ МЕРЕЖ І ЗАЛУЧЕННЯ ЯКНАЙБІЛЬШЕ УЧАСНИКІВ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945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ВИДИ ФРАНЧАЙЗИНГУ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ФРАНЧАЙЗИНГ ТОВАРУ</a:t>
            </a:r>
          </a:p>
          <a:p>
            <a:r>
              <a:rPr lang="uk-UA" dirty="0" smtClean="0"/>
              <a:t>ВИРОБНИЧИЙ ФРАНЧАЙЗИНГ</a:t>
            </a:r>
          </a:p>
          <a:p>
            <a:r>
              <a:rPr lang="uk-UA" dirty="0" smtClean="0"/>
              <a:t>ФРАНЧАЙЗИНГ БІЗНЕС ФОРМАТУ</a:t>
            </a:r>
          </a:p>
          <a:p>
            <a:r>
              <a:rPr lang="uk-UA" dirty="0" smtClean="0"/>
              <a:t>СЕРВІСНИЙ ФРАНЧАЙЗИНГ МАЄ ОСНОВНУ СПРЯМОВАНІСТЬ – НА ВИСОКИЙ РІВЕНЬ ОБСЛУГОВУВАННЯ СПОЖИВАЧІВ – ТУРИСТІВ. ЗАВДЯКИ СПІЛЬНІЙ ПОЛІТИЦІ ТУРИСТ Є ПОІНФОРМОВАНИМ  ПРО КІЛЬКІСТЬ ТА ЯКІСТЬ ПОСЛУГ, ЯКІ ЙОМУ ГАРАНТОВАНІ У ВИЗНАЧЕНИЙ ПЕРІОД ЧАСУ  НА ПІДПРИЄМСТВАХ ОЗНАЧЕНОЇ ТОРГОВОЇ МАРКИ.</a:t>
            </a:r>
          </a:p>
          <a:p>
            <a:r>
              <a:rPr lang="uk-UA" dirty="0" smtClean="0"/>
              <a:t>ТАКИМ ЧИНОМ СПОЖИВАЧ ІДЕНТИФІКУЄ ПРАВОВЛАСНИКА І КОРИСТУВАЧА ТОВАРНОЇ МАРКИ, ЩО СПРИЯЄ РОЗВИТКУ ФРАНЧАЙЗИНГОВОЇ СИСТЕМИ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334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ПРИНЦИПИ ФРАНЧАЙЗИНГУ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ПОСТІЙНА СПІВПРАЦЯ ТА ВИСОКИЙ СТУПІНЬ ДОВІРИ ПАРТНЕРІВ</a:t>
            </a:r>
          </a:p>
          <a:p>
            <a:r>
              <a:rPr lang="uk-UA" dirty="0" smtClean="0"/>
              <a:t>ЗАГАЛЬНІ ДЛЯ СИСТЕМИ СТРАТЕГІЯ ЗБУТУ І ЦІНОВА ПОЛІТИКА</a:t>
            </a:r>
          </a:p>
          <a:p>
            <a:r>
              <a:rPr lang="uk-UA" dirty="0" smtClean="0"/>
              <a:t>СПІЛЬНА ПРИСУТНІСТЬ НА РИНКУ</a:t>
            </a:r>
          </a:p>
          <a:p>
            <a:r>
              <a:rPr lang="uk-UA" dirty="0" smtClean="0"/>
              <a:t>ОБМІН ІНФОРМАЦІЄЮ ТА НАДАННЯ ПІДТРИМКИ</a:t>
            </a:r>
          </a:p>
          <a:p>
            <a:r>
              <a:rPr lang="uk-UA" dirty="0" smtClean="0"/>
              <a:t>ВИСОКИЙ РІВЕНЬ ПІДПРИЄМНИЦЬКОЇ ІНІЦІАТИВИ</a:t>
            </a:r>
          </a:p>
          <a:p>
            <a:r>
              <a:rPr lang="uk-UA" dirty="0" smtClean="0"/>
              <a:t>ПЛАНУВАННЯ І ПРОГНОЗУВАННЯ РОЗВИТКУ СИСТЕМИ</a:t>
            </a:r>
          </a:p>
          <a:p>
            <a:r>
              <a:rPr lang="uk-UA" dirty="0" smtClean="0"/>
              <a:t>СПІЛЬНА ПОЛІТИКА В РЕГІОНАХ ДІЯЛЬНОСТІ</a:t>
            </a:r>
          </a:p>
          <a:p>
            <a:r>
              <a:rPr lang="uk-UA" dirty="0" smtClean="0"/>
              <a:t>ПЕРЕВАГИ КОНКУРЕНЦІЇ</a:t>
            </a:r>
          </a:p>
          <a:p>
            <a:r>
              <a:rPr lang="uk-UA" dirty="0" smtClean="0"/>
              <a:t>НАЛАГОДЖЕНА СИСТЕМА ПОСТАЧАНЬ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08169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</TotalTime>
  <Words>751</Words>
  <Application>Microsoft Office PowerPoint</Application>
  <PresentationFormat>Широкий екран</PresentationFormat>
  <Paragraphs>98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Грань</vt:lpstr>
      <vt:lpstr>ОСОБЛИВОСТІ  ФОРМУВАННЯ ТУРИСТИЧНОЇ ПРОПОЗИЦІЇ В УМОВАХ ТРАНСНАЦІОНАЛІЗАЦІЇ СВІТОВОЇ ІНДУСТРІЇ ТУРИЗМУ </vt:lpstr>
      <vt:lpstr>       ПРОБЛЕМИ ДО ОБГОВОРЕННЯ</vt:lpstr>
      <vt:lpstr>          ГЛОБАЛІЗАЦІЯ НА СВІТОВОМУ                                  ТУРИСТИЧНОМУ РИНКУ</vt:lpstr>
      <vt:lpstr>     ТЕНДЕНЦІЇ РОЗВИТКУ СВІТОВОГО        РИНКУ ТУРИСТИЧНИХ ПОСЛУГ</vt:lpstr>
      <vt:lpstr>      ОСОБЛИВОСТІ ТУРИСТИЧНОГО                      ПРОДУКТУ</vt:lpstr>
      <vt:lpstr>            ФРАНЧАЙЗИНГ - ЦЕ</vt:lpstr>
      <vt:lpstr>      ОСНОВНІ РИСИ ФРАНЧАЙЗИНГУ</vt:lpstr>
      <vt:lpstr>           ВИДИ ФРАНЧАЙЗИНГУ</vt:lpstr>
      <vt:lpstr>        ПРИНЦИПИ ФРАНЧАЙЗИНГУ</vt:lpstr>
      <vt:lpstr>          ПЕРЕВАГИ ДЛЯ ФРАНЧАЙЗЕРА</vt:lpstr>
      <vt:lpstr>            ПЕРЕВАГИ ДЛЯ ФРАНЧАЙЗІ</vt:lpstr>
      <vt:lpstr>РИЗИКИ ПРИ ВПРОВАДЖЕННІ СИСТЕМИ                    ФРАНЧАЙЗИНГУ</vt:lpstr>
      <vt:lpstr>                                      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 ФОРМУВАННЯ ТУРИСТИЧНОЇ ПРОПОЗИЦІЇ В УМОВАХ ТРАНСНАЦІОНАЛІЗАЦІЇ СВІТОВОЇ ІНДУСТРІЇ ТУРИЗМУ</dc:title>
  <dc:creator>Пользователь</dc:creator>
  <cp:lastModifiedBy>Пользователь</cp:lastModifiedBy>
  <cp:revision>23</cp:revision>
  <dcterms:created xsi:type="dcterms:W3CDTF">2020-11-07T15:34:37Z</dcterms:created>
  <dcterms:modified xsi:type="dcterms:W3CDTF">2020-11-09T09:11:11Z</dcterms:modified>
</cp:coreProperties>
</file>