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4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" y="-31324"/>
            <a:ext cx="9164807" cy="68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4" y="5620444"/>
            <a:ext cx="4067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Виконала : студентка  2 курсу 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ПЗСО 21- 19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Назаренко Анна</a:t>
            </a:r>
          </a:p>
          <a:p>
            <a:endParaRPr lang="uk-UA" dirty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4948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8" y="0"/>
            <a:ext cx="9115772" cy="6957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5"/>
          <a:stretch/>
        </p:blipFill>
        <p:spPr bwMode="auto">
          <a:xfrm>
            <a:off x="27062" y="0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64"/>
            <a:ext cx="8964488" cy="67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0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3" y="142503"/>
            <a:ext cx="8941263" cy="670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2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" y="0"/>
            <a:ext cx="9171451" cy="68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4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6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9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3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4" y="-2"/>
            <a:ext cx="9167614" cy="687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1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806"/>
            <a:ext cx="9181075" cy="68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2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7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32" y="-6052"/>
            <a:ext cx="9146232" cy="68640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6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24" y="0"/>
            <a:ext cx="9150524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756"/>
            <a:ext cx="9155675" cy="696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294"/>
            <a:ext cx="9157725" cy="686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4" y="-23986"/>
            <a:ext cx="9308504" cy="69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98"/>
            <a:ext cx="9144000" cy="68450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3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19"/>
            <a:ext cx="9144000" cy="704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Осадчук</dc:creator>
  <cp:lastModifiedBy>макс Осадчук</cp:lastModifiedBy>
  <cp:revision>6</cp:revision>
  <dcterms:created xsi:type="dcterms:W3CDTF">2020-10-11T13:28:38Z</dcterms:created>
  <dcterms:modified xsi:type="dcterms:W3CDTF">2020-10-11T14:41:46Z</dcterms:modified>
</cp:coreProperties>
</file>