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0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71859-9993-4A06-ABE7-565A5A9E054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945F527-DF28-412B-AACD-17325D7E1210}">
      <dgm:prSet phldrT="[Текст]"/>
      <dgm:spPr>
        <a:solidFill>
          <a:srgbClr val="530EDE"/>
        </a:solidFill>
      </dgm:spPr>
      <dgm:t>
        <a:bodyPr/>
        <a:lstStyle/>
        <a:p>
          <a:r>
            <a:rPr lang="uk-UA" dirty="0">
              <a:latin typeface="Segoe Print" pitchFamily="2" charset="0"/>
            </a:rPr>
            <a:t>Визначити внутрішню і зовнішню функції </a:t>
          </a:r>
          <a:r>
            <a:rPr lang="en-US" dirty="0">
              <a:latin typeface="Segoe Print" pitchFamily="2" charset="0"/>
            </a:rPr>
            <a:t>f(x) </a:t>
          </a:r>
          <a:r>
            <a:rPr lang="uk-UA" dirty="0">
              <a:latin typeface="Segoe Print" pitchFamily="2" charset="0"/>
            </a:rPr>
            <a:t>і</a:t>
          </a:r>
          <a:r>
            <a:rPr lang="en-US" dirty="0">
              <a:latin typeface="Segoe Print" pitchFamily="2" charset="0"/>
            </a:rPr>
            <a:t> g(x)</a:t>
          </a:r>
          <a:endParaRPr lang="uk-UA" dirty="0">
            <a:latin typeface="Segoe Print" pitchFamily="2" charset="0"/>
          </a:endParaRPr>
        </a:p>
      </dgm:t>
    </dgm:pt>
    <dgm:pt modelId="{25959D6A-9E29-468D-B357-559435C0B2AA}" type="parTrans" cxnId="{D08DA48C-5781-44E7-80C6-7095789FA0ED}">
      <dgm:prSet/>
      <dgm:spPr/>
      <dgm:t>
        <a:bodyPr/>
        <a:lstStyle/>
        <a:p>
          <a:endParaRPr lang="uk-UA"/>
        </a:p>
      </dgm:t>
    </dgm:pt>
    <dgm:pt modelId="{F62245D5-1639-41BB-B335-9EF3508C4902}" type="sibTrans" cxnId="{D08DA48C-5781-44E7-80C6-7095789FA0ED}">
      <dgm:prSet/>
      <dgm:spPr/>
      <dgm:t>
        <a:bodyPr/>
        <a:lstStyle/>
        <a:p>
          <a:endParaRPr lang="uk-UA"/>
        </a:p>
      </dgm:t>
    </dgm:pt>
    <dgm:pt modelId="{00565201-F6CE-48AC-BDDA-34B13D045E83}">
      <dgm:prSet phldrT="[Текст]"/>
      <dgm:spPr>
        <a:solidFill>
          <a:srgbClr val="530EDE"/>
        </a:solidFill>
      </dgm:spPr>
      <dgm:t>
        <a:bodyPr/>
        <a:lstStyle/>
        <a:p>
          <a:r>
            <a:rPr lang="uk-UA" dirty="0">
              <a:latin typeface="Segoe Print" pitchFamily="2" charset="0"/>
            </a:rPr>
            <a:t>Перемножити похідні знайдені в попередніх пунктах</a:t>
          </a:r>
        </a:p>
      </dgm:t>
    </dgm:pt>
    <dgm:pt modelId="{38697C43-09A2-4678-87FC-122BA66189E5}" type="parTrans" cxnId="{0B050324-990B-4738-9D7A-E6BF40AFBA97}">
      <dgm:prSet/>
      <dgm:spPr/>
      <dgm:t>
        <a:bodyPr/>
        <a:lstStyle/>
        <a:p>
          <a:endParaRPr lang="uk-UA"/>
        </a:p>
      </dgm:t>
    </dgm:pt>
    <dgm:pt modelId="{1B20155B-D45C-43D7-BEC6-6577EC89CE2D}" type="sibTrans" cxnId="{0B050324-990B-4738-9D7A-E6BF40AFBA97}">
      <dgm:prSet/>
      <dgm:spPr/>
      <dgm:t>
        <a:bodyPr/>
        <a:lstStyle/>
        <a:p>
          <a:endParaRPr lang="uk-UA"/>
        </a:p>
      </dgm:t>
    </dgm:pt>
    <dgm:pt modelId="{0316C611-E36A-41C7-9E9A-29E3FE2F60E7}">
      <dgm:prSet/>
      <dgm:spPr>
        <a:solidFill>
          <a:srgbClr val="530EDE"/>
        </a:solidFill>
      </dgm:spPr>
      <dgm:t>
        <a:bodyPr/>
        <a:lstStyle/>
        <a:p>
          <a:r>
            <a:rPr lang="uk-UA" altLang="uk-UA" dirty="0">
              <a:latin typeface="Segoe Print" pitchFamily="2" charset="0"/>
            </a:rPr>
            <a:t>Знайти похідну зовнішньої функції </a:t>
          </a:r>
          <a:r>
            <a:rPr lang="en-US" altLang="uk-UA" dirty="0">
              <a:latin typeface="Segoe Print" pitchFamily="2" charset="0"/>
              <a:cs typeface="Times New Roman" pitchFamily="18" charset="0"/>
            </a:rPr>
            <a:t>g´(f)</a:t>
          </a:r>
          <a:endParaRPr lang="ru-RU" altLang="uk-UA" dirty="0">
            <a:latin typeface="Segoe Print" pitchFamily="2" charset="0"/>
          </a:endParaRPr>
        </a:p>
      </dgm:t>
    </dgm:pt>
    <dgm:pt modelId="{B9087937-6318-4959-BB60-3AFAACCD2708}" type="parTrans" cxnId="{13C35384-0540-407A-A89A-60295B1F2C13}">
      <dgm:prSet/>
      <dgm:spPr/>
      <dgm:t>
        <a:bodyPr/>
        <a:lstStyle/>
        <a:p>
          <a:endParaRPr lang="uk-UA"/>
        </a:p>
      </dgm:t>
    </dgm:pt>
    <dgm:pt modelId="{63B46B7B-3C95-4873-992D-93FC2B8E4284}" type="sibTrans" cxnId="{13C35384-0540-407A-A89A-60295B1F2C13}">
      <dgm:prSet/>
      <dgm:spPr/>
      <dgm:t>
        <a:bodyPr/>
        <a:lstStyle/>
        <a:p>
          <a:endParaRPr lang="uk-UA"/>
        </a:p>
      </dgm:t>
    </dgm:pt>
    <dgm:pt modelId="{06583E99-DE97-4E2D-B226-9487C3E10D90}">
      <dgm:prSet/>
      <dgm:spPr>
        <a:solidFill>
          <a:srgbClr val="530EDE"/>
        </a:solidFill>
      </dgm:spPr>
      <dgm:t>
        <a:bodyPr/>
        <a:lstStyle/>
        <a:p>
          <a:r>
            <a:rPr lang="uk-UA" altLang="uk-UA" dirty="0">
              <a:latin typeface="Segoe Print" pitchFamily="2" charset="0"/>
            </a:rPr>
            <a:t>Знайти похідну внутрішньої функції </a:t>
          </a:r>
          <a:r>
            <a:rPr lang="en-US" altLang="uk-UA" dirty="0">
              <a:latin typeface="Segoe Print" pitchFamily="2" charset="0"/>
              <a:cs typeface="Times New Roman" pitchFamily="18" charset="0"/>
            </a:rPr>
            <a:t>f´(x)</a:t>
          </a:r>
          <a:r>
            <a:rPr lang="uk-UA" altLang="uk-UA" dirty="0">
              <a:latin typeface="Segoe Print" pitchFamily="2" charset="0"/>
            </a:rPr>
            <a:t> </a:t>
          </a:r>
          <a:endParaRPr lang="ru-RU" altLang="uk-UA" dirty="0">
            <a:latin typeface="Segoe Print" pitchFamily="2" charset="0"/>
          </a:endParaRPr>
        </a:p>
      </dgm:t>
    </dgm:pt>
    <dgm:pt modelId="{6B06A2FD-F15D-44F6-AB17-78CCAA0EB940}" type="parTrans" cxnId="{D94559EA-2EF3-4C37-BE2A-3D96C7B3307D}">
      <dgm:prSet/>
      <dgm:spPr/>
      <dgm:t>
        <a:bodyPr/>
        <a:lstStyle/>
        <a:p>
          <a:endParaRPr lang="uk-UA"/>
        </a:p>
      </dgm:t>
    </dgm:pt>
    <dgm:pt modelId="{41C78F50-A7D7-4CFF-89C3-8AA22F251F15}" type="sibTrans" cxnId="{D94559EA-2EF3-4C37-BE2A-3D96C7B3307D}">
      <dgm:prSet/>
      <dgm:spPr/>
      <dgm:t>
        <a:bodyPr/>
        <a:lstStyle/>
        <a:p>
          <a:endParaRPr lang="uk-UA"/>
        </a:p>
      </dgm:t>
    </dgm:pt>
    <dgm:pt modelId="{1E1B9641-668F-4F40-BB77-CF8B456AB3DA}" type="pres">
      <dgm:prSet presAssocID="{C7871859-9993-4A06-ABE7-565A5A9E054D}" presName="Name0" presStyleCnt="0">
        <dgm:presLayoutVars>
          <dgm:chMax val="7"/>
          <dgm:chPref val="7"/>
          <dgm:dir/>
        </dgm:presLayoutVars>
      </dgm:prSet>
      <dgm:spPr/>
    </dgm:pt>
    <dgm:pt modelId="{0AD48701-EE4F-4A91-B11E-13E19A24CBF2}" type="pres">
      <dgm:prSet presAssocID="{C7871859-9993-4A06-ABE7-565A5A9E054D}" presName="Name1" presStyleCnt="0"/>
      <dgm:spPr/>
    </dgm:pt>
    <dgm:pt modelId="{C3806111-9A78-497A-B0E8-C0A0B6ADE3EE}" type="pres">
      <dgm:prSet presAssocID="{C7871859-9993-4A06-ABE7-565A5A9E054D}" presName="cycle" presStyleCnt="0"/>
      <dgm:spPr/>
    </dgm:pt>
    <dgm:pt modelId="{440AFA35-5B30-40D6-BF92-79F2448D53F6}" type="pres">
      <dgm:prSet presAssocID="{C7871859-9993-4A06-ABE7-565A5A9E054D}" presName="srcNode" presStyleLbl="node1" presStyleIdx="0" presStyleCnt="4"/>
      <dgm:spPr/>
    </dgm:pt>
    <dgm:pt modelId="{2DCD2162-C9D3-425C-8267-9DC6926981E1}" type="pres">
      <dgm:prSet presAssocID="{C7871859-9993-4A06-ABE7-565A5A9E054D}" presName="conn" presStyleLbl="parChTrans1D2" presStyleIdx="0" presStyleCnt="1" custLinFactNeighborX="-110" custLinFactNeighborY="263"/>
      <dgm:spPr/>
    </dgm:pt>
    <dgm:pt modelId="{2D8C5271-5346-4F47-AF99-C8D8176A482A}" type="pres">
      <dgm:prSet presAssocID="{C7871859-9993-4A06-ABE7-565A5A9E054D}" presName="extraNode" presStyleLbl="node1" presStyleIdx="0" presStyleCnt="4"/>
      <dgm:spPr/>
    </dgm:pt>
    <dgm:pt modelId="{B30D4C1E-CF77-44C8-BF3D-0109DDDAA96F}" type="pres">
      <dgm:prSet presAssocID="{C7871859-9993-4A06-ABE7-565A5A9E054D}" presName="dstNode" presStyleLbl="node1" presStyleIdx="0" presStyleCnt="4"/>
      <dgm:spPr/>
    </dgm:pt>
    <dgm:pt modelId="{6E06902A-3DEB-4C0E-B515-D2037F24223D}" type="pres">
      <dgm:prSet presAssocID="{5945F527-DF28-412B-AACD-17325D7E1210}" presName="text_1" presStyleLbl="node1" presStyleIdx="0" presStyleCnt="4">
        <dgm:presLayoutVars>
          <dgm:bulletEnabled val="1"/>
        </dgm:presLayoutVars>
      </dgm:prSet>
      <dgm:spPr/>
    </dgm:pt>
    <dgm:pt modelId="{6A1F046B-4327-42A9-B646-C407D2744466}" type="pres">
      <dgm:prSet presAssocID="{5945F527-DF28-412B-AACD-17325D7E1210}" presName="accent_1" presStyleCnt="0"/>
      <dgm:spPr/>
    </dgm:pt>
    <dgm:pt modelId="{996A7E12-565C-4729-A2DC-67306BF9EF5A}" type="pres">
      <dgm:prSet presAssocID="{5945F527-DF28-412B-AACD-17325D7E1210}" presName="accentRepeatNode" presStyleLbl="solidFgAcc1" presStyleIdx="0" presStyleCnt="4"/>
      <dgm:spPr/>
    </dgm:pt>
    <dgm:pt modelId="{997BE2C7-D669-45E9-A6BB-0E7C6C427E58}" type="pres">
      <dgm:prSet presAssocID="{06583E99-DE97-4E2D-B226-9487C3E10D90}" presName="text_2" presStyleLbl="node1" presStyleIdx="1" presStyleCnt="4">
        <dgm:presLayoutVars>
          <dgm:bulletEnabled val="1"/>
        </dgm:presLayoutVars>
      </dgm:prSet>
      <dgm:spPr/>
    </dgm:pt>
    <dgm:pt modelId="{88EE2DB8-9DC9-4D29-B9A8-A46C75EA6892}" type="pres">
      <dgm:prSet presAssocID="{06583E99-DE97-4E2D-B226-9487C3E10D90}" presName="accent_2" presStyleCnt="0"/>
      <dgm:spPr/>
    </dgm:pt>
    <dgm:pt modelId="{459BD774-2795-4D3D-B29D-BC8AA575AE5C}" type="pres">
      <dgm:prSet presAssocID="{06583E99-DE97-4E2D-B226-9487C3E10D90}" presName="accentRepeatNode" presStyleLbl="solidFgAcc1" presStyleIdx="1" presStyleCnt="4" custLinFactNeighborX="-8517" custLinFactNeighborY="2283"/>
      <dgm:spPr/>
    </dgm:pt>
    <dgm:pt modelId="{5999EF9B-555C-45CE-A30C-D59BD0E7E670}" type="pres">
      <dgm:prSet presAssocID="{0316C611-E36A-41C7-9E9A-29E3FE2F60E7}" presName="text_3" presStyleLbl="node1" presStyleIdx="2" presStyleCnt="4">
        <dgm:presLayoutVars>
          <dgm:bulletEnabled val="1"/>
        </dgm:presLayoutVars>
      </dgm:prSet>
      <dgm:spPr/>
    </dgm:pt>
    <dgm:pt modelId="{0B142ACB-4C8B-47B0-B3E5-BC9D8CE30BA7}" type="pres">
      <dgm:prSet presAssocID="{0316C611-E36A-41C7-9E9A-29E3FE2F60E7}" presName="accent_3" presStyleCnt="0"/>
      <dgm:spPr/>
    </dgm:pt>
    <dgm:pt modelId="{1689206A-E5A1-4E20-BEFB-4B1CCA1CA8DD}" type="pres">
      <dgm:prSet presAssocID="{0316C611-E36A-41C7-9E9A-29E3FE2F60E7}" presName="accentRepeatNode" presStyleLbl="solidFgAcc1" presStyleIdx="2" presStyleCnt="4"/>
      <dgm:spPr/>
    </dgm:pt>
    <dgm:pt modelId="{668E875B-6AEB-4BF6-969B-633A4A02A0EE}" type="pres">
      <dgm:prSet presAssocID="{00565201-F6CE-48AC-BDDA-34B13D045E83}" presName="text_4" presStyleLbl="node1" presStyleIdx="3" presStyleCnt="4">
        <dgm:presLayoutVars>
          <dgm:bulletEnabled val="1"/>
        </dgm:presLayoutVars>
      </dgm:prSet>
      <dgm:spPr/>
    </dgm:pt>
    <dgm:pt modelId="{0A4DFECD-9923-4208-ABA5-B18D19422CF9}" type="pres">
      <dgm:prSet presAssocID="{00565201-F6CE-48AC-BDDA-34B13D045E83}" presName="accent_4" presStyleCnt="0"/>
      <dgm:spPr/>
    </dgm:pt>
    <dgm:pt modelId="{7195C48B-4732-498D-9076-11A03429DC46}" type="pres">
      <dgm:prSet presAssocID="{00565201-F6CE-48AC-BDDA-34B13D045E83}" presName="accentRepeatNode" presStyleLbl="solidFgAcc1" presStyleIdx="3" presStyleCnt="4"/>
      <dgm:spPr/>
    </dgm:pt>
  </dgm:ptLst>
  <dgm:cxnLst>
    <dgm:cxn modelId="{0B050324-990B-4738-9D7A-E6BF40AFBA97}" srcId="{C7871859-9993-4A06-ABE7-565A5A9E054D}" destId="{00565201-F6CE-48AC-BDDA-34B13D045E83}" srcOrd="3" destOrd="0" parTransId="{38697C43-09A2-4678-87FC-122BA66189E5}" sibTransId="{1B20155B-D45C-43D7-BEC6-6577EC89CE2D}"/>
    <dgm:cxn modelId="{CF366B24-6DD0-4669-B512-CEA55B2023E8}" type="presOf" srcId="{C7871859-9993-4A06-ABE7-565A5A9E054D}" destId="{1E1B9641-668F-4F40-BB77-CF8B456AB3DA}" srcOrd="0" destOrd="0" presId="urn:microsoft.com/office/officeart/2008/layout/VerticalCurvedList"/>
    <dgm:cxn modelId="{4447A979-24A7-41CF-8554-22DBD780CB81}" type="presOf" srcId="{00565201-F6CE-48AC-BDDA-34B13D045E83}" destId="{668E875B-6AEB-4BF6-969B-633A4A02A0EE}" srcOrd="0" destOrd="0" presId="urn:microsoft.com/office/officeart/2008/layout/VerticalCurvedList"/>
    <dgm:cxn modelId="{00989C7D-A74C-4A2E-86DC-3AD69DE629B1}" type="presOf" srcId="{5945F527-DF28-412B-AACD-17325D7E1210}" destId="{6E06902A-3DEB-4C0E-B515-D2037F24223D}" srcOrd="0" destOrd="0" presId="urn:microsoft.com/office/officeart/2008/layout/VerticalCurvedList"/>
    <dgm:cxn modelId="{13C35384-0540-407A-A89A-60295B1F2C13}" srcId="{C7871859-9993-4A06-ABE7-565A5A9E054D}" destId="{0316C611-E36A-41C7-9E9A-29E3FE2F60E7}" srcOrd="2" destOrd="0" parTransId="{B9087937-6318-4959-BB60-3AFAACCD2708}" sibTransId="{63B46B7B-3C95-4873-992D-93FC2B8E4284}"/>
    <dgm:cxn modelId="{D08DA48C-5781-44E7-80C6-7095789FA0ED}" srcId="{C7871859-9993-4A06-ABE7-565A5A9E054D}" destId="{5945F527-DF28-412B-AACD-17325D7E1210}" srcOrd="0" destOrd="0" parTransId="{25959D6A-9E29-468D-B357-559435C0B2AA}" sibTransId="{F62245D5-1639-41BB-B335-9EF3508C4902}"/>
    <dgm:cxn modelId="{A1835D90-F85B-4B3D-A1DE-C3DDD82E8701}" type="presOf" srcId="{0316C611-E36A-41C7-9E9A-29E3FE2F60E7}" destId="{5999EF9B-555C-45CE-A30C-D59BD0E7E670}" srcOrd="0" destOrd="0" presId="urn:microsoft.com/office/officeart/2008/layout/VerticalCurvedList"/>
    <dgm:cxn modelId="{A5B0D0AB-584B-432A-809B-D91432B90E46}" type="presOf" srcId="{F62245D5-1639-41BB-B335-9EF3508C4902}" destId="{2DCD2162-C9D3-425C-8267-9DC6926981E1}" srcOrd="0" destOrd="0" presId="urn:microsoft.com/office/officeart/2008/layout/VerticalCurvedList"/>
    <dgm:cxn modelId="{8C2317BF-BAC5-4675-BA43-E23AC8F63361}" type="presOf" srcId="{06583E99-DE97-4E2D-B226-9487C3E10D90}" destId="{997BE2C7-D669-45E9-A6BB-0E7C6C427E58}" srcOrd="0" destOrd="0" presId="urn:microsoft.com/office/officeart/2008/layout/VerticalCurvedList"/>
    <dgm:cxn modelId="{D94559EA-2EF3-4C37-BE2A-3D96C7B3307D}" srcId="{C7871859-9993-4A06-ABE7-565A5A9E054D}" destId="{06583E99-DE97-4E2D-B226-9487C3E10D90}" srcOrd="1" destOrd="0" parTransId="{6B06A2FD-F15D-44F6-AB17-78CCAA0EB940}" sibTransId="{41C78F50-A7D7-4CFF-89C3-8AA22F251F15}"/>
    <dgm:cxn modelId="{6BDE19CD-AC51-40EC-934A-1212E28A739B}" type="presParOf" srcId="{1E1B9641-668F-4F40-BB77-CF8B456AB3DA}" destId="{0AD48701-EE4F-4A91-B11E-13E19A24CBF2}" srcOrd="0" destOrd="0" presId="urn:microsoft.com/office/officeart/2008/layout/VerticalCurvedList"/>
    <dgm:cxn modelId="{BC7E32D9-89BB-40E1-AFB1-204F8B71B63C}" type="presParOf" srcId="{0AD48701-EE4F-4A91-B11E-13E19A24CBF2}" destId="{C3806111-9A78-497A-B0E8-C0A0B6ADE3EE}" srcOrd="0" destOrd="0" presId="urn:microsoft.com/office/officeart/2008/layout/VerticalCurvedList"/>
    <dgm:cxn modelId="{B974A550-1E91-4AD5-970B-20510C1C8CA6}" type="presParOf" srcId="{C3806111-9A78-497A-B0E8-C0A0B6ADE3EE}" destId="{440AFA35-5B30-40D6-BF92-79F2448D53F6}" srcOrd="0" destOrd="0" presId="urn:microsoft.com/office/officeart/2008/layout/VerticalCurvedList"/>
    <dgm:cxn modelId="{B88E1641-A951-4461-8390-C69466B6C28B}" type="presParOf" srcId="{C3806111-9A78-497A-B0E8-C0A0B6ADE3EE}" destId="{2DCD2162-C9D3-425C-8267-9DC6926981E1}" srcOrd="1" destOrd="0" presId="urn:microsoft.com/office/officeart/2008/layout/VerticalCurvedList"/>
    <dgm:cxn modelId="{9C56F84C-B249-4E9C-9D4A-635BD324CE6B}" type="presParOf" srcId="{C3806111-9A78-497A-B0E8-C0A0B6ADE3EE}" destId="{2D8C5271-5346-4F47-AF99-C8D8176A482A}" srcOrd="2" destOrd="0" presId="urn:microsoft.com/office/officeart/2008/layout/VerticalCurvedList"/>
    <dgm:cxn modelId="{C387127C-C7EF-4BE5-AC9B-4A0D70319A37}" type="presParOf" srcId="{C3806111-9A78-497A-B0E8-C0A0B6ADE3EE}" destId="{B30D4C1E-CF77-44C8-BF3D-0109DDDAA96F}" srcOrd="3" destOrd="0" presId="urn:microsoft.com/office/officeart/2008/layout/VerticalCurvedList"/>
    <dgm:cxn modelId="{B25C59EF-B8C7-4808-9BA8-A9B41CF7B5D7}" type="presParOf" srcId="{0AD48701-EE4F-4A91-B11E-13E19A24CBF2}" destId="{6E06902A-3DEB-4C0E-B515-D2037F24223D}" srcOrd="1" destOrd="0" presId="urn:microsoft.com/office/officeart/2008/layout/VerticalCurvedList"/>
    <dgm:cxn modelId="{BF43F9DF-8779-4818-81CC-EE2A40A29CAE}" type="presParOf" srcId="{0AD48701-EE4F-4A91-B11E-13E19A24CBF2}" destId="{6A1F046B-4327-42A9-B646-C407D2744466}" srcOrd="2" destOrd="0" presId="urn:microsoft.com/office/officeart/2008/layout/VerticalCurvedList"/>
    <dgm:cxn modelId="{F7A808C0-5D24-49B1-B4AF-C39AA2062A48}" type="presParOf" srcId="{6A1F046B-4327-42A9-B646-C407D2744466}" destId="{996A7E12-565C-4729-A2DC-67306BF9EF5A}" srcOrd="0" destOrd="0" presId="urn:microsoft.com/office/officeart/2008/layout/VerticalCurvedList"/>
    <dgm:cxn modelId="{94A4224E-4D2C-4B97-AFDD-FE68AEDC0EFF}" type="presParOf" srcId="{0AD48701-EE4F-4A91-B11E-13E19A24CBF2}" destId="{997BE2C7-D669-45E9-A6BB-0E7C6C427E58}" srcOrd="3" destOrd="0" presId="urn:microsoft.com/office/officeart/2008/layout/VerticalCurvedList"/>
    <dgm:cxn modelId="{B854700A-5CCE-4CB5-A5CA-194687F8B448}" type="presParOf" srcId="{0AD48701-EE4F-4A91-B11E-13E19A24CBF2}" destId="{88EE2DB8-9DC9-4D29-B9A8-A46C75EA6892}" srcOrd="4" destOrd="0" presId="urn:microsoft.com/office/officeart/2008/layout/VerticalCurvedList"/>
    <dgm:cxn modelId="{562DE35E-5DF6-4A8F-80FE-ABE1FC748288}" type="presParOf" srcId="{88EE2DB8-9DC9-4D29-B9A8-A46C75EA6892}" destId="{459BD774-2795-4D3D-B29D-BC8AA575AE5C}" srcOrd="0" destOrd="0" presId="urn:microsoft.com/office/officeart/2008/layout/VerticalCurvedList"/>
    <dgm:cxn modelId="{E129B965-8F48-481C-AAFC-F5430FC2E4EB}" type="presParOf" srcId="{0AD48701-EE4F-4A91-B11E-13E19A24CBF2}" destId="{5999EF9B-555C-45CE-A30C-D59BD0E7E670}" srcOrd="5" destOrd="0" presId="urn:microsoft.com/office/officeart/2008/layout/VerticalCurvedList"/>
    <dgm:cxn modelId="{4D277966-F4EF-4AA7-AD02-CBAEC0C11CE1}" type="presParOf" srcId="{0AD48701-EE4F-4A91-B11E-13E19A24CBF2}" destId="{0B142ACB-4C8B-47B0-B3E5-BC9D8CE30BA7}" srcOrd="6" destOrd="0" presId="urn:microsoft.com/office/officeart/2008/layout/VerticalCurvedList"/>
    <dgm:cxn modelId="{FE373132-CD33-4760-A794-F43BDC110D29}" type="presParOf" srcId="{0B142ACB-4C8B-47B0-B3E5-BC9D8CE30BA7}" destId="{1689206A-E5A1-4E20-BEFB-4B1CCA1CA8DD}" srcOrd="0" destOrd="0" presId="urn:microsoft.com/office/officeart/2008/layout/VerticalCurvedList"/>
    <dgm:cxn modelId="{F4ECA922-9392-4A7E-BF87-87A00D915854}" type="presParOf" srcId="{0AD48701-EE4F-4A91-B11E-13E19A24CBF2}" destId="{668E875B-6AEB-4BF6-969B-633A4A02A0EE}" srcOrd="7" destOrd="0" presId="urn:microsoft.com/office/officeart/2008/layout/VerticalCurvedList"/>
    <dgm:cxn modelId="{72C1B013-0DDD-4CF5-9FAA-D6F85F159B96}" type="presParOf" srcId="{0AD48701-EE4F-4A91-B11E-13E19A24CBF2}" destId="{0A4DFECD-9923-4208-ABA5-B18D19422CF9}" srcOrd="8" destOrd="0" presId="urn:microsoft.com/office/officeart/2008/layout/VerticalCurvedList"/>
    <dgm:cxn modelId="{89B2954A-42E5-4ACE-A71F-D919EE0774F9}" type="presParOf" srcId="{0A4DFECD-9923-4208-ABA5-B18D19422CF9}" destId="{7195C48B-4732-498D-9076-11A03429DC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D2162-C9D3-425C-8267-9DC6926981E1}">
      <dsp:nvSpPr>
        <dsp:cNvPr id="0" name=""/>
        <dsp:cNvSpPr/>
      </dsp:nvSpPr>
      <dsp:spPr>
        <a:xfrm>
          <a:off x="-3190651" y="-481002"/>
          <a:ext cx="3805340" cy="3805340"/>
        </a:xfrm>
        <a:prstGeom prst="blockArc">
          <a:avLst>
            <a:gd name="adj1" fmla="val 18900000"/>
            <a:gd name="adj2" fmla="val 2700000"/>
            <a:gd name="adj3" fmla="val 56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6902A-3DEB-4C0E-B515-D2037F24223D}">
      <dsp:nvSpPr>
        <dsp:cNvPr id="0" name=""/>
        <dsp:cNvSpPr/>
      </dsp:nvSpPr>
      <dsp:spPr>
        <a:xfrm>
          <a:off x="322405" y="217056"/>
          <a:ext cx="6659963" cy="434339"/>
        </a:xfrm>
        <a:prstGeom prst="rect">
          <a:avLst/>
        </a:prstGeom>
        <a:solidFill>
          <a:srgbClr val="530E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75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latin typeface="Segoe Print" pitchFamily="2" charset="0"/>
            </a:rPr>
            <a:t>Визначити внутрішню і зовнішню функції </a:t>
          </a:r>
          <a:r>
            <a:rPr lang="en-US" sz="1600" kern="1200" dirty="0">
              <a:latin typeface="Segoe Print" pitchFamily="2" charset="0"/>
            </a:rPr>
            <a:t>f(x) </a:t>
          </a:r>
          <a:r>
            <a:rPr lang="uk-UA" sz="1600" kern="1200" dirty="0">
              <a:latin typeface="Segoe Print" pitchFamily="2" charset="0"/>
            </a:rPr>
            <a:t>і</a:t>
          </a:r>
          <a:r>
            <a:rPr lang="en-US" sz="1600" kern="1200" dirty="0">
              <a:latin typeface="Segoe Print" pitchFamily="2" charset="0"/>
            </a:rPr>
            <a:t> g(x)</a:t>
          </a:r>
          <a:endParaRPr lang="uk-UA" sz="1600" kern="1200" dirty="0">
            <a:latin typeface="Segoe Print" pitchFamily="2" charset="0"/>
          </a:endParaRPr>
        </a:p>
      </dsp:txBody>
      <dsp:txXfrm>
        <a:off x="322405" y="217056"/>
        <a:ext cx="6659963" cy="434339"/>
      </dsp:txXfrm>
    </dsp:sp>
    <dsp:sp modelId="{996A7E12-565C-4729-A2DC-67306BF9EF5A}">
      <dsp:nvSpPr>
        <dsp:cNvPr id="0" name=""/>
        <dsp:cNvSpPr/>
      </dsp:nvSpPr>
      <dsp:spPr>
        <a:xfrm>
          <a:off x="50943" y="162764"/>
          <a:ext cx="542924" cy="542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BE2C7-D669-45E9-A6BB-0E7C6C427E58}">
      <dsp:nvSpPr>
        <dsp:cNvPr id="0" name=""/>
        <dsp:cNvSpPr/>
      </dsp:nvSpPr>
      <dsp:spPr>
        <a:xfrm>
          <a:off x="571422" y="868678"/>
          <a:ext cx="6410946" cy="434339"/>
        </a:xfrm>
        <a:prstGeom prst="rect">
          <a:avLst/>
        </a:prstGeom>
        <a:solidFill>
          <a:srgbClr val="530E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75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uk-UA" sz="1600" kern="1200" dirty="0">
              <a:latin typeface="Segoe Print" pitchFamily="2" charset="0"/>
            </a:rPr>
            <a:t>Знайти похідну внутрішньої функції </a:t>
          </a:r>
          <a:r>
            <a:rPr lang="en-US" altLang="uk-UA" sz="1600" kern="1200" dirty="0">
              <a:latin typeface="Segoe Print" pitchFamily="2" charset="0"/>
              <a:cs typeface="Times New Roman" pitchFamily="18" charset="0"/>
            </a:rPr>
            <a:t>f´(x)</a:t>
          </a:r>
          <a:r>
            <a:rPr lang="uk-UA" altLang="uk-UA" sz="1600" kern="1200" dirty="0">
              <a:latin typeface="Segoe Print" pitchFamily="2" charset="0"/>
            </a:rPr>
            <a:t> </a:t>
          </a:r>
          <a:endParaRPr lang="ru-RU" altLang="uk-UA" sz="1600" kern="1200" dirty="0">
            <a:latin typeface="Segoe Print" pitchFamily="2" charset="0"/>
          </a:endParaRPr>
        </a:p>
      </dsp:txBody>
      <dsp:txXfrm>
        <a:off x="571422" y="868678"/>
        <a:ext cx="6410946" cy="434339"/>
      </dsp:txXfrm>
    </dsp:sp>
    <dsp:sp modelId="{459BD774-2795-4D3D-B29D-BC8AA575AE5C}">
      <dsp:nvSpPr>
        <dsp:cNvPr id="0" name=""/>
        <dsp:cNvSpPr/>
      </dsp:nvSpPr>
      <dsp:spPr>
        <a:xfrm>
          <a:off x="253719" y="826781"/>
          <a:ext cx="542924" cy="542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9EF9B-555C-45CE-A30C-D59BD0E7E670}">
      <dsp:nvSpPr>
        <dsp:cNvPr id="0" name=""/>
        <dsp:cNvSpPr/>
      </dsp:nvSpPr>
      <dsp:spPr>
        <a:xfrm>
          <a:off x="571422" y="1520300"/>
          <a:ext cx="6410946" cy="434339"/>
        </a:xfrm>
        <a:prstGeom prst="rect">
          <a:avLst/>
        </a:prstGeom>
        <a:solidFill>
          <a:srgbClr val="530E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75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uk-UA" sz="1600" kern="1200" dirty="0">
              <a:latin typeface="Segoe Print" pitchFamily="2" charset="0"/>
            </a:rPr>
            <a:t>Знайти похідну зовнішньої функції </a:t>
          </a:r>
          <a:r>
            <a:rPr lang="en-US" altLang="uk-UA" sz="1600" kern="1200" dirty="0">
              <a:latin typeface="Segoe Print" pitchFamily="2" charset="0"/>
              <a:cs typeface="Times New Roman" pitchFamily="18" charset="0"/>
            </a:rPr>
            <a:t>g´(f)</a:t>
          </a:r>
          <a:endParaRPr lang="ru-RU" altLang="uk-UA" sz="1600" kern="1200" dirty="0">
            <a:latin typeface="Segoe Print" pitchFamily="2" charset="0"/>
          </a:endParaRPr>
        </a:p>
      </dsp:txBody>
      <dsp:txXfrm>
        <a:off x="571422" y="1520300"/>
        <a:ext cx="6410946" cy="434339"/>
      </dsp:txXfrm>
    </dsp:sp>
    <dsp:sp modelId="{1689206A-E5A1-4E20-BEFB-4B1CCA1CA8DD}">
      <dsp:nvSpPr>
        <dsp:cNvPr id="0" name=""/>
        <dsp:cNvSpPr/>
      </dsp:nvSpPr>
      <dsp:spPr>
        <a:xfrm>
          <a:off x="299960" y="1466008"/>
          <a:ext cx="542924" cy="542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E875B-6AEB-4BF6-969B-633A4A02A0EE}">
      <dsp:nvSpPr>
        <dsp:cNvPr id="0" name=""/>
        <dsp:cNvSpPr/>
      </dsp:nvSpPr>
      <dsp:spPr>
        <a:xfrm>
          <a:off x="322405" y="2171922"/>
          <a:ext cx="6659963" cy="434339"/>
        </a:xfrm>
        <a:prstGeom prst="rect">
          <a:avLst/>
        </a:prstGeom>
        <a:solidFill>
          <a:srgbClr val="530E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75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latin typeface="Segoe Print" pitchFamily="2" charset="0"/>
            </a:rPr>
            <a:t>Перемножити похідні знайдені в попередніх пунктах</a:t>
          </a:r>
        </a:p>
      </dsp:txBody>
      <dsp:txXfrm>
        <a:off x="322405" y="2171922"/>
        <a:ext cx="6659963" cy="434339"/>
      </dsp:txXfrm>
    </dsp:sp>
    <dsp:sp modelId="{7195C48B-4732-498D-9076-11A03429DC46}">
      <dsp:nvSpPr>
        <dsp:cNvPr id="0" name=""/>
        <dsp:cNvSpPr/>
      </dsp:nvSpPr>
      <dsp:spPr>
        <a:xfrm>
          <a:off x="50943" y="2117630"/>
          <a:ext cx="542924" cy="542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FD148-914B-4D76-B504-090A3FA67FE8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873C8-90E7-4120-9230-741D33D75E2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7.wmf"/><Relationship Id="rId7" Type="http://schemas.openxmlformats.org/officeDocument/2006/relationships/oleObject" Target="../embeddings/oleObject3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Segoe Print" pitchFamily="2" charset="0"/>
              </a:rPr>
              <a:t>Правила </a:t>
            </a:r>
            <a:r>
              <a:rPr lang="ru-RU" dirty="0" err="1">
                <a:latin typeface="Segoe Print" pitchFamily="2" charset="0"/>
              </a:rPr>
              <a:t>диференц</a:t>
            </a:r>
            <a:r>
              <a:rPr lang="uk-UA" dirty="0">
                <a:latin typeface="Segoe Print" pitchFamily="2" charset="0"/>
              </a:rPr>
              <a:t>і</a:t>
            </a:r>
            <a:r>
              <a:rPr lang="ru-RU" dirty="0" err="1">
                <a:latin typeface="Segoe Print" pitchFamily="2" charset="0"/>
              </a:rPr>
              <a:t>ювання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6400800" cy="449581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 dirty="0">
              <a:solidFill>
                <a:schemeClr val="tx1"/>
              </a:solidFill>
              <a:latin typeface="Segoe Print" pitchFamily="2" charset="0"/>
            </a:endParaRPr>
          </a:p>
          <a:p>
            <a:endParaRPr lang="uk-UA" dirty="0">
              <a:solidFill>
                <a:schemeClr val="tx1"/>
              </a:solidFill>
              <a:latin typeface="Segoe Print" pitchFamily="2" charset="0"/>
            </a:endParaRPr>
          </a:p>
          <a:p>
            <a:r>
              <a:rPr lang="uk-UA" sz="4400" b="1" dirty="0">
                <a:solidFill>
                  <a:schemeClr val="tx1"/>
                </a:solidFill>
                <a:latin typeface="Segoe Print" pitchFamily="2" charset="0"/>
              </a:rPr>
              <a:t>Правила диференціювання</a:t>
            </a:r>
            <a:endParaRPr lang="ru-RU" sz="4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4" name="Picture 10" descr="j02340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929066"/>
            <a:ext cx="1582737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BS0055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14422"/>
            <a:ext cx="1671638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00034" y="234950"/>
            <a:ext cx="84296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uk-UA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Похідна</a:t>
            </a:r>
            <a:r>
              <a:rPr lang="ru-RU" altLang="uk-U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 </a:t>
            </a:r>
            <a:r>
              <a:rPr lang="ru-RU" altLang="uk-UA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складеної</a:t>
            </a:r>
            <a:r>
              <a:rPr lang="ru-RU" altLang="uk-U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 </a:t>
            </a:r>
            <a:r>
              <a:rPr lang="ru-RU" altLang="uk-UA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функції</a:t>
            </a:r>
            <a:endParaRPr lang="ru-RU" altLang="uk-UA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7290" y="1214422"/>
            <a:ext cx="7543800" cy="70788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uk-UA" sz="4000" dirty="0"/>
              <a:t>h</a:t>
            </a:r>
            <a:r>
              <a:rPr lang="en-US" altLang="uk-UA" sz="4000" dirty="0">
                <a:cs typeface="Times New Roman" pitchFamily="18" charset="0"/>
              </a:rPr>
              <a:t>΄(x) = g´(f) </a:t>
            </a:r>
            <a:r>
              <a:rPr lang="en-US" altLang="uk-UA" sz="4000" baseline="30000" dirty="0">
                <a:cs typeface="Times New Roman" pitchFamily="18" charset="0"/>
              </a:rPr>
              <a:t>. </a:t>
            </a:r>
            <a:r>
              <a:rPr lang="en-US" altLang="uk-UA" sz="4000" dirty="0">
                <a:cs typeface="Times New Roman" pitchFamily="18" charset="0"/>
              </a:rPr>
              <a:t>f</a:t>
            </a:r>
            <a:r>
              <a:rPr lang="ru-RU" altLang="uk-UA" sz="4000" dirty="0"/>
              <a:t> </a:t>
            </a:r>
            <a:r>
              <a:rPr lang="en-US" altLang="uk-UA" sz="4000" dirty="0">
                <a:cs typeface="Times New Roman" pitchFamily="18" charset="0"/>
              </a:rPr>
              <a:t>´(x)</a:t>
            </a:r>
            <a:endParaRPr lang="ru-RU" altLang="uk-UA" sz="40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4414" y="2143116"/>
            <a:ext cx="7391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uk-UA" sz="3600" dirty="0">
                <a:solidFill>
                  <a:srgbClr val="530E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Алгоритм </a:t>
            </a:r>
            <a:r>
              <a:rPr lang="ru-RU" altLang="uk-UA" sz="3600" dirty="0" err="1">
                <a:solidFill>
                  <a:srgbClr val="530E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знахождення</a:t>
            </a:r>
            <a:r>
              <a:rPr lang="ru-RU" altLang="uk-UA" sz="3600" dirty="0">
                <a:solidFill>
                  <a:srgbClr val="530E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altLang="uk-UA" sz="3600" dirty="0" err="1">
                <a:solidFill>
                  <a:srgbClr val="530E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похідної</a:t>
            </a:r>
            <a:r>
              <a:rPr lang="ru-RU" altLang="uk-UA" sz="3600" dirty="0">
                <a:solidFill>
                  <a:srgbClr val="530E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altLang="uk-UA" sz="3600" dirty="0" err="1">
                <a:solidFill>
                  <a:srgbClr val="530E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складеної</a:t>
            </a:r>
            <a:r>
              <a:rPr lang="ru-RU" altLang="uk-UA" sz="3600" dirty="0">
                <a:solidFill>
                  <a:srgbClr val="530E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altLang="uk-UA" sz="3600" dirty="0" err="1">
                <a:solidFill>
                  <a:srgbClr val="530E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функції</a:t>
            </a:r>
            <a:endParaRPr lang="ru-RU" altLang="uk-UA" sz="3600" dirty="0">
              <a:solidFill>
                <a:srgbClr val="530E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509968" y="3675190"/>
          <a:ext cx="7017960" cy="2823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1652588" y="3887788"/>
            <a:ext cx="360362" cy="431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865313" y="4543425"/>
            <a:ext cx="344487" cy="450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01825" y="5157788"/>
            <a:ext cx="344488" cy="44926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652588" y="5805488"/>
            <a:ext cx="342900" cy="450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6934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uk-UA" dirty="0" err="1">
                <a:latin typeface="Segoe Print" pitchFamily="2" charset="0"/>
              </a:rPr>
              <a:t>Знайти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похідну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функції</a:t>
            </a:r>
            <a:endParaRPr lang="ru-RU" altLang="uk-UA" dirty="0">
              <a:latin typeface="Segoe Print" pitchFamily="2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uk-UA" altLang="uk-UA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у</a:t>
            </a:r>
            <a:r>
              <a:rPr lang="en-US" altLang="uk-UA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= (2x+3)</a:t>
            </a:r>
            <a:r>
              <a:rPr lang="en-US" altLang="uk-UA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100</a:t>
            </a:r>
            <a:endParaRPr lang="ru-RU" altLang="uk-UA" b="1" i="1" baseline="30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769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uk-UA" dirty="0">
                <a:latin typeface="Segoe Print" pitchFamily="2" charset="0"/>
              </a:rPr>
              <a:t>1. Визначимо внутрішню і зовнішню функції </a:t>
            </a:r>
            <a:r>
              <a:rPr lang="en-US" dirty="0">
                <a:latin typeface="Segoe Print" pitchFamily="2" charset="0"/>
              </a:rPr>
              <a:t>f(x) </a:t>
            </a:r>
            <a:r>
              <a:rPr lang="uk-UA" dirty="0">
                <a:latin typeface="Segoe Print" pitchFamily="2" charset="0"/>
              </a:rPr>
              <a:t>і</a:t>
            </a:r>
            <a:r>
              <a:rPr lang="en-US" dirty="0">
                <a:latin typeface="Segoe Print" pitchFamily="2" charset="0"/>
              </a:rPr>
              <a:t> g(x)</a:t>
            </a:r>
            <a:endParaRPr lang="uk-UA" dirty="0">
              <a:latin typeface="Segoe Print" pitchFamily="2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66800" y="2514600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ru-RU" altLang="uk-UA" dirty="0" err="1">
                <a:latin typeface="Segoe Print" pitchFamily="2" charset="0"/>
              </a:rPr>
              <a:t>Знайдем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похідну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внутрішньої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функції</a:t>
            </a:r>
            <a:r>
              <a:rPr lang="ru-RU" altLang="uk-UA" dirty="0">
                <a:latin typeface="Segoe Print" pitchFamily="2" charset="0"/>
              </a:rPr>
              <a:t>      </a:t>
            </a:r>
            <a:endParaRPr lang="ru-RU" altLang="uk-UA" dirty="0"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66800" y="3581400"/>
            <a:ext cx="754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r>
              <a:rPr lang="ru-RU" altLang="uk-UA" dirty="0" err="1">
                <a:latin typeface="Segoe Print" pitchFamily="2" charset="0"/>
              </a:rPr>
              <a:t>Знайдем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похідну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зовнішньої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функції</a:t>
            </a:r>
            <a:r>
              <a:rPr lang="ru-RU" altLang="uk-UA" dirty="0"/>
              <a:t>     </a:t>
            </a:r>
            <a:endParaRPr lang="ru-RU" altLang="uk-UA" baseline="30000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66800" y="4572000"/>
            <a:ext cx="754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4"/>
            </a:pPr>
            <a:r>
              <a:rPr lang="ru-RU" altLang="uk-UA" dirty="0" err="1">
                <a:latin typeface="Segoe Print" pitchFamily="2" charset="0"/>
              </a:rPr>
              <a:t>Перемножимо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знайдені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похідні</a:t>
            </a:r>
            <a:endParaRPr lang="ru-RU" altLang="uk-UA" baseline="30000" dirty="0">
              <a:latin typeface="Segoe Print" pitchFamily="2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936875" y="2078038"/>
            <a:ext cx="3314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uk-UA" dirty="0">
                <a:solidFill>
                  <a:srgbClr val="530EDE"/>
                </a:solidFill>
                <a:latin typeface="Segoe Print" pitchFamily="2" charset="0"/>
              </a:rPr>
              <a:t>f(x)=2x+3        g(f)=f </a:t>
            </a:r>
            <a:r>
              <a:rPr lang="en-US" altLang="uk-UA" baseline="30000" dirty="0">
                <a:solidFill>
                  <a:srgbClr val="530EDE"/>
                </a:solidFill>
                <a:latin typeface="Segoe Print" pitchFamily="2" charset="0"/>
              </a:rPr>
              <a:t>100</a:t>
            </a:r>
            <a:endParaRPr lang="ru-RU" altLang="uk-UA" baseline="30000" dirty="0">
              <a:solidFill>
                <a:srgbClr val="530EDE"/>
              </a:solidFill>
              <a:latin typeface="Segoe Print" pitchFamily="2" charset="0"/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257550" y="3140075"/>
            <a:ext cx="2552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uk-UA" dirty="0">
                <a:latin typeface="Segoe Print" pitchFamily="2" charset="0"/>
              </a:rPr>
              <a:t>f </a:t>
            </a:r>
            <a:r>
              <a:rPr lang="en-US" altLang="uk-UA" dirty="0">
                <a:latin typeface="Segoe Print" pitchFamily="2" charset="0"/>
                <a:cs typeface="Times New Roman" pitchFamily="18" charset="0"/>
              </a:rPr>
              <a:t>´(x)=(</a:t>
            </a:r>
            <a:r>
              <a:rPr lang="en-US" altLang="uk-UA" dirty="0">
                <a:solidFill>
                  <a:srgbClr val="530EDE"/>
                </a:solidFill>
                <a:latin typeface="Segoe Print" pitchFamily="2" charset="0"/>
                <a:cs typeface="Times New Roman" pitchFamily="18" charset="0"/>
              </a:rPr>
              <a:t>2x+3</a:t>
            </a:r>
            <a:r>
              <a:rPr lang="en-US" altLang="uk-UA" dirty="0">
                <a:latin typeface="Segoe Print" pitchFamily="2" charset="0"/>
                <a:cs typeface="Times New Roman" pitchFamily="18" charset="0"/>
              </a:rPr>
              <a:t>)´=</a:t>
            </a:r>
            <a:r>
              <a:rPr lang="en-US" altLang="uk-UA" dirty="0">
                <a:solidFill>
                  <a:srgbClr val="FF3300"/>
                </a:solidFill>
                <a:latin typeface="Segoe Print" pitchFamily="2" charset="0"/>
                <a:cs typeface="Times New Roman" pitchFamily="18" charset="0"/>
              </a:rPr>
              <a:t>2</a:t>
            </a:r>
            <a:endParaRPr lang="ru-RU" altLang="uk-UA" dirty="0">
              <a:solidFill>
                <a:srgbClr val="FF3300"/>
              </a:solidFill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3257550" y="4071938"/>
            <a:ext cx="3238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uk-UA" dirty="0">
                <a:latin typeface="Segoe Print" pitchFamily="2" charset="0"/>
              </a:rPr>
              <a:t>g</a:t>
            </a:r>
            <a:r>
              <a:rPr lang="en-US" altLang="uk-UA" dirty="0">
                <a:latin typeface="Segoe Print" pitchFamily="2" charset="0"/>
                <a:cs typeface="Times New Roman" pitchFamily="18" charset="0"/>
              </a:rPr>
              <a:t>´</a:t>
            </a:r>
            <a:r>
              <a:rPr lang="en-US" altLang="uk-UA" dirty="0">
                <a:latin typeface="Segoe Print" pitchFamily="2" charset="0"/>
              </a:rPr>
              <a:t>(f)=</a:t>
            </a:r>
            <a:r>
              <a:rPr lang="ru-RU" altLang="uk-UA" dirty="0">
                <a:latin typeface="Segoe Print" pitchFamily="2" charset="0"/>
              </a:rPr>
              <a:t>(</a:t>
            </a:r>
            <a:r>
              <a:rPr lang="en-US" altLang="uk-UA" dirty="0">
                <a:solidFill>
                  <a:srgbClr val="530EDE"/>
                </a:solidFill>
                <a:latin typeface="Segoe Print" pitchFamily="2" charset="0"/>
              </a:rPr>
              <a:t>f </a:t>
            </a:r>
            <a:r>
              <a:rPr lang="en-US" altLang="uk-UA" baseline="30000" dirty="0">
                <a:solidFill>
                  <a:srgbClr val="530EDE"/>
                </a:solidFill>
                <a:latin typeface="Segoe Print" pitchFamily="2" charset="0"/>
              </a:rPr>
              <a:t>100</a:t>
            </a:r>
            <a:r>
              <a:rPr lang="ru-RU" altLang="uk-UA" dirty="0">
                <a:latin typeface="Segoe Print" pitchFamily="2" charset="0"/>
              </a:rPr>
              <a:t>)</a:t>
            </a:r>
            <a:r>
              <a:rPr lang="en-US" altLang="uk-UA" dirty="0">
                <a:latin typeface="Segoe Print" pitchFamily="2" charset="0"/>
                <a:cs typeface="Times New Roman" pitchFamily="18" charset="0"/>
              </a:rPr>
              <a:t>´</a:t>
            </a:r>
            <a:r>
              <a:rPr lang="ru-RU" altLang="uk-UA" dirty="0">
                <a:latin typeface="Segoe Print" pitchFamily="2" charset="0"/>
              </a:rPr>
              <a:t>=</a:t>
            </a:r>
            <a:r>
              <a:rPr lang="ru-RU" altLang="uk-UA" dirty="0">
                <a:solidFill>
                  <a:srgbClr val="FF3300"/>
                </a:solidFill>
                <a:latin typeface="Segoe Print" pitchFamily="2" charset="0"/>
              </a:rPr>
              <a:t>100 </a:t>
            </a:r>
            <a:r>
              <a:rPr lang="en-US" altLang="uk-UA" dirty="0">
                <a:solidFill>
                  <a:srgbClr val="FF3300"/>
                </a:solidFill>
                <a:latin typeface="Segoe Print" pitchFamily="2" charset="0"/>
              </a:rPr>
              <a:t>f </a:t>
            </a:r>
            <a:r>
              <a:rPr lang="ru-RU" altLang="uk-UA" baseline="30000" dirty="0">
                <a:solidFill>
                  <a:srgbClr val="FF3300"/>
                </a:solidFill>
                <a:latin typeface="Segoe Print" pitchFamily="2" charset="0"/>
              </a:rPr>
              <a:t>99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1500166" y="5072074"/>
            <a:ext cx="594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uk-UA" b="1" dirty="0">
                <a:latin typeface="Segoe Print" pitchFamily="2" charset="0"/>
              </a:rPr>
              <a:t>h</a:t>
            </a:r>
            <a:r>
              <a:rPr lang="en-US" altLang="uk-UA" sz="3200" b="1" dirty="0">
                <a:latin typeface="Segoe Print" pitchFamily="2" charset="0"/>
                <a:cs typeface="Times New Roman" pitchFamily="18" charset="0"/>
              </a:rPr>
              <a:t>´</a:t>
            </a:r>
            <a:r>
              <a:rPr lang="en-US" altLang="uk-UA" b="1" dirty="0">
                <a:latin typeface="Segoe Print" pitchFamily="2" charset="0"/>
              </a:rPr>
              <a:t> (x) </a:t>
            </a:r>
            <a:r>
              <a:rPr lang="ru-RU" altLang="uk-UA" b="1" dirty="0">
                <a:latin typeface="Segoe Print" pitchFamily="2" charset="0"/>
              </a:rPr>
              <a:t>= </a:t>
            </a:r>
            <a:r>
              <a:rPr lang="ru-RU" altLang="uk-UA" b="1" dirty="0">
                <a:solidFill>
                  <a:srgbClr val="FF3300"/>
                </a:solidFill>
                <a:latin typeface="Segoe Print" pitchFamily="2" charset="0"/>
              </a:rPr>
              <a:t>2</a:t>
            </a:r>
            <a:r>
              <a:rPr lang="ru-RU" altLang="uk-UA" b="1" dirty="0">
                <a:latin typeface="Segoe Print" pitchFamily="2" charset="0"/>
              </a:rPr>
              <a:t> </a:t>
            </a:r>
            <a:r>
              <a:rPr lang="ru-RU" altLang="uk-UA" b="1" baseline="30000" dirty="0">
                <a:latin typeface="Segoe Print" pitchFamily="2" charset="0"/>
              </a:rPr>
              <a:t>.</a:t>
            </a:r>
            <a:r>
              <a:rPr lang="en-US" altLang="uk-UA" b="1" dirty="0">
                <a:latin typeface="Segoe Print" pitchFamily="2" charset="0"/>
              </a:rPr>
              <a:t> </a:t>
            </a:r>
            <a:r>
              <a:rPr lang="ru-RU" altLang="uk-UA" b="1" dirty="0">
                <a:solidFill>
                  <a:srgbClr val="FF3300"/>
                </a:solidFill>
                <a:latin typeface="Segoe Print" pitchFamily="2" charset="0"/>
              </a:rPr>
              <a:t>100 </a:t>
            </a:r>
            <a:r>
              <a:rPr lang="en-US" altLang="uk-UA" b="1" dirty="0">
                <a:solidFill>
                  <a:srgbClr val="FF3300"/>
                </a:solidFill>
                <a:latin typeface="Segoe Print" pitchFamily="2" charset="0"/>
              </a:rPr>
              <a:t>f </a:t>
            </a:r>
            <a:r>
              <a:rPr lang="ru-RU" altLang="uk-UA" b="1" baseline="30000" dirty="0">
                <a:solidFill>
                  <a:srgbClr val="FF3300"/>
                </a:solidFill>
                <a:latin typeface="Segoe Print" pitchFamily="2" charset="0"/>
              </a:rPr>
              <a:t>99</a:t>
            </a:r>
            <a:r>
              <a:rPr lang="ru-RU" altLang="uk-UA" b="1" dirty="0">
                <a:latin typeface="Segoe Print" pitchFamily="2" charset="0"/>
              </a:rPr>
              <a:t>=</a:t>
            </a:r>
            <a:r>
              <a:rPr lang="en-US" altLang="uk-UA" b="1" dirty="0">
                <a:latin typeface="Segoe Print" pitchFamily="2" charset="0"/>
              </a:rPr>
              <a:t> </a:t>
            </a:r>
            <a:r>
              <a:rPr lang="ru-RU" altLang="uk-UA" b="1" dirty="0">
                <a:latin typeface="Segoe Print" pitchFamily="2" charset="0"/>
              </a:rPr>
              <a:t>200 </a:t>
            </a:r>
            <a:r>
              <a:rPr lang="en-US" altLang="uk-UA" b="1" dirty="0">
                <a:solidFill>
                  <a:srgbClr val="530EDE"/>
                </a:solidFill>
                <a:latin typeface="Segoe Print" pitchFamily="2" charset="0"/>
              </a:rPr>
              <a:t>f</a:t>
            </a:r>
            <a:r>
              <a:rPr lang="en-US" altLang="uk-UA" b="1" dirty="0">
                <a:latin typeface="Segoe Print" pitchFamily="2" charset="0"/>
              </a:rPr>
              <a:t> </a:t>
            </a:r>
            <a:r>
              <a:rPr lang="ru-RU" altLang="uk-UA" b="1" baseline="30000" dirty="0">
                <a:latin typeface="Segoe Print" pitchFamily="2" charset="0"/>
              </a:rPr>
              <a:t>99</a:t>
            </a:r>
            <a:r>
              <a:rPr lang="en-US" altLang="uk-UA" b="1" dirty="0">
                <a:latin typeface="Segoe Print" pitchFamily="2" charset="0"/>
              </a:rPr>
              <a:t> = 200(</a:t>
            </a:r>
            <a:r>
              <a:rPr lang="en-US" altLang="uk-UA" b="1" dirty="0">
                <a:solidFill>
                  <a:srgbClr val="530EDE"/>
                </a:solidFill>
                <a:latin typeface="Segoe Print" pitchFamily="2" charset="0"/>
              </a:rPr>
              <a:t>2x+3</a:t>
            </a:r>
            <a:r>
              <a:rPr lang="en-US" altLang="uk-UA" b="1" dirty="0">
                <a:latin typeface="Segoe Print" pitchFamily="2" charset="0"/>
              </a:rPr>
              <a:t>) </a:t>
            </a:r>
            <a:r>
              <a:rPr lang="ru-RU" altLang="uk-UA" b="1" baseline="30000" dirty="0">
                <a:latin typeface="Segoe Print" pitchFamily="2" charset="0"/>
              </a:rPr>
              <a:t>99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altLang="uk-UA" i="1" dirty="0" err="1">
                <a:solidFill>
                  <a:srgbClr val="6600FF"/>
                </a:solidFill>
                <a:latin typeface="Segoe Print" pitchFamily="2" charset="0"/>
              </a:rPr>
              <a:t>Дія</a:t>
            </a:r>
            <a:r>
              <a:rPr lang="ru-RU" altLang="uk-UA" i="1" dirty="0">
                <a:solidFill>
                  <a:srgbClr val="6600FF"/>
                </a:solidFill>
                <a:latin typeface="Segoe Print" pitchFamily="2" charset="0"/>
              </a:rPr>
              <a:t> </a:t>
            </a:r>
            <a:r>
              <a:rPr lang="ru-RU" altLang="uk-UA" i="1" dirty="0" err="1">
                <a:solidFill>
                  <a:srgbClr val="6600FF"/>
                </a:solidFill>
                <a:latin typeface="Segoe Print" pitchFamily="2" charset="0"/>
              </a:rPr>
              <a:t>знаходження</a:t>
            </a:r>
            <a:r>
              <a:rPr lang="ru-RU" altLang="uk-UA" i="1" dirty="0">
                <a:solidFill>
                  <a:srgbClr val="6600FF"/>
                </a:solidFill>
                <a:latin typeface="Segoe Print" pitchFamily="2" charset="0"/>
              </a:rPr>
              <a:t> </a:t>
            </a:r>
            <a:r>
              <a:rPr lang="ru-RU" altLang="uk-UA" i="1" dirty="0" err="1">
                <a:solidFill>
                  <a:srgbClr val="6600FF"/>
                </a:solidFill>
                <a:latin typeface="Segoe Print" pitchFamily="2" charset="0"/>
              </a:rPr>
              <a:t>похідної</a:t>
            </a:r>
            <a:r>
              <a:rPr lang="ru-RU" altLang="uk-UA" i="1" dirty="0">
                <a:solidFill>
                  <a:srgbClr val="6600FF"/>
                </a:solidFill>
                <a:latin typeface="Segoe Print" pitchFamily="2" charset="0"/>
              </a:rPr>
              <a:t> </a:t>
            </a:r>
            <a:r>
              <a:rPr lang="ru-RU" altLang="uk-UA" i="1" dirty="0" err="1">
                <a:solidFill>
                  <a:srgbClr val="6600FF"/>
                </a:solidFill>
                <a:latin typeface="Segoe Print" pitchFamily="2" charset="0"/>
              </a:rPr>
              <a:t>функції</a:t>
            </a:r>
            <a:r>
              <a:rPr lang="ru-RU" altLang="uk-UA" i="1" dirty="0">
                <a:solidFill>
                  <a:srgbClr val="6600FF"/>
                </a:solidFill>
                <a:latin typeface="Segoe Print" pitchFamily="2" charset="0"/>
              </a:rPr>
              <a:t> </a:t>
            </a:r>
            <a:r>
              <a:rPr lang="ru-RU" altLang="uk-UA" i="1" dirty="0" err="1">
                <a:solidFill>
                  <a:srgbClr val="6600FF"/>
                </a:solidFill>
                <a:latin typeface="Segoe Print" pitchFamily="2" charset="0"/>
              </a:rPr>
              <a:t>називається</a:t>
            </a:r>
            <a:r>
              <a:rPr lang="ru-RU" altLang="uk-UA" i="1" dirty="0">
                <a:solidFill>
                  <a:srgbClr val="6600FF"/>
                </a:solidFill>
                <a:latin typeface="Segoe Print" pitchFamily="2" charset="0"/>
              </a:rPr>
              <a:t> </a:t>
            </a:r>
            <a:r>
              <a:rPr lang="ru-RU" altLang="uk-UA" i="1" u="sng" dirty="0" err="1">
                <a:solidFill>
                  <a:srgbClr val="6600FF"/>
                </a:solidFill>
                <a:latin typeface="Segoe Print" pitchFamily="2" charset="0"/>
              </a:rPr>
              <a:t>диференціюванням</a:t>
            </a:r>
            <a:endParaRPr lang="ru-RU" altLang="uk-UA" i="1" u="sng" dirty="0">
              <a:solidFill>
                <a:srgbClr val="6600FF"/>
              </a:solidFill>
              <a:latin typeface="Segoe Print" pitchFamily="2" charset="0"/>
            </a:endParaRPr>
          </a:p>
          <a:p>
            <a:endParaRPr lang="ru-RU" dirty="0"/>
          </a:p>
        </p:txBody>
      </p:sp>
      <p:pic>
        <p:nvPicPr>
          <p:cNvPr id="4" name="Picture 4" descr="C:\Documents and Settings\Юля\Мои документы\Мои рисунки\Math_Gu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3429000" cy="242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21429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Таблиця похідних функцій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4098" name="Picture 2" descr="Стенд &quot;Таблиця похідних&quot;, цена 495 грн., купить в Харькове — Prom.ua  (ID#675008308)"/>
          <p:cNvPicPr>
            <a:picLocks noChangeAspect="1" noChangeArrowheads="1"/>
          </p:cNvPicPr>
          <p:nvPr/>
        </p:nvPicPr>
        <p:blipFill>
          <a:blip r:embed="rId2"/>
          <a:srcRect l="5196" t="16533" r="3002" b="3807"/>
          <a:stretch>
            <a:fillRect/>
          </a:stretch>
        </p:blipFill>
        <p:spPr bwMode="auto">
          <a:xfrm>
            <a:off x="928662" y="1214422"/>
            <a:ext cx="5000660" cy="5000660"/>
          </a:xfrm>
          <a:prstGeom prst="rect">
            <a:avLst/>
          </a:prstGeom>
          <a:noFill/>
        </p:spPr>
      </p:pic>
      <p:pic>
        <p:nvPicPr>
          <p:cNvPr id="4" name="Picture 15" descr="C:\Documents and Settings\Юля\Мои документы\Мои рисунки\j04394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657600"/>
            <a:ext cx="2122488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428604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Правила диференціювання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3074" name="Picture 2" descr="МАТЕМАТИКА В ШКОЛІ: Правила диференціювання (Презентація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79761"/>
            <a:ext cx="5286412" cy="4304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5720" y="928670"/>
            <a:ext cx="561083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 sz="2800" b="1" dirty="0">
              <a:solidFill>
                <a:srgbClr val="7030A0"/>
              </a:solidFill>
              <a:latin typeface="Segoe Print" pitchFamily="2" charset="0"/>
            </a:endParaRPr>
          </a:p>
          <a:p>
            <a:pPr eaLnBrk="1" hangingPunct="1"/>
            <a:r>
              <a:rPr lang="uk-UA" altLang="uk-UA" sz="2800" b="1" dirty="0">
                <a:solidFill>
                  <a:srgbClr val="7030A0"/>
                </a:solidFill>
                <a:latin typeface="Segoe Print" pitchFamily="2" charset="0"/>
              </a:rPr>
              <a:t>Використовуємо ці</a:t>
            </a:r>
            <a:r>
              <a:rPr lang="en-US" altLang="uk-UA" sz="2800" b="1" dirty="0">
                <a:solidFill>
                  <a:srgbClr val="7030A0"/>
                </a:solidFill>
                <a:latin typeface="Segoe Print" pitchFamily="2" charset="0"/>
              </a:rPr>
              <a:t> </a:t>
            </a:r>
            <a:r>
              <a:rPr lang="uk-UA" altLang="uk-UA" sz="2800" b="1" dirty="0">
                <a:solidFill>
                  <a:srgbClr val="7030A0"/>
                </a:solidFill>
                <a:latin typeface="Segoe Print" pitchFamily="2" charset="0"/>
              </a:rPr>
              <a:t> правила</a:t>
            </a:r>
          </a:p>
          <a:p>
            <a:pPr eaLnBrk="1" hangingPunct="1"/>
            <a:endParaRPr lang="uk-UA" altLang="uk-UA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7163" y="3027363"/>
            <a:ext cx="2020105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lnSpc>
                <a:spcPct val="110000"/>
              </a:lnSpc>
              <a:buFontTx/>
              <a:buAutoNum type="arabicParenR"/>
            </a:pPr>
            <a:r>
              <a:rPr lang="uk-UA" altLang="uk-UA" sz="2400" dirty="0">
                <a:latin typeface="Segoe Print" pitchFamily="2" charset="0"/>
              </a:rPr>
              <a:t>у = х</a:t>
            </a:r>
            <a:r>
              <a:rPr lang="uk-UA" altLang="uk-UA" sz="2400" baseline="30000" dirty="0">
                <a:latin typeface="Segoe Print" pitchFamily="2" charset="0"/>
              </a:rPr>
              <a:t>5</a:t>
            </a:r>
          </a:p>
          <a:p>
            <a:pPr marL="342900" indent="-342900" eaLnBrk="1" hangingPunct="1">
              <a:lnSpc>
                <a:spcPct val="110000"/>
              </a:lnSpc>
              <a:buFontTx/>
              <a:buAutoNum type="arabicParenR"/>
            </a:pPr>
            <a:r>
              <a:rPr lang="uk-UA" altLang="uk-UA" sz="2400" dirty="0">
                <a:latin typeface="Segoe Print" pitchFamily="2" charset="0"/>
              </a:rPr>
              <a:t>у = 2х</a:t>
            </a:r>
            <a:r>
              <a:rPr lang="uk-UA" altLang="uk-UA" sz="2400" baseline="30000" dirty="0">
                <a:latin typeface="Segoe Print" pitchFamily="2" charset="0"/>
              </a:rPr>
              <a:t>3</a:t>
            </a:r>
          </a:p>
          <a:p>
            <a:pPr marL="342900" indent="-342900" eaLnBrk="1" hangingPunct="1">
              <a:lnSpc>
                <a:spcPct val="110000"/>
              </a:lnSpc>
              <a:buFontTx/>
              <a:buAutoNum type="arabicParenR"/>
            </a:pPr>
            <a:r>
              <a:rPr lang="uk-UA" altLang="uk-UA" sz="2400" dirty="0">
                <a:latin typeface="Segoe Print" pitchFamily="2" charset="0"/>
              </a:rPr>
              <a:t>у = -3х</a:t>
            </a:r>
            <a:r>
              <a:rPr lang="uk-UA" altLang="uk-UA" sz="2400" baseline="30000" dirty="0">
                <a:latin typeface="Segoe Print" pitchFamily="2" charset="0"/>
              </a:rPr>
              <a:t>-4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348038" y="3043238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uk-UA" sz="2400" dirty="0">
                <a:latin typeface="Segoe Print" pitchFamily="2" charset="0"/>
              </a:rPr>
              <a:t>у</a:t>
            </a:r>
            <a:r>
              <a:rPr lang="uk-UA" altLang="uk-UA" sz="2400" dirty="0">
                <a:latin typeface="Segoe Print" pitchFamily="2" charset="0"/>
                <a:cs typeface="Arial" charset="0"/>
              </a:rPr>
              <a:t>′ = 5х</a:t>
            </a:r>
            <a:r>
              <a:rPr lang="uk-UA" altLang="uk-UA" sz="2400" baseline="30000" dirty="0">
                <a:latin typeface="Segoe Print" pitchFamily="2" charset="0"/>
                <a:cs typeface="Arial" charset="0"/>
              </a:rPr>
              <a:t>4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348038" y="3403600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uk-UA" sz="2400" dirty="0">
                <a:latin typeface="Segoe Print" pitchFamily="2" charset="0"/>
              </a:rPr>
              <a:t>у</a:t>
            </a:r>
            <a:r>
              <a:rPr lang="uk-UA" altLang="uk-UA" sz="2400" dirty="0">
                <a:latin typeface="Segoe Print" pitchFamily="2" charset="0"/>
                <a:cs typeface="Arial" charset="0"/>
              </a:rPr>
              <a:t>′ = 6х</a:t>
            </a:r>
            <a:r>
              <a:rPr lang="uk-UA" altLang="uk-UA" sz="2400" baseline="30000" dirty="0">
                <a:latin typeface="Segoe Print" pitchFamily="2" charset="0"/>
                <a:cs typeface="Arial" charset="0"/>
              </a:rPr>
              <a:t>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348038" y="3835400"/>
            <a:ext cx="1771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uk-UA" sz="2400" dirty="0">
                <a:latin typeface="Segoe Print" pitchFamily="2" charset="0"/>
              </a:rPr>
              <a:t>у</a:t>
            </a:r>
            <a:r>
              <a:rPr lang="uk-UA" altLang="uk-UA" sz="2400" dirty="0">
                <a:latin typeface="Segoe Print" pitchFamily="2" charset="0"/>
                <a:cs typeface="Arial" charset="0"/>
              </a:rPr>
              <a:t>′ = 12х</a:t>
            </a:r>
            <a:r>
              <a:rPr lang="uk-UA" altLang="uk-UA" sz="2400" baseline="30000" dirty="0">
                <a:latin typeface="Segoe Print" pitchFamily="2" charset="0"/>
                <a:cs typeface="Arial" charset="0"/>
              </a:rPr>
              <a:t>-5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uk-UA" altLang="uk-UA"/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uk-UA" altLang="uk-UA"/>
          </a:p>
        </p:txBody>
      </p:sp>
      <p:sp>
        <p:nvSpPr>
          <p:cNvPr id="8204" name="Rectangle 1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uk-UA" altLang="uk-U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6251575" y="2000250"/>
          <a:ext cx="19431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Формула" r:id="rId2" imgW="672840" imgH="228600" progId="Equation.3">
                  <p:embed/>
                </p:oleObj>
              </mc:Choice>
              <mc:Fallback>
                <p:oleObj name="Формула" r:id="rId2" imgW="67284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1575" y="2000250"/>
                        <a:ext cx="19431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4" descr="C:\Documents and Settings\Юля\Мои документы\Мои рисунки\95A4F5A7-A290-DD27-42967A4B64D43FE9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143380"/>
            <a:ext cx="2133600" cy="21336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72264" y="285728"/>
          <a:ext cx="1374784" cy="706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5" imgW="393480" imgH="203040" progId="Equation.3">
                  <p:embed/>
                </p:oleObj>
              </mc:Choice>
              <mc:Fallback>
                <p:oleObj name="Формула" r:id="rId5" imgW="3934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285728"/>
                        <a:ext cx="1374784" cy="706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643702" y="1357298"/>
          <a:ext cx="1189612" cy="631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7" imgW="380880" imgH="203040" progId="Equation.3">
                  <p:embed/>
                </p:oleObj>
              </mc:Choice>
              <mc:Fallback>
                <p:oleObj name="Формула" r:id="rId7" imgW="3808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1357298"/>
                        <a:ext cx="1189612" cy="6318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857884" y="2571744"/>
          <a:ext cx="2641414" cy="728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9" imgW="825500" imgH="228600" progId="Equation.3">
                  <p:embed/>
                </p:oleObj>
              </mc:Choice>
              <mc:Fallback>
                <p:oleObj name="Формула" r:id="rId9" imgW="8255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2571744"/>
                        <a:ext cx="2641414" cy="728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Стрелка вправо 24"/>
          <p:cNvSpPr/>
          <p:nvPr/>
        </p:nvSpPr>
        <p:spPr>
          <a:xfrm>
            <a:off x="3500430" y="1928802"/>
            <a:ext cx="242889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0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10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835150" y="404813"/>
            <a:ext cx="568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800" dirty="0">
                <a:latin typeface="Segoe Print" pitchFamily="2" charset="0"/>
              </a:rPr>
              <a:t> </a:t>
            </a:r>
            <a:r>
              <a:rPr lang="uk-UA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Похідна суми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2357422" y="2500306"/>
            <a:ext cx="3384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>
                <a:latin typeface="Segoe Print" pitchFamily="2" charset="0"/>
              </a:rPr>
              <a:t>Приклад:</a:t>
            </a:r>
            <a:endParaRPr lang="ru-RU" sz="3200" dirty="0">
              <a:latin typeface="Segoe Print" pitchFamily="2" charset="0"/>
            </a:endParaRPr>
          </a:p>
        </p:txBody>
      </p:sp>
      <p:pic>
        <p:nvPicPr>
          <p:cNvPr id="191497" name="Picture 9" descr="C:\Documents and Settings\Юля\Мои документы\Мои рисунки\blackboard_mat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000108"/>
            <a:ext cx="2857500" cy="3648075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57158" y="1428736"/>
          <a:ext cx="4733951" cy="1014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Формула" r:id="rId3" imgW="1066800" imgH="228600" progId="Equation.3">
                  <p:embed/>
                </p:oleObj>
              </mc:Choice>
              <mc:Fallback>
                <p:oleObj name="Формула" r:id="rId3" imgW="10668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428736"/>
                        <a:ext cx="4733951" cy="10144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57224" y="3214686"/>
            <a:ext cx="4572000" cy="13111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buFontTx/>
              <a:buAutoNum type="arabicParenR"/>
            </a:pPr>
            <a:r>
              <a:rPr lang="uk-UA" altLang="uk-UA" sz="2400" dirty="0">
                <a:latin typeface="Segoe Print" pitchFamily="2" charset="0"/>
              </a:rPr>
              <a:t>у = х</a:t>
            </a:r>
            <a:r>
              <a:rPr lang="uk-UA" altLang="uk-UA" sz="2400" baseline="30000" dirty="0">
                <a:latin typeface="Segoe Print" pitchFamily="2" charset="0"/>
              </a:rPr>
              <a:t>3</a:t>
            </a:r>
            <a:r>
              <a:rPr lang="uk-UA" altLang="uk-UA" sz="2400" dirty="0">
                <a:latin typeface="Segoe Print" pitchFamily="2" charset="0"/>
              </a:rPr>
              <a:t> + 2х</a:t>
            </a:r>
            <a:r>
              <a:rPr lang="uk-UA" altLang="uk-UA" sz="2400" baseline="30000" dirty="0">
                <a:latin typeface="Segoe Print" pitchFamily="2" charset="0"/>
              </a:rPr>
              <a:t>2</a:t>
            </a:r>
            <a:r>
              <a:rPr lang="uk-UA" altLang="uk-UA" sz="2400" dirty="0">
                <a:latin typeface="Segoe Print" pitchFamily="2" charset="0"/>
              </a:rPr>
              <a:t> – 5х</a:t>
            </a:r>
            <a:endParaRPr lang="en-US" altLang="uk-UA" sz="2400" dirty="0">
              <a:latin typeface="Segoe Print" pitchFamily="2" charset="0"/>
            </a:endParaRPr>
          </a:p>
          <a:p>
            <a:pPr marL="342900" indent="-342900">
              <a:lnSpc>
                <a:spcPct val="110000"/>
              </a:lnSpc>
            </a:pPr>
            <a:endParaRPr lang="uk-UA" altLang="uk-UA" sz="2400" dirty="0"/>
          </a:p>
          <a:p>
            <a:pPr marL="342900" indent="-342900">
              <a:lnSpc>
                <a:spcPct val="110000"/>
              </a:lnSpc>
              <a:buFontTx/>
              <a:buAutoNum type="arabicParenR"/>
            </a:pPr>
            <a:r>
              <a:rPr lang="uk-UA" altLang="uk-UA" sz="2400" dirty="0">
                <a:latin typeface="Segoe Print" pitchFamily="2" charset="0"/>
              </a:rPr>
              <a:t>у = 2х</a:t>
            </a:r>
            <a:r>
              <a:rPr lang="uk-UA" altLang="uk-UA" sz="2400" baseline="30000" dirty="0">
                <a:latin typeface="Segoe Print" pitchFamily="2" charset="0"/>
              </a:rPr>
              <a:t>4</a:t>
            </a:r>
            <a:r>
              <a:rPr lang="uk-UA" altLang="uk-UA" sz="2400" dirty="0">
                <a:latin typeface="Segoe Print" pitchFamily="2" charset="0"/>
              </a:rPr>
              <a:t> – 3х</a:t>
            </a:r>
            <a:r>
              <a:rPr lang="uk-UA" altLang="uk-UA" sz="2400" baseline="30000" dirty="0">
                <a:latin typeface="Segoe Print" pitchFamily="2" charset="0"/>
              </a:rPr>
              <a:t>2</a:t>
            </a:r>
            <a:r>
              <a:rPr lang="uk-UA" altLang="uk-UA" sz="2400" dirty="0">
                <a:latin typeface="Segoe Print" pitchFamily="2" charset="0"/>
              </a:rPr>
              <a:t> + 6х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3643314"/>
            <a:ext cx="2906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uk-UA" sz="2400" dirty="0">
                <a:latin typeface="Segoe Print" pitchFamily="2" charset="0"/>
              </a:rPr>
              <a:t>у</a:t>
            </a:r>
            <a:r>
              <a:rPr lang="uk-UA" altLang="uk-UA" sz="2400" dirty="0">
                <a:latin typeface="Segoe Print" pitchFamily="2" charset="0"/>
                <a:cs typeface="Arial" charset="0"/>
              </a:rPr>
              <a:t>′ = 3х</a:t>
            </a:r>
            <a:r>
              <a:rPr lang="uk-UA" altLang="uk-UA" sz="2400" baseline="30000" dirty="0">
                <a:latin typeface="Segoe Print" pitchFamily="2" charset="0"/>
                <a:cs typeface="Arial" charset="0"/>
              </a:rPr>
              <a:t>2 </a:t>
            </a:r>
            <a:r>
              <a:rPr lang="uk-UA" altLang="uk-UA" sz="2400" dirty="0">
                <a:latin typeface="Segoe Print" pitchFamily="2" charset="0"/>
                <a:cs typeface="Arial" charset="0"/>
              </a:rPr>
              <a:t>+ 4х – 5</a:t>
            </a:r>
            <a:endParaRPr lang="en-US" altLang="uk-UA" sz="2400" dirty="0">
              <a:latin typeface="Segoe Print" pitchFamily="2" charset="0"/>
              <a:cs typeface="Arial" charset="0"/>
            </a:endParaRPr>
          </a:p>
          <a:p>
            <a:endParaRPr lang="uk-UA" altLang="uk-UA" baseline="30000" dirty="0">
              <a:latin typeface="Segoe Print" pitchFamily="2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4500570"/>
            <a:ext cx="2855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uk-UA" sz="2400" dirty="0">
                <a:latin typeface="Segoe Print" pitchFamily="2" charset="0"/>
              </a:rPr>
              <a:t>у</a:t>
            </a:r>
            <a:r>
              <a:rPr lang="uk-UA" altLang="uk-UA" sz="2400" dirty="0">
                <a:latin typeface="Segoe Print" pitchFamily="2" charset="0"/>
                <a:cs typeface="Arial" charset="0"/>
              </a:rPr>
              <a:t>′ = 8х</a:t>
            </a:r>
            <a:r>
              <a:rPr lang="uk-UA" altLang="uk-UA" sz="2400" baseline="30000" dirty="0">
                <a:latin typeface="Segoe Print" pitchFamily="2" charset="0"/>
                <a:cs typeface="Arial" charset="0"/>
              </a:rPr>
              <a:t>3 </a:t>
            </a:r>
            <a:r>
              <a:rPr lang="uk-UA" altLang="uk-UA" sz="2400" dirty="0">
                <a:latin typeface="Segoe Print" pitchFamily="2" charset="0"/>
                <a:cs typeface="Arial" charset="0"/>
              </a:rPr>
              <a:t>- 6х + 6</a:t>
            </a:r>
            <a:endParaRPr lang="uk-UA" altLang="uk-UA" sz="2400" baseline="30000" dirty="0">
              <a:latin typeface="Segoe Print" pitchFamily="2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1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1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1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1547813" y="404813"/>
            <a:ext cx="6192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Похідна добутку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94568" name="Picture 8" descr="C:\Documents and Settings\Юля\Мои документы\Мои рисунки\writing_math_formul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2095500" cy="1752600"/>
          </a:xfrm>
          <a:prstGeom prst="rect">
            <a:avLst/>
          </a:prstGeom>
          <a:noFill/>
        </p:spPr>
      </p:pic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114800" y="1752600"/>
          <a:ext cx="4700294" cy="890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Формула" r:id="rId3" imgW="1206360" imgH="228600" progId="Equation.3">
                  <p:embed/>
                </p:oleObj>
              </mc:Choice>
              <mc:Fallback>
                <p:oleObj name="Формула" r:id="rId3" imgW="12063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752600"/>
                        <a:ext cx="4700294" cy="89058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81934" y="3244334"/>
            <a:ext cx="223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Segoe Print" pitchFamily="2" charset="0"/>
              </a:rPr>
              <a:t>Приклад:</a:t>
            </a:r>
            <a:endParaRPr lang="ru-RU" sz="3200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79982" y="4000504"/>
          <a:ext cx="2283840" cy="752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Формула" r:id="rId5" imgW="545760" imgH="177480" progId="Equation.3">
                  <p:embed/>
                </p:oleObj>
              </mc:Choice>
              <mc:Fallback>
                <p:oleObj name="Формула" r:id="rId5" imgW="5457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82" y="4000504"/>
                        <a:ext cx="2283840" cy="7524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071538" y="5214950"/>
          <a:ext cx="6817973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Формула" r:id="rId7" imgW="2869920" imgH="393480" progId="Equation.3">
                  <p:embed/>
                </p:oleObj>
              </mc:Choice>
              <mc:Fallback>
                <p:oleObj name="Формула" r:id="rId7" imgW="28699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5214950"/>
                        <a:ext cx="6817973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428604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Похідна частки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3" name="Picture 10" descr="C:\Documents and Settings\Юля\Мои документы\Мои рисунки\math-equa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1712899" cy="2557508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4786314" y="1285860"/>
          <a:ext cx="3520873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name="Формула" r:id="rId3" imgW="1091726" imgH="469696" progId="Equation.3">
                  <p:embed/>
                </p:oleObj>
              </mc:Choice>
              <mc:Fallback>
                <p:oleObj name="Формула" r:id="rId3" imgW="1091726" imgH="469696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1285860"/>
                        <a:ext cx="3520873" cy="15001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1538" y="2714620"/>
            <a:ext cx="2677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>
                <a:latin typeface="Segoe Print" pitchFamily="2" charset="0"/>
              </a:rPr>
              <a:t>Приклад:</a:t>
            </a:r>
            <a:endParaRPr lang="ru-RU" sz="3200" dirty="0">
              <a:latin typeface="Segoe Print" pitchFamily="2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142976" y="3286124"/>
          <a:ext cx="1638423" cy="1033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Формула" r:id="rId5" imgW="622030" imgH="393529" progId="Equation.3">
                  <p:embed/>
                </p:oleObj>
              </mc:Choice>
              <mc:Fallback>
                <p:oleObj name="Формула" r:id="rId5" imgW="622030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286124"/>
                        <a:ext cx="1638423" cy="10334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85721" y="5132632"/>
          <a:ext cx="8572560" cy="682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Формула" r:id="rId7" imgW="5740400" imgH="457200" progId="Equation.3">
                  <p:embed/>
                </p:oleObj>
              </mc:Choice>
              <mc:Fallback>
                <p:oleObj name="Формула" r:id="rId7" imgW="57404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1" y="5132632"/>
                        <a:ext cx="8572560" cy="6823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0350"/>
            <a:ext cx="7772400" cy="34417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altLang="uk-UA" dirty="0"/>
            </a:br>
            <a:r>
              <a:rPr lang="ru-RU" altLang="uk-UA" dirty="0" err="1">
                <a:latin typeface="Segoe Print" pitchFamily="2" charset="0"/>
              </a:rPr>
              <a:t>Функція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en-US" altLang="uk-UA" b="1" dirty="0">
                <a:solidFill>
                  <a:srgbClr val="FF3300"/>
                </a:solidFill>
                <a:latin typeface="Segoe Print" pitchFamily="2" charset="0"/>
              </a:rPr>
              <a:t>h(x)=g(f(x))</a:t>
            </a:r>
            <a:r>
              <a:rPr lang="uk-UA" altLang="uk-UA" b="1" dirty="0">
                <a:solidFill>
                  <a:srgbClr val="FF3300"/>
                </a:solidFill>
                <a:latin typeface="Segoe Print" pitchFamily="2" charset="0"/>
              </a:rPr>
              <a:t> </a:t>
            </a:r>
            <a:r>
              <a:rPr lang="ru-RU" altLang="uk-UA" dirty="0">
                <a:latin typeface="Segoe Print" pitchFamily="2" charset="0"/>
              </a:rPr>
              <a:t>-</a:t>
            </a:r>
            <a:br>
              <a:rPr lang="ru-RU" altLang="uk-UA" dirty="0">
                <a:latin typeface="Segoe Print" pitchFamily="2" charset="0"/>
              </a:rPr>
            </a:b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b="1" dirty="0" err="1">
                <a:solidFill>
                  <a:srgbClr val="FF3300"/>
                </a:solidFill>
                <a:latin typeface="Segoe Print" pitchFamily="2" charset="0"/>
              </a:rPr>
              <a:t>складена</a:t>
            </a:r>
            <a:r>
              <a:rPr lang="ru-RU" altLang="uk-UA" b="1" dirty="0">
                <a:solidFill>
                  <a:srgbClr val="FF3300"/>
                </a:solidFill>
                <a:latin typeface="Segoe Print" pitchFamily="2" charset="0"/>
              </a:rPr>
              <a:t> </a:t>
            </a:r>
            <a:r>
              <a:rPr lang="ru-RU" altLang="uk-UA" b="1" dirty="0" err="1">
                <a:solidFill>
                  <a:srgbClr val="FF3300"/>
                </a:solidFill>
                <a:latin typeface="Segoe Print" pitchFamily="2" charset="0"/>
              </a:rPr>
              <a:t>функція</a:t>
            </a:r>
            <a:r>
              <a:rPr lang="ru-RU" altLang="uk-UA" dirty="0">
                <a:latin typeface="Segoe Print" pitchFamily="2" charset="0"/>
              </a:rPr>
              <a:t>, </a:t>
            </a:r>
            <a:r>
              <a:rPr lang="ru-RU" altLang="uk-UA" dirty="0" err="1">
                <a:latin typeface="Segoe Print" pitchFamily="2" charset="0"/>
              </a:rPr>
              <a:t>містить</a:t>
            </a:r>
            <a:r>
              <a:rPr lang="ru-RU" altLang="uk-UA" dirty="0">
                <a:latin typeface="Segoe Print" pitchFamily="2" charset="0"/>
              </a:rPr>
              <a:t> в </a:t>
            </a:r>
            <a:r>
              <a:rPr lang="ru-RU" altLang="uk-UA" dirty="0" err="1">
                <a:latin typeface="Segoe Print" pitchFamily="2" charset="0"/>
              </a:rPr>
              <a:t>собі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ru-RU" altLang="uk-UA" dirty="0" err="1">
                <a:latin typeface="Segoe Print" pitchFamily="2" charset="0"/>
              </a:rPr>
              <a:t>функції</a:t>
            </a:r>
            <a:r>
              <a:rPr lang="ru-RU" altLang="uk-UA" dirty="0">
                <a:latin typeface="Segoe Print" pitchFamily="2" charset="0"/>
              </a:rPr>
              <a:t> </a:t>
            </a:r>
            <a:r>
              <a:rPr lang="en-US" altLang="uk-UA" b="1" dirty="0">
                <a:solidFill>
                  <a:srgbClr val="FF3300"/>
                </a:solidFill>
                <a:latin typeface="Segoe Print" pitchFamily="2" charset="0"/>
              </a:rPr>
              <a:t>g</a:t>
            </a:r>
            <a:r>
              <a:rPr lang="en-US" altLang="uk-UA" dirty="0">
                <a:latin typeface="Segoe Print" pitchFamily="2" charset="0"/>
              </a:rPr>
              <a:t> </a:t>
            </a:r>
            <a:r>
              <a:rPr lang="uk-UA" altLang="uk-UA" dirty="0">
                <a:latin typeface="Segoe Print" pitchFamily="2" charset="0"/>
              </a:rPr>
              <a:t>і</a:t>
            </a:r>
            <a:r>
              <a:rPr lang="en-US" altLang="uk-UA" dirty="0">
                <a:latin typeface="Segoe Print" pitchFamily="2" charset="0"/>
              </a:rPr>
              <a:t> </a:t>
            </a:r>
            <a:r>
              <a:rPr lang="en-US" altLang="uk-UA" b="1" dirty="0">
                <a:solidFill>
                  <a:srgbClr val="FF3300"/>
                </a:solidFill>
                <a:latin typeface="Segoe Print" pitchFamily="2" charset="0"/>
              </a:rPr>
              <a:t>f</a:t>
            </a:r>
            <a:r>
              <a:rPr lang="ru-RU" altLang="uk-UA" dirty="0">
                <a:latin typeface="Segoe Print" pitchFamily="2" charset="0"/>
              </a:rPr>
              <a:t> </a:t>
            </a:r>
            <a:br>
              <a:rPr lang="en-US" altLang="uk-UA" dirty="0">
                <a:latin typeface="Segoe Print" pitchFamily="2" charset="0"/>
              </a:rPr>
            </a:br>
            <a:endParaRPr lang="ru-RU" altLang="uk-UA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2781300"/>
            <a:ext cx="6400800" cy="1223963"/>
          </a:xfrm>
        </p:spPr>
        <p:txBody>
          <a:bodyPr>
            <a:normAutofit fontScale="77500" lnSpcReduction="20000"/>
          </a:bodyPr>
          <a:lstStyle/>
          <a:p>
            <a:pPr algn="l" eaLnBrk="1" hangingPunct="1">
              <a:defRPr/>
            </a:pPr>
            <a:endParaRPr lang="uk-UA" alt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l" eaLnBrk="1" hangingPunct="1">
              <a:defRPr/>
            </a:pPr>
            <a:r>
              <a:rPr lang="en-US" alt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f(x) –</a:t>
            </a:r>
            <a:r>
              <a:rPr lang="ru-RU" alt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«</a:t>
            </a:r>
            <a:r>
              <a:rPr lang="ru-RU" altLang="uk-UA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внутрішня</a:t>
            </a:r>
            <a:r>
              <a:rPr lang="ru-RU" alt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alt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функція</a:t>
            </a:r>
            <a:r>
              <a:rPr lang="ru-RU" alt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»</a:t>
            </a:r>
          </a:p>
          <a:p>
            <a:pPr algn="l" eaLnBrk="1" hangingPunct="1">
              <a:defRPr/>
            </a:pPr>
            <a:r>
              <a:rPr lang="en-US" alt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g(f) –</a:t>
            </a:r>
            <a:r>
              <a:rPr lang="ru-RU" alt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«</a:t>
            </a:r>
            <a:r>
              <a:rPr lang="ru-RU" altLang="uk-UA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зовнішня</a:t>
            </a:r>
            <a:r>
              <a:rPr lang="ru-RU" alt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alt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функція</a:t>
            </a:r>
            <a:r>
              <a:rPr lang="ru-RU" alt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»</a:t>
            </a:r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 bwMode="auto">
          <a:xfrm>
            <a:off x="1643042" y="4500570"/>
            <a:ext cx="2880320" cy="1224136"/>
          </a:xfrm>
          <a:prstGeom prst="round2Same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lnSpc>
                <a:spcPct val="90000"/>
              </a:lnSpc>
              <a:defRPr/>
            </a:pPr>
            <a:r>
              <a:rPr lang="en-US" altLang="uk-UA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h(x) = cos3x</a:t>
            </a:r>
            <a:endParaRPr lang="uk-UA" altLang="uk-UA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uk-UA" kern="0" dirty="0">
                <a:solidFill>
                  <a:srgbClr val="002060"/>
                </a:solidFill>
                <a:latin typeface="Segoe Print" pitchFamily="2" charset="0"/>
              </a:rPr>
              <a:t>               f(x) = 3x</a:t>
            </a:r>
          </a:p>
          <a:p>
            <a:pPr>
              <a:lnSpc>
                <a:spcPct val="90000"/>
              </a:lnSpc>
              <a:defRPr/>
            </a:pPr>
            <a:r>
              <a:rPr lang="en-US" altLang="uk-UA" kern="0" dirty="0">
                <a:solidFill>
                  <a:srgbClr val="030305"/>
                </a:solidFill>
                <a:latin typeface="Segoe Print" pitchFamily="2" charset="0"/>
              </a:rPr>
              <a:t>g(x) = </a:t>
            </a:r>
            <a:r>
              <a:rPr lang="en-US" altLang="uk-UA" kern="0" dirty="0">
                <a:solidFill>
                  <a:srgbClr val="0070C0"/>
                </a:solidFill>
                <a:latin typeface="Segoe Print" pitchFamily="2" charset="0"/>
              </a:rPr>
              <a:t>cos </a:t>
            </a:r>
            <a:r>
              <a:rPr lang="en-US" altLang="uk-UA" kern="0" dirty="0">
                <a:solidFill>
                  <a:srgbClr val="530EDE"/>
                </a:solidFill>
                <a:latin typeface="Segoe Print" pitchFamily="2" charset="0"/>
              </a:rPr>
              <a:t>(</a:t>
            </a:r>
            <a:r>
              <a:rPr lang="en-US" altLang="uk-UA" kern="0" dirty="0">
                <a:solidFill>
                  <a:srgbClr val="030305"/>
                </a:solidFill>
                <a:latin typeface="Segoe Print" pitchFamily="2" charset="0"/>
              </a:rPr>
              <a:t>f(x)</a:t>
            </a:r>
            <a:r>
              <a:rPr lang="en-US" altLang="uk-UA" kern="0" dirty="0">
                <a:solidFill>
                  <a:srgbClr val="530EDE"/>
                </a:solidFill>
                <a:latin typeface="Segoe Print" pitchFamily="2" charset="0"/>
              </a:rPr>
              <a:t>)</a:t>
            </a:r>
            <a:endParaRPr lang="uk-UA" altLang="uk-UA" kern="0" dirty="0">
              <a:solidFill>
                <a:srgbClr val="530EDE"/>
              </a:solidFill>
              <a:latin typeface="Segoe Print" pitchFamily="2" charset="0"/>
            </a:endParaRPr>
          </a:p>
          <a:p>
            <a:pPr>
              <a:lnSpc>
                <a:spcPct val="90000"/>
              </a:lnSpc>
              <a:defRPr/>
            </a:pPr>
            <a:endParaRPr lang="uk-UA" altLang="uk-UA" kern="0" dirty="0">
              <a:solidFill>
                <a:srgbClr val="530EDE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uk-UA" kern="0" dirty="0">
              <a:solidFill>
                <a:srgbClr val="530EDE"/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 bwMode="auto">
          <a:xfrm>
            <a:off x="5214942" y="4500570"/>
            <a:ext cx="2880320" cy="1224136"/>
          </a:xfrm>
          <a:prstGeom prst="round2Same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lnSpc>
                <a:spcPct val="90000"/>
              </a:lnSpc>
              <a:defRPr/>
            </a:pPr>
            <a:r>
              <a:rPr lang="en-US" altLang="uk-UA" kern="0" dirty="0"/>
              <a:t> </a:t>
            </a:r>
            <a:r>
              <a:rPr lang="en-US" alt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sym typeface="Symbol" pitchFamily="18" charset="2"/>
              </a:rPr>
              <a:t>h(x)=(3-5x)</a:t>
            </a:r>
            <a:r>
              <a:rPr lang="en-US" altLang="uk-UA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sym typeface="Symbol" pitchFamily="18" charset="2"/>
              </a:rPr>
              <a:t>5</a:t>
            </a:r>
          </a:p>
          <a:p>
            <a:pPr>
              <a:lnSpc>
                <a:spcPct val="90000"/>
              </a:lnSpc>
              <a:defRPr/>
            </a:pPr>
            <a:r>
              <a:rPr lang="en-US" altLang="uk-UA" kern="0" dirty="0">
                <a:solidFill>
                  <a:srgbClr val="002060"/>
                </a:solidFill>
                <a:latin typeface="Segoe Print" pitchFamily="2" charset="0"/>
              </a:rPr>
              <a:t>            f(x) = 3-5x</a:t>
            </a:r>
          </a:p>
          <a:p>
            <a:pPr>
              <a:lnSpc>
                <a:spcPct val="90000"/>
              </a:lnSpc>
              <a:defRPr/>
            </a:pPr>
            <a:r>
              <a:rPr lang="en-US" altLang="uk-UA" kern="0" dirty="0">
                <a:latin typeface="Segoe Print" pitchFamily="2" charset="0"/>
              </a:rPr>
              <a:t>g(x) = (f(x))</a:t>
            </a:r>
            <a:r>
              <a:rPr lang="en-US" altLang="uk-UA" baseline="30000" dirty="0">
                <a:latin typeface="Segoe Print" pitchFamily="2" charset="0"/>
                <a:sym typeface="Symbol" pitchFamily="18" charset="2"/>
              </a:rPr>
              <a:t> </a:t>
            </a:r>
            <a:r>
              <a:rPr lang="en-US" altLang="uk-UA" baseline="30000" dirty="0">
                <a:solidFill>
                  <a:srgbClr val="0070C0"/>
                </a:solidFill>
                <a:latin typeface="Segoe Print" pitchFamily="2" charset="0"/>
                <a:sym typeface="Symbol" pitchFamily="18" charset="2"/>
              </a:rPr>
              <a:t>5</a:t>
            </a:r>
          </a:p>
          <a:p>
            <a:pPr>
              <a:lnSpc>
                <a:spcPct val="90000"/>
              </a:lnSpc>
              <a:defRPr/>
            </a:pPr>
            <a:endParaRPr lang="en-US" altLang="uk-UA" baseline="30000" dirty="0">
              <a:sym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285728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Складена функція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336</Words>
  <Application>Microsoft Office PowerPoint</Application>
  <PresentationFormat>Екран (4:3)</PresentationFormat>
  <Paragraphs>58</Paragraphs>
  <Slides>11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Segoe Print</vt:lpstr>
      <vt:lpstr>Times New Roman</vt:lpstr>
      <vt:lpstr>Тема Office</vt:lpstr>
      <vt:lpstr>Формула</vt:lpstr>
      <vt:lpstr>Правила диференціювання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Функція h(x)=g(f(x)) -  складена функція, містить в собі функції g і f 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диференціювання</dc:title>
  <dc:creator>Наталочка</dc:creator>
  <cp:lastModifiedBy>Olena</cp:lastModifiedBy>
  <cp:revision>21</cp:revision>
  <dcterms:created xsi:type="dcterms:W3CDTF">2021-04-22T05:48:54Z</dcterms:created>
  <dcterms:modified xsi:type="dcterms:W3CDTF">2023-03-01T12:46:51Z</dcterms:modified>
</cp:coreProperties>
</file>