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31B42-7D39-435B-9AEA-20A9A2EEB723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0CCCC-726F-4EFD-ACA9-6872F1EB2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0CCCC-726F-4EFD-ACA9-6872F1EB2D7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Бар’єри</a:t>
            </a:r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спілкування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0"/>
            <a:ext cx="7772400" cy="63246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установки. Ваш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діловий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партнер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негативну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установку по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відношенню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вас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фірми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представником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зіткнулися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бар'єром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установки,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намагатися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переконувати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партнера.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Спокійно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віднесіться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неприязні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як до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прояву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неуцтва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слабкості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простої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непоінформованості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несправедливе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вас не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зачіпатиме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незабаром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зникне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ваші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вчинки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змусять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партнера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змінити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свою думку.  </a:t>
            </a:r>
          </a:p>
          <a:p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двійника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мимоволі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судимо про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кожну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чекаємо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ділового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партнера такого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вчинку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вчинили б на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позиція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моральними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нормами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установками.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двійника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виникав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треба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децентрації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543800" cy="673100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Комунікативні</a:t>
            </a:r>
            <a:r>
              <a:rPr lang="ru-RU" sz="4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бар’єри</a:t>
            </a:r>
            <a:r>
              <a:rPr lang="ru-RU" sz="4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005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97600"/>
            <a:ext cx="4197350" cy="37215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990600"/>
            <a:ext cx="4343400" cy="556260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Семантичний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ділові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партнери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користуються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одними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 знаками(у тому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словами) для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позначення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абсолютно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речей. Причини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здолати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семантичний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партнера,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зрозумілу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лексику; слова,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пояснювати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сенсі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слово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використали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Логічний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невміння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виражати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думки)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заважає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спілкуванню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Гельвеций говорив: "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розуму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доведено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людей,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вважаються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розумними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пишуть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погані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твори".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набратися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терпіння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слухати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ставити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партнера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необхідну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rinajtie-reshen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2650" y="3257550"/>
            <a:ext cx="4762500" cy="3162300"/>
          </a:xfr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onfli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447800"/>
            <a:ext cx="3886200" cy="3352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381000"/>
            <a:ext cx="4572000" cy="624840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Фонетичний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погана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заважає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ефективному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спілкуванню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зацікавлені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партнером,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доведеться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пристосовуватися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манери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показувати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виду,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чимось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невдоволені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Невміння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слухати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проявляється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партнер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перебиває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починає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думки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реагує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ваші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слова.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Компенсувати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невміння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партнера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слухати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мистецтвом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 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зговоры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139" r="10139"/>
          <a:stretch>
            <a:fillRect/>
          </a:stretch>
        </p:blipFill>
        <p:spPr>
          <a:xfrm>
            <a:off x="1752600" y="152400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572000"/>
            <a:ext cx="8534400" cy="205740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модальностей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замислюється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пріоритетний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канал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Для того,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комунікації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виникав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модальностей, треба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передавати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модальності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найлегше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сприймати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партнерові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зрозуміла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ak_sebya_vesti_v_konfliktnoj_situaci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4572000" cy="42672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"/>
            <a:ext cx="4267200" cy="6553200"/>
          </a:xfrm>
        </p:spPr>
        <p:txBody>
          <a:bodyPr>
            <a:normAutofit fontScale="92500"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характеру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складнощі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спілкуванні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характер,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виховані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уміють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поводитися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так,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характер не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конфлікту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хочуть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уміють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розібратися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контролювати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себе. Люди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яскраво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вираженими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особливостями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темпераменту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незручними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співрозмовниками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 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YAk-kontrolyuvati-sebe-i-svoyi-emotsiyi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143000"/>
            <a:ext cx="46482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304800"/>
            <a:ext cx="4038600" cy="609600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Неввічливість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той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заважає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правильно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сприймати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партнера,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розуміти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говорить,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взаємодіяти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ним.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Неввічливе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звернення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присікти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спокійною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без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роздратування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власною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ввічливістю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Пам'ятайте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ваша мета -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співпраця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Коли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груба,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негайно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різко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поставити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привести до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суперечки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розмовляти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холодним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спокійним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тоном.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rri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81200" y="381000"/>
            <a:ext cx="54535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505200" cy="74930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large-207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066800"/>
            <a:ext cx="4800600" cy="4495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52800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мотиваційний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етичний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стилів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7315200" cy="825500"/>
          </a:xfrm>
        </p:spPr>
        <p:txBody>
          <a:bodyPr>
            <a:normAutofit/>
          </a:bodyPr>
          <a:lstStyle/>
          <a:p>
            <a:r>
              <a:rPr lang="ru-RU" sz="4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Бар'єри</a:t>
            </a:r>
            <a:r>
              <a:rPr lang="ru-RU" sz="4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sz="4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4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large-207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524000"/>
            <a:ext cx="4806950" cy="42938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990600"/>
            <a:ext cx="3962400" cy="55626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естетичний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соціальне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негативних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емоцій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психологічний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установки ;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двійника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6781800" cy="565150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Комунікативні</a:t>
            </a:r>
            <a:r>
              <a:rPr lang="ru-RU" sz="4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бар'єри</a:t>
            </a:r>
            <a:r>
              <a:rPr lang="ru-RU" sz="4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kommunika_14082983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3810000"/>
            <a:ext cx="5111750" cy="28711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7620000" cy="2743201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некомпетентність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невміння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виражати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думки;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погана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невміння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слухати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модальностей;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характеру.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7800" y="0"/>
            <a:ext cx="3439551" cy="715962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Бар'єри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igstockphoto_businesswoman_presenting_repor_3147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4572000" cy="46482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267200" cy="5867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Мотиваційний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партнерів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мотиви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контакт,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один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зацікавлений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цікавить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негайний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Етичний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партнером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заважає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моральна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позиція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несумісна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вашою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компроміс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вирішує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сам, а ось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намагатися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перевиховати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соромити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партнера не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рекомендується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0"/>
            <a:ext cx="7772400" cy="6095999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стилів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стилю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складають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-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переважаючий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мотив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самоствердження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емоційна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співрозмовника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подібне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  -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людей(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м'якість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доброзичливість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терпимість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жорстокість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раціоналізм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егоцентризм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упередженість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подібне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  -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себе(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самомилування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визнання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недоліків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відстоювання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честі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мундира",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нав'язування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думки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подібне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  - характер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людей (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тиск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примус,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маніпуляція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співпраця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особистий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приклад,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невтручання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67400" cy="609600"/>
          </a:xfrm>
        </p:spPr>
        <p:txBody>
          <a:bodyPr>
            <a:noAutofit/>
          </a:bodyPr>
          <a:lstStyle/>
          <a:p>
            <a:r>
              <a:rPr lang="ru-RU" sz="28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Бар'єри</a:t>
            </a:r>
            <a:r>
              <a:rPr lang="ru-RU" sz="2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sz="2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307986280_23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495690"/>
            <a:ext cx="4495800" cy="36097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143000"/>
            <a:ext cx="3886200" cy="571500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Естетичний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тому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коли партнер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неохайно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одягнений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обстановка 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кабінеті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вид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столу не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бесіді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соціальне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перешкоджати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комфортному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спілкуванню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партнерів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особливо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звик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відчувати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трепет перед начальством.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75278bf343b6e65d6d3893dc1f6c0a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49" r="849"/>
          <a:stretch>
            <a:fillRect/>
          </a:stretch>
        </p:blipFill>
        <p:spPr>
          <a:xfrm>
            <a:off x="1843088" y="144463"/>
            <a:ext cx="5486400" cy="31972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3505200"/>
            <a:ext cx="8839200" cy="320040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негативних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емоцій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спілкуванні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засмученою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партнер,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вами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ввічливий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зустрічає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вас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нелюб'язно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розмовляє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піднімаючи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очей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подібне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поспішайте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змозі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впоратися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поганим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настроєм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із-за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ходу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справ,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сімейних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негараздів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подібне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перенести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розмову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початку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розмови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партнерові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поліпшити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емоційний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стан. 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3-03-16_14545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4572000" cy="409336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9600" y="228600"/>
            <a:ext cx="4572000" cy="64008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фізичний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духовний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те, як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спілкується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Спостережливим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людям не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труднощів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зовнішніми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ознаками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здогадатися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вибрати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відповідний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тон, слова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скоротити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стомлювати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співрозмовника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нездоровиться.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Психологічний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вибудовується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діловим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партнером, -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серйозний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Усвідомивши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бар'єр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спілкуванні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незручним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співробітником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партнером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викликаний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бажанням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захиститися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спробуйте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змінити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складнощі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спілкуванні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такою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зникнуть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872</Words>
  <Application>Microsoft Office PowerPoint</Application>
  <PresentationFormat>Экран (4:3)</PresentationFormat>
  <Paragraphs>49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Бар’єри спілкування</vt:lpstr>
      <vt:lpstr>Бар'єри взаємодії :</vt:lpstr>
      <vt:lpstr>Бар'єри сприйняття і розуміння :</vt:lpstr>
      <vt:lpstr>Комунікативні бар'єри:</vt:lpstr>
      <vt:lpstr>Бар'єри взаємодії:</vt:lpstr>
      <vt:lpstr>Слайд 6</vt:lpstr>
      <vt:lpstr>Бар'єри сприйняття і розуміння:</vt:lpstr>
      <vt:lpstr>Слайд 8</vt:lpstr>
      <vt:lpstr>Слайд 9</vt:lpstr>
      <vt:lpstr>Слайд 10</vt:lpstr>
      <vt:lpstr>Комунікативні бар’єри:</vt:lpstr>
      <vt:lpstr>Логічний бар'єр (невміння виражати свої думки) дуже заважає спілкуванню. Гельвеций говорив: "Потрібно значно більше розуму, щоб передати свої ідеї, чим щоб мати їх. Це доведено тим, що існує багато людей, які вважаються розумними, але пишуть дуже погані твори". Необхідно набратися терпіння і використати усе своє уміння слухати, ставити питання, щоб отримати від партнера необхідну інформацію. 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Бар’єри спілкування</dc:title>
  <dc:creator>User</dc:creator>
  <cp:lastModifiedBy>user41</cp:lastModifiedBy>
  <cp:revision>15</cp:revision>
  <dcterms:created xsi:type="dcterms:W3CDTF">2016-11-27T20:14:25Z</dcterms:created>
  <dcterms:modified xsi:type="dcterms:W3CDTF">2018-02-15T10:46:09Z</dcterms:modified>
</cp:coreProperties>
</file>