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6286" y="1306286"/>
            <a:ext cx="9514114" cy="1940767"/>
          </a:xfrm>
        </p:spPr>
        <p:txBody>
          <a:bodyPr/>
          <a:lstStyle/>
          <a:p>
            <a:r>
              <a:rPr lang="uk-UA" dirty="0" smtClean="0"/>
              <a:t>ІННОВАЦІЙНІ ПРОЕКТИ В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ТУРИЗМІ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430416" y="3452328"/>
            <a:ext cx="5389984" cy="1940766"/>
          </a:xfrm>
        </p:spPr>
        <p:txBody>
          <a:bodyPr/>
          <a:lstStyle/>
          <a:p>
            <a:r>
              <a:rPr lang="uk-UA" dirty="0" smtClean="0"/>
              <a:t>ПРОФЕСОР КАФЕДРИ ТУРИЗМУ, ДОКУМЕНТНИХ ТА МІЖКУЛЬТУРНИХ КОМУНІКАЦІЙ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А.В.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0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ЕКОЛОГІЧНО БЕЗПЕЧНІ ПОДОРОЖІ ТА СВІДОМИЙ ТУРИЗМ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9208" y="2194560"/>
            <a:ext cx="11076992" cy="4952689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ОДНА З ПРОБЛЕМ ТУРИЗМУ 2020 – ЗАДАЧА ПОДОЛАННЯ СПРИЙНЯТТЯ КЛІЄНТІВ ТРЕВЕЛ ТА АВІА ГАЛУЗЕЙ ЯК ІНДУСТРІЙ, ЩО НЕГАТИВНО ВПЛИВАЮТЬ НА КЛІМАТ</a:t>
            </a:r>
          </a:p>
          <a:p>
            <a:r>
              <a:rPr lang="uk-UA" sz="2800" dirty="0" smtClean="0"/>
              <a:t>ШВЕЙЦАРСЬКИЙ БАНК </a:t>
            </a:r>
            <a:r>
              <a:rPr lang="en-US" sz="2800" dirty="0" smtClean="0"/>
              <a:t>UBS </a:t>
            </a:r>
            <a:r>
              <a:rPr lang="uk-UA" sz="2800" dirty="0" smtClean="0"/>
              <a:t>ЗАЯВИВ, ЩО ЗА ЇХ ДОСЛІДЖЕННЯМИ. КОЖЕН 5 МАНДРІВНИК В 2019 ЛІТАВ МЕНШЕ ЧЕРЕЗ ЗРОСТАННЯ ЕКОЛОГІЧНИХ ПРОБЛЕМ, ПІДТРИМУЮЧИ ЕКО-РУХ «</a:t>
            </a:r>
            <a:r>
              <a:rPr lang="en-US" sz="2800" dirty="0" smtClean="0"/>
              <a:t>FLIHGT-SHAMING</a:t>
            </a:r>
            <a:r>
              <a:rPr lang="uk-UA" sz="2800" dirty="0" smtClean="0"/>
              <a:t>»</a:t>
            </a:r>
          </a:p>
          <a:p>
            <a:r>
              <a:rPr lang="en-US" sz="2800" dirty="0" smtClean="0"/>
              <a:t>BOOKING. COM </a:t>
            </a:r>
            <a:r>
              <a:rPr lang="uk-UA" sz="2800" dirty="0" smtClean="0"/>
              <a:t>ОПИТАВ 12500 МАНДРІВНИКІВ З 30 КРАЇН І 57% ЗАЯВИЛИ. ЩО ХОЧУТЬ ОТРИМАТИ «ЕДИНИЙ ДОДАТОК ДЛЯ ПЛАНУВАННЯ І БРОНЮВАННЯ ПОДОРОЖЕЙ», АНАЛОГ ЯКОГО ВЖЕ ІСНУЄ В КРАЇНАХ АЗІЙСЬКО-ТИХООКЕАНСЬКОГО РЕГІОНУ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4423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ТЕХНОЛОГІЧНИЙ ВПЛИВ НА ВИБІР МАНДРІВНИКА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ВІДКРИТИЙ ДОСТУП ДО ТРЕВЕЛ КОНТЕНТУ ЗАБЕЗПЕЧУЄ ВЕЛИКИЙ ВИБІР  НА ВІДСТАННІ ОДНОГО КЛІКУ</a:t>
            </a:r>
          </a:p>
          <a:p>
            <a:r>
              <a:rPr lang="uk-UA" sz="2800" dirty="0" smtClean="0"/>
              <a:t>ТЕХНОЛОГІЇ ЗДАТНІ ПІДВИЩУВАТИ І ЛОЯЛЬНІСТЬ МАНДРІВНИКІВ – ЗАОХОЧЕННЯ У ВИГЛЯДІ НАГОРОД В АВІА-ІНДУСТРІЇ ДЛЯ ПОСТІЙНИХ КЛІЄНТІВ – ПОВІТРЯНІ МИЛІ</a:t>
            </a:r>
          </a:p>
          <a:p>
            <a:r>
              <a:rPr lang="uk-UA" sz="2800" dirty="0" smtClean="0"/>
              <a:t>ЗАСТОСУВАННЯ ТЕХНОЛОГІЙ ДЛЯ ПЕРСОНАЛІЗАЦІЇ ПОДОРОЖЕЙ – СПОСІБ «ДАТИ ЇМ ТЕ, ЧОГО ВОНИ ХОЧУТЬ»</a:t>
            </a:r>
            <a:r>
              <a:rPr lang="ru-RU" sz="2800" dirty="0" smtClean="0"/>
              <a:t>; СТВОРЕННЯ РЕЛЕВАТНОГО ДЛЯ КОНКРЕТНОГО СПОЖИВАЧА ТУРИСТИЧНОГО ПРОДУКТУ НА ОСНОВІ ЗІБРАНИХ, ПРОАНАЛІЗОВАНИХ І ОБРОБЛЕНИХ ДАНИХ ПРО УПОДОБАННЯ КЛІЄНТА</a:t>
            </a:r>
            <a:endParaRPr lang="uk-UA" sz="2800" dirty="0" smtClean="0"/>
          </a:p>
        </p:txBody>
      </p:sp>
    </p:spTree>
    <p:extLst>
      <p:ext uri="{BB962C8B-B14F-4D97-AF65-F5344CB8AC3E}">
        <p14:creationId xmlns:p14="http://schemas.microsoft.com/office/powerpoint/2010/main" val="28048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ЗАГАЛЬНІ НАПРЯМКИ ІННОВАЦІЙНОЇ   ДІЯЛЬНОСТІ В ТУРИСТИЧНІЙ ІНДУСТРІЇ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ВПРОВАДЖЕННЯ ОРГАНІЗАЦІЙНИХ ІННОВАЦІЙ – РЕОРГАНІЗАЦІЇ, ПОГЛИНАННЯ, КАДРОВА ПОЛІТИКА, РАЦІОНАЛІЗАЦІЯ ЕКОНОМІЧНОЇ ТА ФІНАНСОВОЇ ДІЯЛЬНОСТІ</a:t>
            </a:r>
          </a:p>
          <a:p>
            <a:r>
              <a:rPr lang="uk-UA" sz="2800" dirty="0" smtClean="0"/>
              <a:t>МАРКЕТИНГОВІ ІННОВАЦІЇ – РОЗШИРЕННЯ КОЛА КЛІЄНТІВ, ЗАДОВОЛЕННЯ ПОТРЕБ ЦІЛЬОВИХ СПОЖИВАЧІВ</a:t>
            </a:r>
          </a:p>
          <a:p>
            <a:r>
              <a:rPr lang="uk-UA" sz="2800" dirty="0" smtClean="0"/>
              <a:t>ПЕРІОДИЧНІ ІННОВАЦІЇ – ПРОДУКТОВІ ІННОВАЦІЇ- ПОЗИЦІЮВАННЯ НА  РИНКУ НОВОГО КОНКУРЕНТОСПРОМОЖНОГО ТУРИСТИЧНОГО ПРОДУКТУ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605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53534"/>
            <a:ext cx="8733453" cy="236289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710335" y="3641725"/>
            <a:ext cx="5804332" cy="1284838"/>
          </a:xfrm>
        </p:spPr>
        <p:txBody>
          <a:bodyPr/>
          <a:lstStyle/>
          <a:p>
            <a:r>
              <a:rPr lang="en-US" dirty="0" smtClean="0"/>
              <a:t>ANTONINAKRTV@ 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93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ІННОВАЦІЙНА СКЛАДОВА РОЗВИТКУ ТУРИЗМУ</a:t>
            </a:r>
          </a:p>
          <a:p>
            <a:endParaRPr lang="uk-UA" sz="2800" dirty="0"/>
          </a:p>
          <a:p>
            <a:r>
              <a:rPr lang="uk-UA" sz="2800" dirty="0" smtClean="0"/>
              <a:t>АЕРОПОРТИ ЯК СУЧАСНІ ТРАНСПОРТНО-ЛОГІСТИЧНІ ХАБИ</a:t>
            </a:r>
          </a:p>
          <a:p>
            <a:endParaRPr lang="uk-UA" sz="2800" dirty="0"/>
          </a:p>
          <a:p>
            <a:r>
              <a:rPr lang="uk-UA" sz="2800" dirty="0" smtClean="0"/>
              <a:t>ІННОВАЦІЙНІ ПОСЛУГИ З РОЗМІЩЕННЯ</a:t>
            </a:r>
          </a:p>
          <a:p>
            <a:endParaRPr lang="uk-UA" sz="2800" dirty="0"/>
          </a:p>
          <a:p>
            <a:r>
              <a:rPr lang="uk-UA" sz="2800" dirty="0" smtClean="0"/>
              <a:t>ТЕХНІЧНІ, ЕКОЛОГІЧНІ ІННОВАЦІЇ ТА ВПЛИВ НА ВИБІР ТУРИСТА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1305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ІННОВАЦІЇ В ТУРИЗМІ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ЦЕ ДІЯЛЬНІСТЬ, ЩО СПРЯМОВАНА НА СТВОРЕННЯ НОВОГО  АБО ЗМІНУ ІСНУЮЧОГО ТУРИСТИЧНОГО ПРОДУКТУ, НА ВДОСКОНАЛЕННЯ ТРАНСПОРТНИХ, ГОТЕЛЬНО-РЕСТОРАННИХ, ІНШИХ ПОСЛУГ</a:t>
            </a:r>
          </a:p>
          <a:p>
            <a:r>
              <a:rPr lang="uk-UA" sz="2800" dirty="0" smtClean="0"/>
              <a:t> ОСВОЄННЯ НОВИХ РИНКІВ, РЕГІОНІВ</a:t>
            </a:r>
          </a:p>
          <a:p>
            <a:r>
              <a:rPr lang="uk-UA" sz="2800" dirty="0" smtClean="0"/>
              <a:t>ВПРОВАДЖЕННЯ ПЕРЕДОВИХ ІНФОРМАЦІЙНИХ ТА ТЕЛЕКОМУНІКАЦІЙНИХ ТЕХНОЛОГІЙ І СУЧАСНИХ ФОРМ ОРГАНІЗАЦІЙНО-УПРАВЛІНСЬКОЇ, ФІНАНСОВОЇ ДІЯЛЬНОСТІ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18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НОВОВВЕДЕННЯ В ТУРИЗМІ СУПРОВОДЖУЮТЬ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85192" y="2057401"/>
            <a:ext cx="11021008" cy="4800599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ВІДНОВЛЕННЯ І РОЗВИТОК ДУХОВНИХ ТА ФІЗИЧНИХ СИЛ ТУРИСТІВ</a:t>
            </a:r>
          </a:p>
          <a:p>
            <a:r>
              <a:rPr lang="uk-UA" sz="2800" dirty="0" smtClean="0"/>
              <a:t>ЯКІСНО НОВІ ЗМІНИ ХАРАКТЕРИСТИК ТУРПРОДУКТУ</a:t>
            </a:r>
          </a:p>
          <a:p>
            <a:r>
              <a:rPr lang="uk-UA" sz="2800" dirty="0" smtClean="0"/>
              <a:t>ПІДВИЩЕННЯ ЕФЕКТИВНОСТІ ФУНКЦІОНУВАННЯ ІНФРАСТРУКТУРИ ТУРИЗМУ</a:t>
            </a:r>
          </a:p>
          <a:p>
            <a:r>
              <a:rPr lang="uk-UA" sz="2800" dirty="0" smtClean="0"/>
              <a:t>ПІДВИЩЕННЯ ЕФЕКТИВНОСТІ : УПРАВЛІННЯ СТІЙКИМ ФУНКЦІОНУВАННЯМ І РОЗВИТКОМ ТУРИЗМУ; ПРОЦЕСІВ ФОРМУВАННЯ, ПОЗИЦІОНУВАННЯ. СПОЖИВАННЯ ПОСЛУГ</a:t>
            </a:r>
          </a:p>
          <a:p>
            <a:r>
              <a:rPr lang="uk-UA" sz="2800" dirty="0" smtClean="0"/>
              <a:t>ПРОГРЕСИВНІ ЗМІНИ ФАКТОРІВ ВИРОБНИЦТВА</a:t>
            </a:r>
          </a:p>
          <a:p>
            <a:r>
              <a:rPr lang="uk-UA" sz="2800" dirty="0" smtClean="0"/>
              <a:t>ЗРОСТАННЯ ІМІДЖУ І КОНКУРЕНТОЗДАТНОСТІ ТУРИСТИЧНИХ ФІРМ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351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АЕРОПОРТИ ЯК СУЧАСНІ ТРАНСПОРТНО-ЛОГІСТИЧНІ ХАБИ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6531" y="2194560"/>
            <a:ext cx="11039669" cy="4663440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СУЧАСНІ АЕРОПОРТИ ЯК ОБЛИЧЧЯ КРАЇНИ ЧАСТО МАЮТЬ ФУТУРИСТИЧНУ АРХІТЕКТУРУ І ВИКОРИСТОВУЮТЬ ІННОВАЦІЙНІ ТЕХНОЛОГІЇ, ТАКІ ЯК:</a:t>
            </a:r>
          </a:p>
          <a:p>
            <a:r>
              <a:rPr lang="uk-UA" sz="2800" dirty="0" smtClean="0"/>
              <a:t>ВПРОВАДЖЕННЯ ІНФОРМАЦІЙНИХ ЛЮДИНОПОДІБНИХ РОБОТІВ (</a:t>
            </a:r>
            <a:r>
              <a:rPr lang="en-US" sz="2800" dirty="0" smtClean="0"/>
              <a:t>JOSIE PEPPER </a:t>
            </a:r>
            <a:r>
              <a:rPr lang="uk-UA" sz="2800" dirty="0" smtClean="0"/>
              <a:t>В МЮНХЕНСЬКОМУ АЕРОПОРТУ), «МОЗОК» ЙОГО ПІДКЛЮЧЕНО ДО </a:t>
            </a:r>
            <a:r>
              <a:rPr lang="en-US" sz="2800" dirty="0" smtClean="0"/>
              <a:t>INTERNET WLAN</a:t>
            </a:r>
            <a:r>
              <a:rPr lang="uk-UA" sz="2800" dirty="0" smtClean="0"/>
              <a:t>, ДАНИХ МЕТЕОСЛУЖБИ ТА ШИРОКОГО КОЛА ІНФО ПРО ПОЛЬОТИ</a:t>
            </a:r>
          </a:p>
          <a:p>
            <a:r>
              <a:rPr lang="uk-UA" sz="2800" dirty="0" smtClean="0"/>
              <a:t>ЕЛЕКТРОННІ МІТКИ ДЛЯ БАГАЖУ З ІНФО ПРО ПОЛЬОТИ ВІД КОМПАНІЇ «</a:t>
            </a:r>
            <a:r>
              <a:rPr lang="en-US" sz="2800" dirty="0" smtClean="0"/>
              <a:t>BAGTAG</a:t>
            </a:r>
            <a:r>
              <a:rPr lang="uk-UA" sz="2800" dirty="0" smtClean="0"/>
              <a:t>», ЇХ ВИКОРИСТОВУЮТЬ  </a:t>
            </a:r>
            <a:r>
              <a:rPr lang="en-US" sz="2800" dirty="0" smtClean="0"/>
              <a:t>LUFTHANSA</a:t>
            </a:r>
            <a:r>
              <a:rPr lang="uk-UA" sz="2800" dirty="0" smtClean="0"/>
              <a:t>,</a:t>
            </a:r>
            <a:r>
              <a:rPr lang="en-US" sz="2800" dirty="0" smtClean="0"/>
              <a:t> SWISS</a:t>
            </a:r>
            <a:r>
              <a:rPr lang="uk-UA" sz="2800" dirty="0" smtClean="0"/>
              <a:t>,</a:t>
            </a:r>
            <a:r>
              <a:rPr lang="en-US" sz="2800" dirty="0" smtClean="0"/>
              <a:t> AUSTRIAN AIRLINES</a:t>
            </a:r>
            <a:r>
              <a:rPr lang="uk-UA" sz="2800" dirty="0" smtClean="0"/>
              <a:t> – ПАСАЖИРИ РЕЄСТРУЮТЬСЯ ЧЕРЕЗ ДОДАТОК АВІАКОМПАНІЇ І ЗНАЧНО СКОРОЧУЮТЬ ЧАС ПЕРЕБУВАННЯ В ОЧІКУВАННІ БАГАЖУ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642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СКОРОЧЕННЯ ПЕРЕДПОЛІТНИХ ПРОЦЕДУР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2194560"/>
            <a:ext cx="10958804" cy="4663440"/>
          </a:xfrm>
        </p:spPr>
        <p:txBody>
          <a:bodyPr>
            <a:normAutofit fontScale="92500"/>
          </a:bodyPr>
          <a:lstStyle/>
          <a:p>
            <a:r>
              <a:rPr lang="uk-UA" sz="2800" dirty="0" smtClean="0"/>
              <a:t>ВПРОВАДЖЕННЯ ВИСОКОТЕХНОЛОГІЧНИХ </a:t>
            </a:r>
            <a:r>
              <a:rPr lang="uk-UA" sz="2800" dirty="0" smtClean="0"/>
              <a:t>БІОМЕТРИЧНИХ </a:t>
            </a:r>
            <a:r>
              <a:rPr lang="uk-UA" sz="2800" dirty="0" smtClean="0"/>
              <a:t>ПРИСТРОЇВ НА КОНТРОЛЬНО-ПРОПУСКНИХ ПУНКТАХ – КОНТРОЛЬ БЕЗ КОНТАКТУ ПАСАЖИРА З ПЕРСОНАЛОМ (З 2017) –АВІАКОМПАНІЯ «</a:t>
            </a:r>
            <a:r>
              <a:rPr lang="en-US" sz="2800" dirty="0" smtClean="0"/>
              <a:t>BRITISH AIRWAYS</a:t>
            </a:r>
            <a:r>
              <a:rPr lang="uk-UA" sz="2800" dirty="0" smtClean="0"/>
              <a:t>» ЗАПУСТИЛА СИСТЕМУ СКАНУВАННЯ ОСІБ, ДЕ НЕ ПОТРІБНО ДОСТАВАТИ ДОКУМЕНТИ</a:t>
            </a:r>
          </a:p>
          <a:p>
            <a:r>
              <a:rPr lang="uk-UA" sz="2800" dirty="0" smtClean="0"/>
              <a:t> В АЕРОПОРТУ </a:t>
            </a:r>
            <a:r>
              <a:rPr lang="en-US" sz="2800" dirty="0" smtClean="0"/>
              <a:t> HEATHROW</a:t>
            </a:r>
            <a:r>
              <a:rPr lang="uk-UA" sz="2800" dirty="0" smtClean="0"/>
              <a:t>,  В АМСТЕРДАМСЬКОМУ</a:t>
            </a:r>
            <a:r>
              <a:rPr lang="en-US" sz="2800" dirty="0" smtClean="0"/>
              <a:t> SCHIPHOL </a:t>
            </a:r>
            <a:r>
              <a:rPr lang="uk-UA" sz="2800" dirty="0" smtClean="0"/>
              <a:t>ТА АЕРОПОРТУ В ДУБАЇ ВЖЕ ДІЄ СИСТЕМА АВТОМАТИЧНОГО ПРИКОРДОННОГО КОНТРОЛЮ В ЗОНІ ПРИЛЬОТУ</a:t>
            </a:r>
          </a:p>
          <a:p>
            <a:r>
              <a:rPr lang="uk-UA" sz="2800" dirty="0" smtClean="0"/>
              <a:t>АЕРОПОРТ ЧАНГ В СІНГАПУРІ В 2018 Р. ВИЗНАНИЙ КРАЩИМ ЧЕРЕЗ КРАСУ І КОМФОРТНЕ ОЧІКУВАННЯ РЕЙСІВ, АЛЕ І ЗАВДЯКИ АВТОМАТИЧНИМ ПЕРЕДПОЛІТНИМ ПРОЦЕДУРАМ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991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ІННОВАЦІЙНІ РІШЕННЯ ДЛЯ АЕРОПОРТІВ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41177" y="2057402"/>
            <a:ext cx="11513974" cy="4800598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ВИКОРИСТАННЯ КОСМІЧНИХ СПУТНИКІВ ДЛЯ ПРОКЛАДАННЯ НАЙБЕЗПЕЧНІШИХ МАРШРУТІВ ПОЛЬОТІВ В КАНАДІ</a:t>
            </a:r>
          </a:p>
          <a:p>
            <a:r>
              <a:rPr lang="uk-UA" sz="2800" dirty="0" smtClean="0"/>
              <a:t>В АЕРОПОРТАХ ОСЛО, АМСТЕРДАМА ТА РІО-ДЕ-ЖАНЕЙРО СТВОРИЛИ ІНСТАЛЯЦІЇ ДЛЯ «СПІЛКУВАННЯ НА ВІДСТАНІ» ЗАВДЯКИ 3-</a:t>
            </a:r>
            <a:r>
              <a:rPr lang="en-US" sz="2800" dirty="0" smtClean="0"/>
              <a:t>D</a:t>
            </a:r>
            <a:r>
              <a:rPr lang="uk-UA" sz="2800" dirty="0" smtClean="0"/>
              <a:t> СКАНУВАННЮ ПАСАЖИРІВ</a:t>
            </a:r>
          </a:p>
          <a:p>
            <a:r>
              <a:rPr lang="uk-UA" sz="2800" dirty="0" smtClean="0"/>
              <a:t>МАЯЧКИ </a:t>
            </a:r>
            <a:r>
              <a:rPr lang="en-US" sz="2800" dirty="0" smtClean="0"/>
              <a:t>BLUETOOTH </a:t>
            </a:r>
            <a:r>
              <a:rPr lang="uk-UA" sz="2800" dirty="0" smtClean="0"/>
              <a:t>ДЛЯ ВИЯВЛЕННЯ ЗНАХОДЖЕННЯ ПАСАЖИРА В БУДІВЛІ АЕРОПОРТУ – </a:t>
            </a:r>
            <a:r>
              <a:rPr lang="en-US" sz="2800" dirty="0" smtClean="0"/>
              <a:t>MIAMI INTERNATIONAL</a:t>
            </a:r>
          </a:p>
          <a:p>
            <a:r>
              <a:rPr lang="uk-UA" sz="2800" dirty="0" smtClean="0"/>
              <a:t>РОЗУМНА ВАЛІЗА  «</a:t>
            </a:r>
            <a:r>
              <a:rPr lang="en-US" sz="2800" dirty="0" smtClean="0"/>
              <a:t>OVIS</a:t>
            </a:r>
            <a:r>
              <a:rPr lang="uk-UA" sz="2800" dirty="0" smtClean="0"/>
              <a:t>»  КИТАЙСЬКОЇ КОМПАНІЇ ЗАВДЯКИ СЕНСОРНИМ ДАТЧИКАМ І НАВІГАТОРУ</a:t>
            </a:r>
            <a:r>
              <a:rPr lang="en-US" sz="2800" dirty="0" smtClean="0"/>
              <a:t> GPS</a:t>
            </a:r>
            <a:r>
              <a:rPr lang="uk-UA" sz="2800" dirty="0" smtClean="0"/>
              <a:t> НЕ ЗАГУБИТЬСЯ І ЗРОБИТЬ ПЕРЕСУВАННЯ  АЄРОПОРТОМ КОМФОРТНИМ</a:t>
            </a:r>
          </a:p>
          <a:p>
            <a:r>
              <a:rPr lang="uk-UA" sz="2800" dirty="0" smtClean="0"/>
              <a:t>В АЕРОПОРТУ АРУБА КАМЕРИ РОЗПІЗНАЮТЬ ВСЮДИ ОБЛИЧЧЯ ТУРИСТА ПІСЛЯ ЄДИНОГО ПРЕД’ЯВЛЕННЯ ПАСПОРТУ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75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СУЧАСНІ СВІТОВІ ДОСЯГНЕННЯ В НАДАННІ ПОСЛУГ З РОЗМІЩЕННЯ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1804" y="2194560"/>
            <a:ext cx="10834396" cy="466344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ВИКОРИСТАННЯ ШВИДКІСНОГО </a:t>
            </a:r>
            <a:r>
              <a:rPr lang="en-US" sz="2800" dirty="0" smtClean="0"/>
              <a:t>WI-FI </a:t>
            </a:r>
            <a:r>
              <a:rPr lang="uk-UA" sz="2800" dirty="0" smtClean="0"/>
              <a:t>НА БЕЗОПЛАТНІЙ ОСНОВІ</a:t>
            </a:r>
          </a:p>
          <a:p>
            <a:r>
              <a:rPr lang="uk-UA" sz="2800" dirty="0" smtClean="0"/>
              <a:t>СТВОРЕННЯ ЦИФРОВИХ КОНФЕРЕНЦ-ЗАЛІВ З ВІЛЬНИМ ТА ЯКІСНИМ ТЕЛЕВІЗІЙНИМ ІНТЕРНЕТ-ПРОТОКОЛОМ </a:t>
            </a:r>
            <a:endParaRPr lang="ru-RU" sz="2800" dirty="0"/>
          </a:p>
          <a:p>
            <a:r>
              <a:rPr lang="uk-UA" sz="2800" dirty="0" smtClean="0"/>
              <a:t>МОБІЛЬНИЙ ЗВ’ЯЗОК ТА АВТОМАТИЗАЦІЯ ДЛЯ РЕАЛІЗАЦІЇ КОНЦЕПЦІЇ «КИШЕНЬКОВИЙ КОНС’ЄРЖ»</a:t>
            </a:r>
          </a:p>
          <a:p>
            <a:r>
              <a:rPr lang="uk-UA" sz="2800" dirty="0" smtClean="0"/>
              <a:t>РОБОТИ ДЛЯ ПОЛІПШЕННЯ ОБСЛУГОВУВАННЯ В НОМЕРАХ ТА ІНФРАЧЕРВОНІ СЕНСОРИ ЯК ДАТЧИКИ НАЯВНОСТІ, РОЗУМНІ КЛЮЧІ, ЛЕГКОДОСТУПНІ РОЗВАГИ</a:t>
            </a:r>
          </a:p>
          <a:p>
            <a:r>
              <a:rPr lang="uk-UA" sz="2800" dirty="0" smtClean="0"/>
              <a:t>ФІДБЕКИ У СОЦМЕРЕЖАХ – ВІДГУКИ, РЕЙТИНГИ</a:t>
            </a:r>
          </a:p>
          <a:p>
            <a:endParaRPr lang="uk-UA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6653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КРАЩІ ЗАКОРДОННІ ПРАКТИКИ ТЕХНІЧНИХ </a:t>
            </a:r>
            <a:r>
              <a:rPr lang="uk-UA" dirty="0" smtClean="0"/>
              <a:t>ІННОВАЦІЙ </a:t>
            </a:r>
            <a:r>
              <a:rPr lang="uk-UA" dirty="0" smtClean="0"/>
              <a:t>В ТУРИЗМІ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1804" y="2194560"/>
            <a:ext cx="10834396" cy="466344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ЛІДЕРИ ЗАСТОСІВАННЯ ШТУЧНОГО ІНТЕЛЕКТУ В СФЕРІ ПОСЛУГ – США, ЯПОНІЯ, КИТАЙ, СІНГАПУР – ДЕ Є КОМПАНЬЙОНСЬКІ БОТИ (ПРИВІТАННЯ, РОЗВАЖАННЯ, ФОТОГРАФУВАННЯ ГОСТЕЙ) ТА БОТИ НА ОСНОВІ ЗАВДАНЬ (ДЛЯ ПОСТАЧАННЯ В ГОТЕЛЯХ, ПЕРЕВІРКИ ПАРАМЕТРІВ ТЕХНІЧНОГО ОБСЛУГОВУВАННЯ ТОЩО )</a:t>
            </a:r>
          </a:p>
          <a:p>
            <a:r>
              <a:rPr lang="uk-UA" sz="2800" dirty="0" smtClean="0"/>
              <a:t>ГОЛОСОВІ ПОМІЧНИКИ; БІОМЕТРИЧНА АВТЕНТИФІКАЦІЯ, РОЗУМНИЙ БАГАЖ</a:t>
            </a:r>
          </a:p>
          <a:p>
            <a:r>
              <a:rPr lang="uk-UA" sz="2800" dirty="0" smtClean="0"/>
              <a:t>РОЗШИРЕНА (ДОПОВНЕНА) РЕАЛЬНІСТЬ У ТУРИЗМІ – ІГРИ, КВЕСТИ, ЕКСКУРСІЇ. МЕНЮ РЕСТОРАНІВ, НАВІГАЦІЙНА ДОПОМОГА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8555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уман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TM04033937[[fn=Туман]]</Template>
  <TotalTime>260</TotalTime>
  <Words>728</Words>
  <Application>Microsoft Office PowerPoint</Application>
  <PresentationFormat>Широкий екран</PresentationFormat>
  <Paragraphs>60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Туман</vt:lpstr>
      <vt:lpstr>ІННОВАЦІЙНІ ПРОЕКТИ В               ТУРИЗМІ</vt:lpstr>
      <vt:lpstr>ПРОБЛЕМИ ДО ОБГОВОРЕННЯ</vt:lpstr>
      <vt:lpstr>ІННОВАЦІЇ В ТУРИЗМІ</vt:lpstr>
      <vt:lpstr>НОВОВВЕДЕННЯ В ТУРИЗМІ СУПРОВОДЖУЮТЬ</vt:lpstr>
      <vt:lpstr>АЕРОПОРТИ ЯК СУЧАСНІ ТРАНСПОРТНО-ЛОГІСТИЧНІ ХАБИ</vt:lpstr>
      <vt:lpstr>СКОРОЧЕННЯ ПЕРЕДПОЛІТНИХ ПРОЦЕДУР</vt:lpstr>
      <vt:lpstr>ІННОВАЦІЙНІ РІШЕННЯ ДЛЯ АЕРОПОРТІВ</vt:lpstr>
      <vt:lpstr>СУЧАСНІ СВІТОВІ ДОСЯГНЕННЯ В НАДАННІ ПОСЛУГ З РОЗМІЩЕННЯ</vt:lpstr>
      <vt:lpstr>КРАЩІ ЗАКОРДОННІ ПРАКТИКИ ТЕХНІЧНИХ ІННОВАЦІЙ В ТУРИЗМІ</vt:lpstr>
      <vt:lpstr>ЕКОЛОГІЧНО БЕЗПЕЧНІ ПОДОРОЖІ ТА СВІДОМИЙ ТУРИЗМ</vt:lpstr>
      <vt:lpstr>ТЕХНОЛОГІЧНИЙ ВПЛИВ НА ВИБІР МАНДРІВНИКА</vt:lpstr>
      <vt:lpstr>ЗАГАЛЬНІ НАПРЯМКИ ІННОВАЦІЙНОЇ   ДІЯЛЬНОСТІ В ТУРИСТИЧНІЙ ІНДУСТРІЇ 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ІННОВАЦІЙНІ ПРОЕКТИ В               ТУРИЗМІ</dc:title>
  <dc:creator>Пользователь</dc:creator>
  <cp:lastModifiedBy>Пользователь</cp:lastModifiedBy>
  <cp:revision>23</cp:revision>
  <dcterms:created xsi:type="dcterms:W3CDTF">2021-03-03T10:26:30Z</dcterms:created>
  <dcterms:modified xsi:type="dcterms:W3CDTF">2021-03-17T09:43:55Z</dcterms:modified>
</cp:coreProperties>
</file>