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5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0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89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22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19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02.01.2021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11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02.01.2021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93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02.01.2021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32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38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02.01.2021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94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B4C71EC6-210F-42DE-9C53-41977AD35B3D}" type="datetimeFigureOut">
              <a:rPr lang="ru-RU" smtClean="0"/>
              <a:t>02.01.2021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Обчислення площ плоских фігур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Алгебра і початки аналізу, 11 клас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012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76672"/>
            <a:ext cx="6530876" cy="4085803"/>
          </a:xfrm>
        </p:spPr>
        <p:txBody>
          <a:bodyPr/>
          <a:lstStyle/>
          <a:p>
            <a:pPr algn="l"/>
            <a:r>
              <a:rPr lang="uk-UA" sz="3600" u="sng" dirty="0" smtClean="0"/>
              <a:t>Відповіді.</a:t>
            </a:r>
            <a:br>
              <a:rPr lang="uk-UA" sz="3600" u="sng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Слайд 8. </a:t>
            </a:r>
            <a:br>
              <a:rPr lang="uk-UA" sz="3600" dirty="0" smtClean="0"/>
            </a:br>
            <a:r>
              <a:rPr lang="uk-UA" sz="3600" dirty="0" smtClean="0"/>
              <a:t>1-Д.     2-В.     3-Б.       4-А.</a:t>
            </a:r>
            <a:br>
              <a:rPr lang="uk-UA" sz="3600" dirty="0" smtClean="0"/>
            </a:br>
            <a:r>
              <a:rPr lang="uk-UA" sz="3600" dirty="0" smtClean="0"/>
              <a:t>Слайд 9.</a:t>
            </a:r>
            <a:br>
              <a:rPr lang="uk-UA" sz="3600" dirty="0" smtClean="0"/>
            </a:br>
            <a:r>
              <a:rPr lang="uk-UA" sz="3600" smtClean="0"/>
              <a:t>Б.</a:t>
            </a:r>
            <a:r>
              <a:rPr lang="uk-UA" sz="3600"/>
              <a:t/>
            </a:r>
            <a:br>
              <a:rPr lang="uk-UA" sz="3600"/>
            </a:b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800" y="4589463"/>
            <a:ext cx="5738788" cy="1500187"/>
          </a:xfrm>
        </p:spPr>
        <p:txBody>
          <a:bodyPr/>
          <a:lstStyle/>
          <a:p>
            <a:r>
              <a:rPr lang="uk-UA" sz="4800" b="1" dirty="0" smtClean="0">
                <a:solidFill>
                  <a:srgbClr val="FF0000"/>
                </a:solidFill>
                <a:latin typeface="Monotype Corsiva" pitchFamily="66" charset="0"/>
              </a:rPr>
              <a:t>МОЛОДЧИНКА !</a:t>
            </a:r>
            <a:endParaRPr lang="ru-RU" sz="4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06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111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260649"/>
            <a:ext cx="6912769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дминистратор\Desktop\1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165964"/>
            <a:ext cx="7102348" cy="127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456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Администратор\Desktop\Безымянный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476672"/>
            <a:ext cx="7416824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Администратор\Desktop\Безымянный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863" y="2024494"/>
            <a:ext cx="7576411" cy="327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121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дминистратор\Desktop\Безымянный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981" y="4119563"/>
            <a:ext cx="7506644" cy="249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Администратор\Desktop\Безымянный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522" y="620688"/>
            <a:ext cx="3433238" cy="278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2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Безымянный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836712"/>
            <a:ext cx="745186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20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Безымянный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376" y="332656"/>
            <a:ext cx="762512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Администратор\Desktop\Безымянный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924944"/>
            <a:ext cx="219984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041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Desktop\Безымянный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2656"/>
            <a:ext cx="7398494" cy="252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Администратор\Desktop\Безымянный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619" y="2854992"/>
            <a:ext cx="5112568" cy="3690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865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истратор\Desktop\Безымянный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62802"/>
            <a:ext cx="7488216" cy="219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Администратор\Desktop\Безымянный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068959"/>
            <a:ext cx="5256584" cy="325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948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Администратор\Desktop\Безымянный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7394623" cy="94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Администратор\Desktop\Безымянный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7259148" cy="1326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Администратор\Desktop\Безымянный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962" y="3284984"/>
            <a:ext cx="5332382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60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2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80</TotalTime>
  <Words>15</Words>
  <Application>Microsoft Office PowerPoint</Application>
  <PresentationFormat>Экран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Тема2</vt:lpstr>
      <vt:lpstr>Обчислення площ плоских фігур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Відповіді.  Слайд 8.  1-Д.     2-В.     3-Б.       4-А. Слайд 9. Б.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Обчислення площ плоских фігур</dc:title>
  <dc:creator>Администратор</dc:creator>
  <cp:lastModifiedBy>user</cp:lastModifiedBy>
  <cp:revision>6</cp:revision>
  <dcterms:created xsi:type="dcterms:W3CDTF">2021-01-02T10:42:18Z</dcterms:created>
  <dcterms:modified xsi:type="dcterms:W3CDTF">2021-01-02T12:17:06Z</dcterms:modified>
</cp:coreProperties>
</file>