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72" r:id="rId9"/>
    <p:sldId id="264" r:id="rId10"/>
    <p:sldId id="265" r:id="rId11"/>
    <p:sldId id="266" r:id="rId12"/>
    <p:sldId id="268" r:id="rId13"/>
    <p:sldId id="267"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image" Target="../media/image17.gif"/></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image" Target="../media/image17.gif"/></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A546A-EAF8-4E8D-B8D7-B5C8CAE72E32}" type="doc">
      <dgm:prSet loTypeId="urn:microsoft.com/office/officeart/2005/8/layout/hierarchy4" loCatId="list" qsTypeId="urn:microsoft.com/office/officeart/2005/8/quickstyle/3d3" qsCatId="3D" csTypeId="urn:microsoft.com/office/officeart/2005/8/colors/accent1_2" csCatId="accent1" phldr="1"/>
      <dgm:spPr/>
      <dgm:t>
        <a:bodyPr/>
        <a:lstStyle/>
        <a:p>
          <a:endParaRPr lang="ru-RU"/>
        </a:p>
      </dgm:t>
    </dgm:pt>
    <dgm:pt modelId="{76DC36F2-4E49-4959-9769-D7F46387812D}">
      <dgm:prSet phldrT="[Текст]"/>
      <dgm:spPr/>
      <dgm:t>
        <a:bodyPr/>
        <a:lstStyle/>
        <a:p>
          <a:r>
            <a:rPr lang="uk-UA" dirty="0" smtClean="0"/>
            <a:t>Кодекс адміністративного судочинства (КАС) було прийнято 6 липня 2005 року </a:t>
          </a:r>
          <a:endParaRPr lang="ru-RU" dirty="0"/>
        </a:p>
      </dgm:t>
    </dgm:pt>
    <dgm:pt modelId="{60476CDE-DBA0-4922-AEE0-143774B80EC6}" type="parTrans" cxnId="{790E5D5B-BC50-4480-A6D4-16C764D465FD}">
      <dgm:prSet/>
      <dgm:spPr/>
      <dgm:t>
        <a:bodyPr/>
        <a:lstStyle/>
        <a:p>
          <a:endParaRPr lang="ru-RU"/>
        </a:p>
      </dgm:t>
    </dgm:pt>
    <dgm:pt modelId="{3940F1A4-83D0-47A2-B33F-D2824BC87FD5}" type="sibTrans" cxnId="{790E5D5B-BC50-4480-A6D4-16C764D465FD}">
      <dgm:prSet/>
      <dgm:spPr/>
      <dgm:t>
        <a:bodyPr/>
        <a:lstStyle/>
        <a:p>
          <a:endParaRPr lang="ru-RU"/>
        </a:p>
      </dgm:t>
    </dgm:pt>
    <dgm:pt modelId="{8C489F7B-76D9-40F4-ACD3-1909D2E38DAA}">
      <dgm:prSet phldrT="[Текст]" custT="1"/>
      <dgm:spPr/>
      <dgm:t>
        <a:bodyPr/>
        <a:lstStyle/>
        <a:p>
          <a:r>
            <a:rPr lang="uk-UA" sz="1800" dirty="0" smtClean="0"/>
            <a:t>Згідно зі ст. 5 КАС, адміністративне судочинство здійснюється відповідно до Конституції України, Кодексу адміністративного судочинства та міжнародних договорів, згода на обов’язковість яких надана Верховною Радою України</a:t>
          </a:r>
          <a:endParaRPr lang="ru-RU" sz="1800" dirty="0"/>
        </a:p>
      </dgm:t>
    </dgm:pt>
    <dgm:pt modelId="{90463380-B7DD-4AEE-B4C3-3A5C118A827F}" type="parTrans" cxnId="{3E2C3F4C-A9D8-400B-838A-50C0F4852FB2}">
      <dgm:prSet/>
      <dgm:spPr/>
      <dgm:t>
        <a:bodyPr/>
        <a:lstStyle/>
        <a:p>
          <a:endParaRPr lang="ru-RU"/>
        </a:p>
      </dgm:t>
    </dgm:pt>
    <dgm:pt modelId="{1AF24B54-EC55-428F-8B35-4F390359B64C}" type="sibTrans" cxnId="{3E2C3F4C-A9D8-400B-838A-50C0F4852FB2}">
      <dgm:prSet/>
      <dgm:spPr/>
      <dgm:t>
        <a:bodyPr/>
        <a:lstStyle/>
        <a:p>
          <a:endParaRPr lang="ru-RU"/>
        </a:p>
      </dgm:t>
    </dgm:pt>
    <dgm:pt modelId="{137EA6CD-0F26-4875-9451-3F92B1F5A7C0}">
      <dgm:prSet phldrT="[Текст]" custT="1"/>
      <dgm:spPr/>
      <dgm:t>
        <a:bodyPr/>
        <a:lstStyle/>
        <a:p>
          <a:r>
            <a:rPr lang="uk-UA" sz="1800" dirty="0" smtClean="0"/>
            <a:t>повноваження адміністративних судів щодо розгляду справ адміністративної юрисдикції</a:t>
          </a:r>
          <a:endParaRPr lang="ru-RU" sz="1800" dirty="0"/>
        </a:p>
      </dgm:t>
    </dgm:pt>
    <dgm:pt modelId="{3CB024CE-5ADD-4F1F-8AF7-EDAE1818D098}" type="parTrans" cxnId="{C505ECA1-78BF-40B9-ACA1-DF1042EBCCDD}">
      <dgm:prSet/>
      <dgm:spPr/>
      <dgm:t>
        <a:bodyPr/>
        <a:lstStyle/>
        <a:p>
          <a:endParaRPr lang="ru-RU"/>
        </a:p>
      </dgm:t>
    </dgm:pt>
    <dgm:pt modelId="{6744312D-1BB5-4D94-8767-E28D87FF5641}" type="sibTrans" cxnId="{C505ECA1-78BF-40B9-ACA1-DF1042EBCCDD}">
      <dgm:prSet/>
      <dgm:spPr/>
      <dgm:t>
        <a:bodyPr/>
        <a:lstStyle/>
        <a:p>
          <a:endParaRPr lang="ru-RU"/>
        </a:p>
      </dgm:t>
    </dgm:pt>
    <dgm:pt modelId="{A117C82B-50E7-4A72-83DA-1D4A570798E9}">
      <dgm:prSet phldrT="[Текст]" custT="1"/>
      <dgm:spPr/>
      <dgm:t>
        <a:bodyPr/>
        <a:lstStyle/>
        <a:p>
          <a:r>
            <a:rPr lang="uk-UA" sz="2000" dirty="0" smtClean="0"/>
            <a:t>порядок звернення до адміністративних судів</a:t>
          </a:r>
          <a:endParaRPr lang="ru-RU" sz="2000" dirty="0"/>
        </a:p>
      </dgm:t>
    </dgm:pt>
    <dgm:pt modelId="{56784FFF-BC47-446B-9F78-1A7079BCED90}" type="parTrans" cxnId="{9259304A-C8ED-4057-8129-039AC259D810}">
      <dgm:prSet/>
      <dgm:spPr/>
      <dgm:t>
        <a:bodyPr/>
        <a:lstStyle/>
        <a:p>
          <a:endParaRPr lang="ru-RU"/>
        </a:p>
      </dgm:t>
    </dgm:pt>
    <dgm:pt modelId="{8EE9D525-AB51-44B1-9DF3-21165CF68B24}" type="sibTrans" cxnId="{9259304A-C8ED-4057-8129-039AC259D810}">
      <dgm:prSet/>
      <dgm:spPr/>
      <dgm:t>
        <a:bodyPr/>
        <a:lstStyle/>
        <a:p>
          <a:endParaRPr lang="ru-RU"/>
        </a:p>
      </dgm:t>
    </dgm:pt>
    <dgm:pt modelId="{0783228F-8ECB-4764-9688-4E5F90B9CB1F}">
      <dgm:prSet phldrT="[Текст]" custT="1"/>
      <dgm:spPr/>
      <dgm:t>
        <a:bodyPr/>
        <a:lstStyle/>
        <a:p>
          <a:r>
            <a:rPr lang="uk-UA" sz="2400" dirty="0" smtClean="0"/>
            <a:t>Згідно зі статтею 1 цього Кодексу, </a:t>
          </a:r>
          <a:r>
            <a:rPr lang="uk-UA" sz="2400" b="1" i="1" dirty="0" smtClean="0"/>
            <a:t>предметом його регулювання є:</a:t>
          </a:r>
          <a:endParaRPr lang="ru-RU" sz="2400" dirty="0"/>
        </a:p>
      </dgm:t>
    </dgm:pt>
    <dgm:pt modelId="{DB5F4781-B561-42C2-8431-198E9E1A0619}" type="parTrans" cxnId="{CA5BD2C9-7CF3-47FC-A85A-638084EE145C}">
      <dgm:prSet/>
      <dgm:spPr/>
      <dgm:t>
        <a:bodyPr/>
        <a:lstStyle/>
        <a:p>
          <a:endParaRPr lang="ru-RU"/>
        </a:p>
      </dgm:t>
    </dgm:pt>
    <dgm:pt modelId="{ED36C537-1F49-46E4-A923-45524FC0EB5D}" type="sibTrans" cxnId="{CA5BD2C9-7CF3-47FC-A85A-638084EE145C}">
      <dgm:prSet/>
      <dgm:spPr/>
      <dgm:t>
        <a:bodyPr/>
        <a:lstStyle/>
        <a:p>
          <a:endParaRPr lang="ru-RU"/>
        </a:p>
      </dgm:t>
    </dgm:pt>
    <dgm:pt modelId="{5E4A0EF8-1613-420C-9A35-D143E227285E}">
      <dgm:prSet phldrT="[Текст]" custT="1"/>
      <dgm:spPr/>
      <dgm:t>
        <a:bodyPr/>
        <a:lstStyle/>
        <a:p>
          <a:r>
            <a:rPr lang="uk-UA" sz="2000" dirty="0" smtClean="0"/>
            <a:t>порядок здійснення адміністративного судочинства</a:t>
          </a:r>
          <a:endParaRPr lang="ru-RU" sz="2000" dirty="0"/>
        </a:p>
      </dgm:t>
    </dgm:pt>
    <dgm:pt modelId="{BC249E38-EDB3-4BCA-ABE7-ABFC3409D1E7}" type="parTrans" cxnId="{0381C55F-08F3-4809-BF23-8E7F9CB1D2A9}">
      <dgm:prSet/>
      <dgm:spPr/>
      <dgm:t>
        <a:bodyPr/>
        <a:lstStyle/>
        <a:p>
          <a:endParaRPr lang="ru-RU"/>
        </a:p>
      </dgm:t>
    </dgm:pt>
    <dgm:pt modelId="{1E5DC1BE-9698-48B3-B791-FA41EE7248E7}" type="sibTrans" cxnId="{0381C55F-08F3-4809-BF23-8E7F9CB1D2A9}">
      <dgm:prSet/>
      <dgm:spPr/>
      <dgm:t>
        <a:bodyPr/>
        <a:lstStyle/>
        <a:p>
          <a:endParaRPr lang="ru-RU"/>
        </a:p>
      </dgm:t>
    </dgm:pt>
    <dgm:pt modelId="{309FF6E7-A0E6-4FFC-8B27-F59446B28728}" type="pres">
      <dgm:prSet presAssocID="{D4EA546A-EAF8-4E8D-B8D7-B5C8CAE72E32}" presName="Name0" presStyleCnt="0">
        <dgm:presLayoutVars>
          <dgm:chPref val="1"/>
          <dgm:dir/>
          <dgm:animOne val="branch"/>
          <dgm:animLvl val="lvl"/>
          <dgm:resizeHandles/>
        </dgm:presLayoutVars>
      </dgm:prSet>
      <dgm:spPr/>
      <dgm:t>
        <a:bodyPr/>
        <a:lstStyle/>
        <a:p>
          <a:endParaRPr lang="ru-RU"/>
        </a:p>
      </dgm:t>
    </dgm:pt>
    <dgm:pt modelId="{AEDADAFD-E4C2-4C8B-BA21-41A994D7B4C9}" type="pres">
      <dgm:prSet presAssocID="{76DC36F2-4E49-4959-9769-D7F46387812D}" presName="vertOne" presStyleCnt="0"/>
      <dgm:spPr/>
    </dgm:pt>
    <dgm:pt modelId="{52E437B7-6246-4AB5-9497-5F3DFB46EE04}" type="pres">
      <dgm:prSet presAssocID="{76DC36F2-4E49-4959-9769-D7F46387812D}" presName="txOne" presStyleLbl="node0" presStyleIdx="0" presStyleCnt="1">
        <dgm:presLayoutVars>
          <dgm:chPref val="3"/>
        </dgm:presLayoutVars>
      </dgm:prSet>
      <dgm:spPr/>
      <dgm:t>
        <a:bodyPr/>
        <a:lstStyle/>
        <a:p>
          <a:endParaRPr lang="ru-RU"/>
        </a:p>
      </dgm:t>
    </dgm:pt>
    <dgm:pt modelId="{E1D1B5B6-2F71-4EA6-822A-09D380A21980}" type="pres">
      <dgm:prSet presAssocID="{76DC36F2-4E49-4959-9769-D7F46387812D}" presName="parTransOne" presStyleCnt="0"/>
      <dgm:spPr/>
    </dgm:pt>
    <dgm:pt modelId="{037E5016-7571-41A3-98B9-1E90DDFE493E}" type="pres">
      <dgm:prSet presAssocID="{76DC36F2-4E49-4959-9769-D7F46387812D}" presName="horzOne" presStyleCnt="0"/>
      <dgm:spPr/>
    </dgm:pt>
    <dgm:pt modelId="{A697CD4D-546F-4B22-8D75-1E9FD21D15C6}" type="pres">
      <dgm:prSet presAssocID="{8C489F7B-76D9-40F4-ACD3-1909D2E38DAA}" presName="vertTwo" presStyleCnt="0"/>
      <dgm:spPr/>
    </dgm:pt>
    <dgm:pt modelId="{57DBD9B2-5797-48B9-80AD-A6AA89BC3FB9}" type="pres">
      <dgm:prSet presAssocID="{8C489F7B-76D9-40F4-ACD3-1909D2E38DAA}" presName="txTwo" presStyleLbl="node2" presStyleIdx="0" presStyleCnt="2">
        <dgm:presLayoutVars>
          <dgm:chPref val="3"/>
        </dgm:presLayoutVars>
      </dgm:prSet>
      <dgm:spPr/>
      <dgm:t>
        <a:bodyPr/>
        <a:lstStyle/>
        <a:p>
          <a:endParaRPr lang="ru-RU"/>
        </a:p>
      </dgm:t>
    </dgm:pt>
    <dgm:pt modelId="{8148D03F-428E-4627-8A0E-EAAAB242C8A6}" type="pres">
      <dgm:prSet presAssocID="{8C489F7B-76D9-40F4-ACD3-1909D2E38DAA}" presName="parTransTwo" presStyleCnt="0"/>
      <dgm:spPr/>
    </dgm:pt>
    <dgm:pt modelId="{89204761-4386-419D-BD59-E76ED8048E84}" type="pres">
      <dgm:prSet presAssocID="{8C489F7B-76D9-40F4-ACD3-1909D2E38DAA}" presName="horzTwo" presStyleCnt="0"/>
      <dgm:spPr/>
    </dgm:pt>
    <dgm:pt modelId="{2BA08874-B33E-445B-9FF1-34462FABE34B}" type="pres">
      <dgm:prSet presAssocID="{137EA6CD-0F26-4875-9451-3F92B1F5A7C0}" presName="vertThree" presStyleCnt="0"/>
      <dgm:spPr/>
    </dgm:pt>
    <dgm:pt modelId="{8C964471-4C15-44EB-9012-4EA90C523E3B}" type="pres">
      <dgm:prSet presAssocID="{137EA6CD-0F26-4875-9451-3F92B1F5A7C0}" presName="txThree" presStyleLbl="node3" presStyleIdx="0" presStyleCnt="3">
        <dgm:presLayoutVars>
          <dgm:chPref val="3"/>
        </dgm:presLayoutVars>
      </dgm:prSet>
      <dgm:spPr/>
      <dgm:t>
        <a:bodyPr/>
        <a:lstStyle/>
        <a:p>
          <a:endParaRPr lang="ru-RU"/>
        </a:p>
      </dgm:t>
    </dgm:pt>
    <dgm:pt modelId="{3E12512A-6A36-4D02-917A-B6B470819BBE}" type="pres">
      <dgm:prSet presAssocID="{137EA6CD-0F26-4875-9451-3F92B1F5A7C0}" presName="horzThree" presStyleCnt="0"/>
      <dgm:spPr/>
    </dgm:pt>
    <dgm:pt modelId="{B20658B9-3E67-479C-AC62-A0E93C4BD072}" type="pres">
      <dgm:prSet presAssocID="{6744312D-1BB5-4D94-8767-E28D87FF5641}" presName="sibSpaceThree" presStyleCnt="0"/>
      <dgm:spPr/>
    </dgm:pt>
    <dgm:pt modelId="{777C45DB-EFFA-4452-A71B-AD89080E8A4C}" type="pres">
      <dgm:prSet presAssocID="{A117C82B-50E7-4A72-83DA-1D4A570798E9}" presName="vertThree" presStyleCnt="0"/>
      <dgm:spPr/>
    </dgm:pt>
    <dgm:pt modelId="{1F9D05D1-0979-40C0-BBBC-D36036DE33E7}" type="pres">
      <dgm:prSet presAssocID="{A117C82B-50E7-4A72-83DA-1D4A570798E9}" presName="txThree" presStyleLbl="node3" presStyleIdx="1" presStyleCnt="3">
        <dgm:presLayoutVars>
          <dgm:chPref val="3"/>
        </dgm:presLayoutVars>
      </dgm:prSet>
      <dgm:spPr/>
      <dgm:t>
        <a:bodyPr/>
        <a:lstStyle/>
        <a:p>
          <a:endParaRPr lang="ru-RU"/>
        </a:p>
      </dgm:t>
    </dgm:pt>
    <dgm:pt modelId="{14010A23-0068-4EA1-BDF1-0883B494F7E7}" type="pres">
      <dgm:prSet presAssocID="{A117C82B-50E7-4A72-83DA-1D4A570798E9}" presName="horzThree" presStyleCnt="0"/>
      <dgm:spPr/>
    </dgm:pt>
    <dgm:pt modelId="{7DA28F4C-C5AC-416B-807C-99F2CD37AC24}" type="pres">
      <dgm:prSet presAssocID="{1AF24B54-EC55-428F-8B35-4F390359B64C}" presName="sibSpaceTwo" presStyleCnt="0"/>
      <dgm:spPr/>
    </dgm:pt>
    <dgm:pt modelId="{97FCC1A8-D850-4496-9C64-018CBB678EFB}" type="pres">
      <dgm:prSet presAssocID="{0783228F-8ECB-4764-9688-4E5F90B9CB1F}" presName="vertTwo" presStyleCnt="0"/>
      <dgm:spPr/>
    </dgm:pt>
    <dgm:pt modelId="{3DA2481D-A223-4AAC-8944-0F9C20C7EFDD}" type="pres">
      <dgm:prSet presAssocID="{0783228F-8ECB-4764-9688-4E5F90B9CB1F}" presName="txTwo" presStyleLbl="node2" presStyleIdx="1" presStyleCnt="2" custLinFactNeighborX="698" custLinFactNeighborY="-2825">
        <dgm:presLayoutVars>
          <dgm:chPref val="3"/>
        </dgm:presLayoutVars>
      </dgm:prSet>
      <dgm:spPr/>
      <dgm:t>
        <a:bodyPr/>
        <a:lstStyle/>
        <a:p>
          <a:endParaRPr lang="ru-RU"/>
        </a:p>
      </dgm:t>
    </dgm:pt>
    <dgm:pt modelId="{A212D835-D6C9-4739-AA46-7DA35E47A7BE}" type="pres">
      <dgm:prSet presAssocID="{0783228F-8ECB-4764-9688-4E5F90B9CB1F}" presName="parTransTwo" presStyleCnt="0"/>
      <dgm:spPr/>
    </dgm:pt>
    <dgm:pt modelId="{333B520A-5900-414F-A034-9C1B998CF8D2}" type="pres">
      <dgm:prSet presAssocID="{0783228F-8ECB-4764-9688-4E5F90B9CB1F}" presName="horzTwo" presStyleCnt="0"/>
      <dgm:spPr/>
    </dgm:pt>
    <dgm:pt modelId="{7639E5B6-4D5C-4CE6-B629-96E35601BCCC}" type="pres">
      <dgm:prSet presAssocID="{5E4A0EF8-1613-420C-9A35-D143E227285E}" presName="vertThree" presStyleCnt="0"/>
      <dgm:spPr/>
    </dgm:pt>
    <dgm:pt modelId="{388653CC-445F-4605-9015-8B33F87531CB}" type="pres">
      <dgm:prSet presAssocID="{5E4A0EF8-1613-420C-9A35-D143E227285E}" presName="txThree" presStyleLbl="node3" presStyleIdx="2" presStyleCnt="3">
        <dgm:presLayoutVars>
          <dgm:chPref val="3"/>
        </dgm:presLayoutVars>
      </dgm:prSet>
      <dgm:spPr/>
      <dgm:t>
        <a:bodyPr/>
        <a:lstStyle/>
        <a:p>
          <a:endParaRPr lang="ru-RU"/>
        </a:p>
      </dgm:t>
    </dgm:pt>
    <dgm:pt modelId="{9C61D31E-AC58-49BF-B11F-6647566FBF19}" type="pres">
      <dgm:prSet presAssocID="{5E4A0EF8-1613-420C-9A35-D143E227285E}" presName="horzThree" presStyleCnt="0"/>
      <dgm:spPr/>
    </dgm:pt>
  </dgm:ptLst>
  <dgm:cxnLst>
    <dgm:cxn modelId="{74931803-CFC6-460D-A515-B078EAB1721C}" type="presOf" srcId="{76DC36F2-4E49-4959-9769-D7F46387812D}" destId="{52E437B7-6246-4AB5-9497-5F3DFB46EE04}" srcOrd="0" destOrd="0" presId="urn:microsoft.com/office/officeart/2005/8/layout/hierarchy4"/>
    <dgm:cxn modelId="{96E4B3B7-4F8A-48CD-8365-46A3458CF311}" type="presOf" srcId="{5E4A0EF8-1613-420C-9A35-D143E227285E}" destId="{388653CC-445F-4605-9015-8B33F87531CB}" srcOrd="0" destOrd="0" presId="urn:microsoft.com/office/officeart/2005/8/layout/hierarchy4"/>
    <dgm:cxn modelId="{B088B756-C9F7-4189-ADB3-B06BB6F86CA8}" type="presOf" srcId="{0783228F-8ECB-4764-9688-4E5F90B9CB1F}" destId="{3DA2481D-A223-4AAC-8944-0F9C20C7EFDD}" srcOrd="0" destOrd="0" presId="urn:microsoft.com/office/officeart/2005/8/layout/hierarchy4"/>
    <dgm:cxn modelId="{3E2C3F4C-A9D8-400B-838A-50C0F4852FB2}" srcId="{76DC36F2-4E49-4959-9769-D7F46387812D}" destId="{8C489F7B-76D9-40F4-ACD3-1909D2E38DAA}" srcOrd="0" destOrd="0" parTransId="{90463380-B7DD-4AEE-B4C3-3A5C118A827F}" sibTransId="{1AF24B54-EC55-428F-8B35-4F390359B64C}"/>
    <dgm:cxn modelId="{0381C55F-08F3-4809-BF23-8E7F9CB1D2A9}" srcId="{0783228F-8ECB-4764-9688-4E5F90B9CB1F}" destId="{5E4A0EF8-1613-420C-9A35-D143E227285E}" srcOrd="0" destOrd="0" parTransId="{BC249E38-EDB3-4BCA-ABE7-ABFC3409D1E7}" sibTransId="{1E5DC1BE-9698-48B3-B791-FA41EE7248E7}"/>
    <dgm:cxn modelId="{A585B9EB-60DE-42FC-A31F-90CAE8738DAC}" type="presOf" srcId="{D4EA546A-EAF8-4E8D-B8D7-B5C8CAE72E32}" destId="{309FF6E7-A0E6-4FFC-8B27-F59446B28728}" srcOrd="0" destOrd="0" presId="urn:microsoft.com/office/officeart/2005/8/layout/hierarchy4"/>
    <dgm:cxn modelId="{C505ECA1-78BF-40B9-ACA1-DF1042EBCCDD}" srcId="{8C489F7B-76D9-40F4-ACD3-1909D2E38DAA}" destId="{137EA6CD-0F26-4875-9451-3F92B1F5A7C0}" srcOrd="0" destOrd="0" parTransId="{3CB024CE-5ADD-4F1F-8AF7-EDAE1818D098}" sibTransId="{6744312D-1BB5-4D94-8767-E28D87FF5641}"/>
    <dgm:cxn modelId="{790E5D5B-BC50-4480-A6D4-16C764D465FD}" srcId="{D4EA546A-EAF8-4E8D-B8D7-B5C8CAE72E32}" destId="{76DC36F2-4E49-4959-9769-D7F46387812D}" srcOrd="0" destOrd="0" parTransId="{60476CDE-DBA0-4922-AEE0-143774B80EC6}" sibTransId="{3940F1A4-83D0-47A2-B33F-D2824BC87FD5}"/>
    <dgm:cxn modelId="{9259304A-C8ED-4057-8129-039AC259D810}" srcId="{8C489F7B-76D9-40F4-ACD3-1909D2E38DAA}" destId="{A117C82B-50E7-4A72-83DA-1D4A570798E9}" srcOrd="1" destOrd="0" parTransId="{56784FFF-BC47-446B-9F78-1A7079BCED90}" sibTransId="{8EE9D525-AB51-44B1-9DF3-21165CF68B24}"/>
    <dgm:cxn modelId="{CA5BD2C9-7CF3-47FC-A85A-638084EE145C}" srcId="{76DC36F2-4E49-4959-9769-D7F46387812D}" destId="{0783228F-8ECB-4764-9688-4E5F90B9CB1F}" srcOrd="1" destOrd="0" parTransId="{DB5F4781-B561-42C2-8431-198E9E1A0619}" sibTransId="{ED36C537-1F49-46E4-A923-45524FC0EB5D}"/>
    <dgm:cxn modelId="{BF37F64B-9292-4625-B88C-9FB112B79A62}" type="presOf" srcId="{137EA6CD-0F26-4875-9451-3F92B1F5A7C0}" destId="{8C964471-4C15-44EB-9012-4EA90C523E3B}" srcOrd="0" destOrd="0" presId="urn:microsoft.com/office/officeart/2005/8/layout/hierarchy4"/>
    <dgm:cxn modelId="{BD4539E3-9FAF-4700-94AF-10CB0BB85CC5}" type="presOf" srcId="{8C489F7B-76D9-40F4-ACD3-1909D2E38DAA}" destId="{57DBD9B2-5797-48B9-80AD-A6AA89BC3FB9}" srcOrd="0" destOrd="0" presId="urn:microsoft.com/office/officeart/2005/8/layout/hierarchy4"/>
    <dgm:cxn modelId="{B241F566-CB10-4506-8ADF-FE5BE1F087FC}" type="presOf" srcId="{A117C82B-50E7-4A72-83DA-1D4A570798E9}" destId="{1F9D05D1-0979-40C0-BBBC-D36036DE33E7}" srcOrd="0" destOrd="0" presId="urn:microsoft.com/office/officeart/2005/8/layout/hierarchy4"/>
    <dgm:cxn modelId="{EC4E380B-A1D9-4250-A601-C1372FF5E235}" type="presParOf" srcId="{309FF6E7-A0E6-4FFC-8B27-F59446B28728}" destId="{AEDADAFD-E4C2-4C8B-BA21-41A994D7B4C9}" srcOrd="0" destOrd="0" presId="urn:microsoft.com/office/officeart/2005/8/layout/hierarchy4"/>
    <dgm:cxn modelId="{20D79535-837A-4A49-A3EC-210DA4BC0F4C}" type="presParOf" srcId="{AEDADAFD-E4C2-4C8B-BA21-41A994D7B4C9}" destId="{52E437B7-6246-4AB5-9497-5F3DFB46EE04}" srcOrd="0" destOrd="0" presId="urn:microsoft.com/office/officeart/2005/8/layout/hierarchy4"/>
    <dgm:cxn modelId="{D3AA13D4-6532-4714-85D9-91DD15E5B90F}" type="presParOf" srcId="{AEDADAFD-E4C2-4C8B-BA21-41A994D7B4C9}" destId="{E1D1B5B6-2F71-4EA6-822A-09D380A21980}" srcOrd="1" destOrd="0" presId="urn:microsoft.com/office/officeart/2005/8/layout/hierarchy4"/>
    <dgm:cxn modelId="{F04ABC10-9588-4786-A084-60F246CEE02A}" type="presParOf" srcId="{AEDADAFD-E4C2-4C8B-BA21-41A994D7B4C9}" destId="{037E5016-7571-41A3-98B9-1E90DDFE493E}" srcOrd="2" destOrd="0" presId="urn:microsoft.com/office/officeart/2005/8/layout/hierarchy4"/>
    <dgm:cxn modelId="{7FBD668D-4887-445F-8752-1C00B100E07A}" type="presParOf" srcId="{037E5016-7571-41A3-98B9-1E90DDFE493E}" destId="{A697CD4D-546F-4B22-8D75-1E9FD21D15C6}" srcOrd="0" destOrd="0" presId="urn:microsoft.com/office/officeart/2005/8/layout/hierarchy4"/>
    <dgm:cxn modelId="{99278CDA-B466-4EB4-B794-EDD88A86DD00}" type="presParOf" srcId="{A697CD4D-546F-4B22-8D75-1E9FD21D15C6}" destId="{57DBD9B2-5797-48B9-80AD-A6AA89BC3FB9}" srcOrd="0" destOrd="0" presId="urn:microsoft.com/office/officeart/2005/8/layout/hierarchy4"/>
    <dgm:cxn modelId="{3A65A0DA-5994-45C2-ACD0-4AD8A0B200CE}" type="presParOf" srcId="{A697CD4D-546F-4B22-8D75-1E9FD21D15C6}" destId="{8148D03F-428E-4627-8A0E-EAAAB242C8A6}" srcOrd="1" destOrd="0" presId="urn:microsoft.com/office/officeart/2005/8/layout/hierarchy4"/>
    <dgm:cxn modelId="{F1952BDA-EEE2-4863-95E3-673F6FED1BA9}" type="presParOf" srcId="{A697CD4D-546F-4B22-8D75-1E9FD21D15C6}" destId="{89204761-4386-419D-BD59-E76ED8048E84}" srcOrd="2" destOrd="0" presId="urn:microsoft.com/office/officeart/2005/8/layout/hierarchy4"/>
    <dgm:cxn modelId="{83470F19-3F45-4951-8540-B71D73BFB819}" type="presParOf" srcId="{89204761-4386-419D-BD59-E76ED8048E84}" destId="{2BA08874-B33E-445B-9FF1-34462FABE34B}" srcOrd="0" destOrd="0" presId="urn:microsoft.com/office/officeart/2005/8/layout/hierarchy4"/>
    <dgm:cxn modelId="{525EF314-D29F-4A79-A3EB-0915385BA56F}" type="presParOf" srcId="{2BA08874-B33E-445B-9FF1-34462FABE34B}" destId="{8C964471-4C15-44EB-9012-4EA90C523E3B}" srcOrd="0" destOrd="0" presId="urn:microsoft.com/office/officeart/2005/8/layout/hierarchy4"/>
    <dgm:cxn modelId="{038DE0A5-7478-46EB-AA7B-44FDCAC90E3E}" type="presParOf" srcId="{2BA08874-B33E-445B-9FF1-34462FABE34B}" destId="{3E12512A-6A36-4D02-917A-B6B470819BBE}" srcOrd="1" destOrd="0" presId="urn:microsoft.com/office/officeart/2005/8/layout/hierarchy4"/>
    <dgm:cxn modelId="{02479A18-D7B2-4494-B060-3E573DF93EA8}" type="presParOf" srcId="{89204761-4386-419D-BD59-E76ED8048E84}" destId="{B20658B9-3E67-479C-AC62-A0E93C4BD072}" srcOrd="1" destOrd="0" presId="urn:microsoft.com/office/officeart/2005/8/layout/hierarchy4"/>
    <dgm:cxn modelId="{13736FE5-E8B6-4570-9547-B29FAA7F0437}" type="presParOf" srcId="{89204761-4386-419D-BD59-E76ED8048E84}" destId="{777C45DB-EFFA-4452-A71B-AD89080E8A4C}" srcOrd="2" destOrd="0" presId="urn:microsoft.com/office/officeart/2005/8/layout/hierarchy4"/>
    <dgm:cxn modelId="{04467B61-A678-4D73-9F12-46A746DE97B1}" type="presParOf" srcId="{777C45DB-EFFA-4452-A71B-AD89080E8A4C}" destId="{1F9D05D1-0979-40C0-BBBC-D36036DE33E7}" srcOrd="0" destOrd="0" presId="urn:microsoft.com/office/officeart/2005/8/layout/hierarchy4"/>
    <dgm:cxn modelId="{830C7771-7F34-4F16-BCDA-7F7612C635BB}" type="presParOf" srcId="{777C45DB-EFFA-4452-A71B-AD89080E8A4C}" destId="{14010A23-0068-4EA1-BDF1-0883B494F7E7}" srcOrd="1" destOrd="0" presId="urn:microsoft.com/office/officeart/2005/8/layout/hierarchy4"/>
    <dgm:cxn modelId="{B096A84E-F761-49EA-A81F-8B81D2CE9D2E}" type="presParOf" srcId="{037E5016-7571-41A3-98B9-1E90DDFE493E}" destId="{7DA28F4C-C5AC-416B-807C-99F2CD37AC24}" srcOrd="1" destOrd="0" presId="urn:microsoft.com/office/officeart/2005/8/layout/hierarchy4"/>
    <dgm:cxn modelId="{B1309C3D-718E-4B76-BB7C-A9F6A3BE7383}" type="presParOf" srcId="{037E5016-7571-41A3-98B9-1E90DDFE493E}" destId="{97FCC1A8-D850-4496-9C64-018CBB678EFB}" srcOrd="2" destOrd="0" presId="urn:microsoft.com/office/officeart/2005/8/layout/hierarchy4"/>
    <dgm:cxn modelId="{37E4A5C2-77FD-4A78-A756-3AAE6E60A5FA}" type="presParOf" srcId="{97FCC1A8-D850-4496-9C64-018CBB678EFB}" destId="{3DA2481D-A223-4AAC-8944-0F9C20C7EFDD}" srcOrd="0" destOrd="0" presId="urn:microsoft.com/office/officeart/2005/8/layout/hierarchy4"/>
    <dgm:cxn modelId="{106A7CC0-5E43-4FAA-BAEA-F49DE2EFFDAE}" type="presParOf" srcId="{97FCC1A8-D850-4496-9C64-018CBB678EFB}" destId="{A212D835-D6C9-4739-AA46-7DA35E47A7BE}" srcOrd="1" destOrd="0" presId="urn:microsoft.com/office/officeart/2005/8/layout/hierarchy4"/>
    <dgm:cxn modelId="{9285AFC4-020B-4F62-9F10-8DFF86C2C602}" type="presParOf" srcId="{97FCC1A8-D850-4496-9C64-018CBB678EFB}" destId="{333B520A-5900-414F-A034-9C1B998CF8D2}" srcOrd="2" destOrd="0" presId="urn:microsoft.com/office/officeart/2005/8/layout/hierarchy4"/>
    <dgm:cxn modelId="{B6DCCBB6-0441-407E-BF07-215883C16F61}" type="presParOf" srcId="{333B520A-5900-414F-A034-9C1B998CF8D2}" destId="{7639E5B6-4D5C-4CE6-B629-96E35601BCCC}" srcOrd="0" destOrd="0" presId="urn:microsoft.com/office/officeart/2005/8/layout/hierarchy4"/>
    <dgm:cxn modelId="{DE9CE6B4-2684-4F69-90F0-EE22A8EB69BB}" type="presParOf" srcId="{7639E5B6-4D5C-4CE6-B629-96E35601BCCC}" destId="{388653CC-445F-4605-9015-8B33F87531CB}" srcOrd="0" destOrd="0" presId="urn:microsoft.com/office/officeart/2005/8/layout/hierarchy4"/>
    <dgm:cxn modelId="{16AB3E50-2553-4714-AF2F-EB734DA55B40}" type="presParOf" srcId="{7639E5B6-4D5C-4CE6-B629-96E35601BCCC}" destId="{9C61D31E-AC58-49BF-B11F-6647566FBF1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18C0E-F31D-4CA3-A573-B53A52A0B7EB}"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ru-RU"/>
        </a:p>
      </dgm:t>
    </dgm:pt>
    <dgm:pt modelId="{B530B1E0-DAD0-49D7-984F-803C414C3D73}">
      <dgm:prSet phldrT="[Текст]" custT="1"/>
      <dgm:spPr/>
      <dgm:t>
        <a:bodyPr/>
        <a:lstStyle/>
        <a:p>
          <a:r>
            <a:rPr lang="ru-RU" sz="3200" b="1" i="0" dirty="0" err="1" smtClean="0">
              <a:solidFill>
                <a:srgbClr val="FF0000"/>
              </a:solidFill>
            </a:rPr>
            <a:t>Адміністративне</a:t>
          </a:r>
          <a:r>
            <a:rPr lang="ru-RU" sz="3200" b="1" i="0" dirty="0" smtClean="0">
              <a:solidFill>
                <a:srgbClr val="FF0000"/>
              </a:solidFill>
            </a:rPr>
            <a:t> </a:t>
          </a:r>
          <a:r>
            <a:rPr lang="ru-RU" sz="3200" b="1" i="0" dirty="0" err="1" smtClean="0">
              <a:solidFill>
                <a:srgbClr val="FF0000"/>
              </a:solidFill>
            </a:rPr>
            <a:t>судочинство</a:t>
          </a:r>
          <a:r>
            <a:rPr lang="ru-RU" sz="3200" b="1" i="0" dirty="0" smtClean="0">
              <a:solidFill>
                <a:srgbClr val="FF0000"/>
              </a:solidFill>
            </a:rPr>
            <a:t> - </a:t>
          </a:r>
          <a:r>
            <a:rPr lang="ru-RU" sz="3200" b="0" i="0" dirty="0" err="1" smtClean="0">
              <a:solidFill>
                <a:srgbClr val="002060"/>
              </a:solidFill>
            </a:rPr>
            <a:t>це</a:t>
          </a:r>
          <a:r>
            <a:rPr lang="ru-RU" sz="3200" b="0" i="0" dirty="0" smtClean="0">
              <a:solidFill>
                <a:srgbClr val="002060"/>
              </a:solidFill>
            </a:rPr>
            <a:t> </a:t>
          </a:r>
          <a:r>
            <a:rPr lang="ru-RU" sz="3200" b="0" i="0" dirty="0" err="1" smtClean="0">
              <a:solidFill>
                <a:srgbClr val="002060"/>
              </a:solidFill>
            </a:rPr>
            <a:t>діяльність</a:t>
          </a:r>
          <a:r>
            <a:rPr lang="ru-RU" sz="3200" b="0" i="0" dirty="0" smtClean="0">
              <a:solidFill>
                <a:srgbClr val="002060"/>
              </a:solidFill>
            </a:rPr>
            <a:t> </a:t>
          </a:r>
          <a:r>
            <a:rPr lang="ru-RU" sz="3200" b="0" i="0" dirty="0" err="1" smtClean="0">
              <a:solidFill>
                <a:srgbClr val="002060"/>
              </a:solidFill>
            </a:rPr>
            <a:t>адміністративних</a:t>
          </a:r>
          <a:r>
            <a:rPr lang="ru-RU" sz="3200" b="0" i="0" dirty="0" smtClean="0">
              <a:solidFill>
                <a:srgbClr val="002060"/>
              </a:solidFill>
            </a:rPr>
            <a:t> </a:t>
          </a:r>
          <a:r>
            <a:rPr lang="ru-RU" sz="3200" b="0" i="0" dirty="0" err="1" smtClean="0">
              <a:solidFill>
                <a:srgbClr val="002060"/>
              </a:solidFill>
            </a:rPr>
            <a:t>судів</a:t>
          </a:r>
          <a:r>
            <a:rPr lang="ru-RU" sz="3200" b="0" i="0" dirty="0" smtClean="0">
              <a:solidFill>
                <a:srgbClr val="002060"/>
              </a:solidFill>
            </a:rPr>
            <a:t> </a:t>
          </a:r>
          <a:r>
            <a:rPr lang="ru-RU" sz="3200" b="0" i="0" dirty="0" err="1" smtClean="0">
              <a:solidFill>
                <a:srgbClr val="002060"/>
              </a:solidFill>
            </a:rPr>
            <a:t>щодо</a:t>
          </a:r>
          <a:r>
            <a:rPr lang="ru-RU" sz="3200" b="0" i="0" dirty="0" smtClean="0">
              <a:solidFill>
                <a:srgbClr val="002060"/>
              </a:solidFill>
            </a:rPr>
            <a:t> </a:t>
          </a:r>
          <a:r>
            <a:rPr lang="ru-RU" sz="3200" b="0" i="0" dirty="0" err="1" smtClean="0">
              <a:solidFill>
                <a:srgbClr val="002060"/>
              </a:solidFill>
            </a:rPr>
            <a:t>розгляду</a:t>
          </a:r>
          <a:r>
            <a:rPr lang="ru-RU" sz="3200" b="0" i="0" dirty="0" smtClean="0">
              <a:solidFill>
                <a:srgbClr val="002060"/>
              </a:solidFill>
            </a:rPr>
            <a:t> </a:t>
          </a:r>
          <a:r>
            <a:rPr lang="ru-RU" sz="3200" b="0" i="0" dirty="0" err="1" smtClean="0">
              <a:solidFill>
                <a:srgbClr val="002060"/>
              </a:solidFill>
            </a:rPr>
            <a:t>і</a:t>
          </a:r>
          <a:r>
            <a:rPr lang="ru-RU" sz="3200" b="0" i="0" dirty="0" smtClean="0">
              <a:solidFill>
                <a:srgbClr val="002060"/>
              </a:solidFill>
            </a:rPr>
            <a:t> </a:t>
          </a:r>
          <a:r>
            <a:rPr lang="ru-RU" sz="3200" b="0" i="0" dirty="0" err="1" smtClean="0">
              <a:solidFill>
                <a:srgbClr val="002060"/>
              </a:solidFill>
            </a:rPr>
            <a:t>вирішення</a:t>
          </a:r>
          <a:r>
            <a:rPr lang="ru-RU" sz="3200" b="0" i="0" dirty="0" smtClean="0">
              <a:solidFill>
                <a:srgbClr val="002060"/>
              </a:solidFill>
            </a:rPr>
            <a:t> </a:t>
          </a:r>
          <a:r>
            <a:rPr lang="ru-RU" sz="3200" b="0" i="0" dirty="0" err="1" smtClean="0">
              <a:solidFill>
                <a:srgbClr val="002060"/>
              </a:solidFill>
            </a:rPr>
            <a:t>адміністративних</a:t>
          </a:r>
          <a:r>
            <a:rPr lang="ru-RU" sz="3200" b="0" i="0" dirty="0" smtClean="0">
              <a:solidFill>
                <a:srgbClr val="002060"/>
              </a:solidFill>
            </a:rPr>
            <a:t> справ, </a:t>
          </a:r>
          <a:r>
            <a:rPr lang="ru-RU" sz="3200" b="0" i="0" dirty="0" err="1" smtClean="0">
              <a:solidFill>
                <a:srgbClr val="002060"/>
              </a:solidFill>
            </a:rPr>
            <a:t>тобто</a:t>
          </a:r>
          <a:r>
            <a:rPr lang="ru-RU" sz="3200" b="0" i="0" dirty="0" smtClean="0">
              <a:solidFill>
                <a:srgbClr val="002060"/>
              </a:solidFill>
            </a:rPr>
            <a:t> </a:t>
          </a:r>
          <a:r>
            <a:rPr lang="ru-RU" sz="3200" b="0" i="0" dirty="0" err="1" smtClean="0">
              <a:solidFill>
                <a:srgbClr val="002060"/>
              </a:solidFill>
            </a:rPr>
            <a:t>публічно-правових</a:t>
          </a:r>
          <a:r>
            <a:rPr lang="ru-RU" sz="3200" b="0" i="0" dirty="0" smtClean="0">
              <a:solidFill>
                <a:srgbClr val="002060"/>
              </a:solidFill>
            </a:rPr>
            <a:t> </a:t>
          </a:r>
          <a:r>
            <a:rPr lang="ru-RU" sz="3200" b="0" i="0" dirty="0" err="1" smtClean="0">
              <a:solidFill>
                <a:srgbClr val="002060"/>
              </a:solidFill>
            </a:rPr>
            <a:t>спорів</a:t>
          </a:r>
          <a:r>
            <a:rPr lang="ru-RU" sz="3200" b="0" i="0" dirty="0" smtClean="0">
              <a:solidFill>
                <a:srgbClr val="002060"/>
              </a:solidFill>
            </a:rPr>
            <a:t>, в </a:t>
          </a:r>
          <a:r>
            <a:rPr lang="ru-RU" sz="3200" b="0" i="0" dirty="0" err="1" smtClean="0">
              <a:solidFill>
                <a:srgbClr val="002060"/>
              </a:solidFill>
            </a:rPr>
            <a:t>яких</a:t>
          </a:r>
          <a:r>
            <a:rPr lang="ru-RU" sz="3200" b="0" i="0" dirty="0" smtClean="0">
              <a:solidFill>
                <a:srgbClr val="002060"/>
              </a:solidFill>
            </a:rPr>
            <a:t> </a:t>
          </a:r>
          <a:r>
            <a:rPr lang="ru-RU" sz="3200" b="0" i="0" dirty="0" err="1" smtClean="0">
              <a:solidFill>
                <a:srgbClr val="002060"/>
              </a:solidFill>
            </a:rPr>
            <a:t>хоча</a:t>
          </a:r>
          <a:r>
            <a:rPr lang="ru-RU" sz="3200" b="0" i="0" dirty="0" smtClean="0">
              <a:solidFill>
                <a:srgbClr val="002060"/>
              </a:solidFill>
            </a:rPr>
            <a:t> б </a:t>
          </a:r>
          <a:r>
            <a:rPr lang="ru-RU" sz="3200" b="0" i="0" dirty="0" err="1" smtClean="0">
              <a:solidFill>
                <a:srgbClr val="002060"/>
              </a:solidFill>
            </a:rPr>
            <a:t>однією</a:t>
          </a:r>
          <a:r>
            <a:rPr lang="ru-RU" sz="3200" b="0" i="0" dirty="0" smtClean="0">
              <a:solidFill>
                <a:srgbClr val="002060"/>
              </a:solidFill>
            </a:rPr>
            <a:t> стороною </a:t>
          </a:r>
          <a:r>
            <a:rPr lang="ru-RU" sz="3200" b="0" i="0" dirty="0" err="1" smtClean="0">
              <a:solidFill>
                <a:srgbClr val="002060"/>
              </a:solidFill>
            </a:rPr>
            <a:t>є</a:t>
          </a:r>
          <a:r>
            <a:rPr lang="ru-RU" sz="3200" b="0" i="0" dirty="0" smtClean="0">
              <a:solidFill>
                <a:srgbClr val="002060"/>
              </a:solidFill>
            </a:rPr>
            <a:t> </a:t>
          </a:r>
          <a:r>
            <a:rPr lang="ru-RU" sz="3200" b="0" i="0" dirty="0" err="1" smtClean="0">
              <a:solidFill>
                <a:srgbClr val="002060"/>
              </a:solidFill>
            </a:rPr>
            <a:t>суб'єкт</a:t>
          </a:r>
          <a:r>
            <a:rPr lang="ru-RU" sz="3200" b="0" i="0" dirty="0" smtClean="0">
              <a:solidFill>
                <a:srgbClr val="002060"/>
              </a:solidFill>
            </a:rPr>
            <a:t> </a:t>
          </a:r>
          <a:r>
            <a:rPr lang="ru-RU" sz="3200" b="0" i="0" dirty="0" err="1" smtClean="0">
              <a:solidFill>
                <a:srgbClr val="002060"/>
              </a:solidFill>
            </a:rPr>
            <a:t>публічної</a:t>
          </a:r>
          <a:r>
            <a:rPr lang="ru-RU" sz="3200" b="0" i="0" dirty="0" smtClean="0">
              <a:solidFill>
                <a:srgbClr val="002060"/>
              </a:solidFill>
            </a:rPr>
            <a:t> </a:t>
          </a:r>
          <a:r>
            <a:rPr lang="ru-RU" sz="3200" b="0" i="0" dirty="0" err="1" smtClean="0">
              <a:solidFill>
                <a:srgbClr val="002060"/>
              </a:solidFill>
            </a:rPr>
            <a:t>адміністрації</a:t>
          </a:r>
          <a:endParaRPr lang="ru-RU" sz="3200" dirty="0">
            <a:solidFill>
              <a:srgbClr val="002060"/>
            </a:solidFill>
          </a:endParaRPr>
        </a:p>
      </dgm:t>
    </dgm:pt>
    <dgm:pt modelId="{4BA4DA60-9A01-4391-85F0-F58058218388}" type="parTrans" cxnId="{25B23CAE-6DDC-4413-B8AB-052FB93C20EE}">
      <dgm:prSet/>
      <dgm:spPr/>
      <dgm:t>
        <a:bodyPr/>
        <a:lstStyle/>
        <a:p>
          <a:endParaRPr lang="ru-RU"/>
        </a:p>
      </dgm:t>
    </dgm:pt>
    <dgm:pt modelId="{95616FA4-4018-48DD-8F15-1A987546C501}" type="sibTrans" cxnId="{25B23CAE-6DDC-4413-B8AB-052FB93C20EE}">
      <dgm:prSet/>
      <dgm:spPr/>
      <dgm:t>
        <a:bodyPr/>
        <a:lstStyle/>
        <a:p>
          <a:endParaRPr lang="ru-RU"/>
        </a:p>
      </dgm:t>
    </dgm:pt>
    <dgm:pt modelId="{60DE704B-6047-48A0-83F3-CF91224205A3}" type="pres">
      <dgm:prSet presAssocID="{1E818C0E-F31D-4CA3-A573-B53A52A0B7EB}" presName="linear" presStyleCnt="0">
        <dgm:presLayoutVars>
          <dgm:dir/>
          <dgm:animLvl val="lvl"/>
          <dgm:resizeHandles val="exact"/>
        </dgm:presLayoutVars>
      </dgm:prSet>
      <dgm:spPr/>
      <dgm:t>
        <a:bodyPr/>
        <a:lstStyle/>
        <a:p>
          <a:endParaRPr lang="ru-RU"/>
        </a:p>
      </dgm:t>
    </dgm:pt>
    <dgm:pt modelId="{396FC9F8-DC33-4EB5-A50F-B971E832BBE4}" type="pres">
      <dgm:prSet presAssocID="{B530B1E0-DAD0-49D7-984F-803C414C3D73}" presName="parentLin" presStyleCnt="0"/>
      <dgm:spPr/>
    </dgm:pt>
    <dgm:pt modelId="{0E653F45-8F93-45B7-9269-C74AF6CCCBB1}" type="pres">
      <dgm:prSet presAssocID="{B530B1E0-DAD0-49D7-984F-803C414C3D73}" presName="parentLeftMargin" presStyleLbl="node1" presStyleIdx="0" presStyleCnt="1"/>
      <dgm:spPr/>
      <dgm:t>
        <a:bodyPr/>
        <a:lstStyle/>
        <a:p>
          <a:endParaRPr lang="ru-RU"/>
        </a:p>
      </dgm:t>
    </dgm:pt>
    <dgm:pt modelId="{11DBFB2F-BF91-4BEE-BF2B-34E3B815B14B}" type="pres">
      <dgm:prSet presAssocID="{B530B1E0-DAD0-49D7-984F-803C414C3D73}" presName="parentText" presStyleLbl="node1" presStyleIdx="0" presStyleCnt="1" custScaleX="157466" custScaleY="1381966">
        <dgm:presLayoutVars>
          <dgm:chMax val="0"/>
          <dgm:bulletEnabled val="1"/>
        </dgm:presLayoutVars>
      </dgm:prSet>
      <dgm:spPr/>
      <dgm:t>
        <a:bodyPr/>
        <a:lstStyle/>
        <a:p>
          <a:endParaRPr lang="ru-RU"/>
        </a:p>
      </dgm:t>
    </dgm:pt>
    <dgm:pt modelId="{B1A83847-B782-4272-BDD2-7A671CF7C071}" type="pres">
      <dgm:prSet presAssocID="{B530B1E0-DAD0-49D7-984F-803C414C3D73}" presName="negativeSpace" presStyleCnt="0"/>
      <dgm:spPr/>
    </dgm:pt>
    <dgm:pt modelId="{6F46771D-A000-4B95-9234-26F3AD6355B6}" type="pres">
      <dgm:prSet presAssocID="{B530B1E0-DAD0-49D7-984F-803C414C3D73}" presName="childText" presStyleLbl="conFgAcc1" presStyleIdx="0" presStyleCnt="1">
        <dgm:presLayoutVars>
          <dgm:bulletEnabled val="1"/>
        </dgm:presLayoutVars>
      </dgm:prSet>
      <dgm:spPr/>
    </dgm:pt>
  </dgm:ptLst>
  <dgm:cxnLst>
    <dgm:cxn modelId="{07BDDB63-C7C9-4B75-A653-F075D5C88C8F}" type="presOf" srcId="{B530B1E0-DAD0-49D7-984F-803C414C3D73}" destId="{0E653F45-8F93-45B7-9269-C74AF6CCCBB1}" srcOrd="0" destOrd="0" presId="urn:microsoft.com/office/officeart/2005/8/layout/list1"/>
    <dgm:cxn modelId="{25B23CAE-6DDC-4413-B8AB-052FB93C20EE}" srcId="{1E818C0E-F31D-4CA3-A573-B53A52A0B7EB}" destId="{B530B1E0-DAD0-49D7-984F-803C414C3D73}" srcOrd="0" destOrd="0" parTransId="{4BA4DA60-9A01-4391-85F0-F58058218388}" sibTransId="{95616FA4-4018-48DD-8F15-1A987546C501}"/>
    <dgm:cxn modelId="{9D8A17D7-60E7-4918-81B5-C1737B95496C}" type="presOf" srcId="{1E818C0E-F31D-4CA3-A573-B53A52A0B7EB}" destId="{60DE704B-6047-48A0-83F3-CF91224205A3}" srcOrd="0" destOrd="0" presId="urn:microsoft.com/office/officeart/2005/8/layout/list1"/>
    <dgm:cxn modelId="{58DC28FF-7658-464B-A135-20C7720CEAA7}" type="presOf" srcId="{B530B1E0-DAD0-49D7-984F-803C414C3D73}" destId="{11DBFB2F-BF91-4BEE-BF2B-34E3B815B14B}" srcOrd="1" destOrd="0" presId="urn:microsoft.com/office/officeart/2005/8/layout/list1"/>
    <dgm:cxn modelId="{7B2C4872-CAD2-4939-8803-9C3704F8CDF6}" type="presParOf" srcId="{60DE704B-6047-48A0-83F3-CF91224205A3}" destId="{396FC9F8-DC33-4EB5-A50F-B971E832BBE4}" srcOrd="0" destOrd="0" presId="urn:microsoft.com/office/officeart/2005/8/layout/list1"/>
    <dgm:cxn modelId="{2DBB3193-C59C-45A4-B234-AF97A0E4645D}" type="presParOf" srcId="{396FC9F8-DC33-4EB5-A50F-B971E832BBE4}" destId="{0E653F45-8F93-45B7-9269-C74AF6CCCBB1}" srcOrd="0" destOrd="0" presId="urn:microsoft.com/office/officeart/2005/8/layout/list1"/>
    <dgm:cxn modelId="{F629EFDC-42D1-45CA-9D9C-1F3769B2985D}" type="presParOf" srcId="{396FC9F8-DC33-4EB5-A50F-B971E832BBE4}" destId="{11DBFB2F-BF91-4BEE-BF2B-34E3B815B14B}" srcOrd="1" destOrd="0" presId="urn:microsoft.com/office/officeart/2005/8/layout/list1"/>
    <dgm:cxn modelId="{722B71DC-1A97-4215-9711-7D755EDC68A9}" type="presParOf" srcId="{60DE704B-6047-48A0-83F3-CF91224205A3}" destId="{B1A83847-B782-4272-BDD2-7A671CF7C071}" srcOrd="1" destOrd="0" presId="urn:microsoft.com/office/officeart/2005/8/layout/list1"/>
    <dgm:cxn modelId="{F56C28AB-C7C7-4430-A71B-A749FDD05A12}" type="presParOf" srcId="{60DE704B-6047-48A0-83F3-CF91224205A3}" destId="{6F46771D-A000-4B95-9234-26F3AD6355B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1C5AFE-6D12-4601-B933-845B2B5FCAA9}" type="doc">
      <dgm:prSet loTypeId="urn:microsoft.com/office/officeart/2005/8/layout/list1" loCatId="list" qsTypeId="urn:microsoft.com/office/officeart/2005/8/quickstyle/simple2" qsCatId="simple" csTypeId="urn:microsoft.com/office/officeart/2005/8/colors/colorful1#1" csCatId="colorful" phldr="1"/>
      <dgm:spPr/>
      <dgm:t>
        <a:bodyPr/>
        <a:lstStyle/>
        <a:p>
          <a:endParaRPr lang="ru-RU"/>
        </a:p>
      </dgm:t>
    </dgm:pt>
    <dgm:pt modelId="{3AC9D532-4022-4F4C-BFA7-3ACC4E4289D7}">
      <dgm:prSet phldrT="[Текст]" custT="1"/>
      <dgm:spPr/>
      <dgm:t>
        <a:bodyPr/>
        <a:lstStyle/>
        <a:p>
          <a:r>
            <a:rPr lang="uk-UA" sz="1800" dirty="0" smtClean="0"/>
            <a:t>спрямоване на захист прав, свобод та інтересів фізичних осіб, прав та інтересів юридичних осіб незалежно від категорії справ, що підлягають розгляду;</a:t>
          </a:r>
          <a:endParaRPr lang="ru-RU" sz="1800" dirty="0"/>
        </a:p>
      </dgm:t>
    </dgm:pt>
    <dgm:pt modelId="{8351AE24-E929-4327-A939-12A632603583}" type="parTrans" cxnId="{37C7EDBB-CFFC-4D72-A803-C0F2DC835E5F}">
      <dgm:prSet/>
      <dgm:spPr/>
      <dgm:t>
        <a:bodyPr/>
        <a:lstStyle/>
        <a:p>
          <a:endParaRPr lang="ru-RU"/>
        </a:p>
      </dgm:t>
    </dgm:pt>
    <dgm:pt modelId="{6A653B24-EF59-4700-A1D9-78AD5325257E}" type="sibTrans" cxnId="{37C7EDBB-CFFC-4D72-A803-C0F2DC835E5F}">
      <dgm:prSet/>
      <dgm:spPr/>
      <dgm:t>
        <a:bodyPr/>
        <a:lstStyle/>
        <a:p>
          <a:endParaRPr lang="ru-RU"/>
        </a:p>
      </dgm:t>
    </dgm:pt>
    <dgm:pt modelId="{2373475D-38EF-4D11-B80F-D0F93B835A32}">
      <dgm:prSet phldrT="[Текст]" custT="1"/>
      <dgm:spPr/>
      <dgm:t>
        <a:bodyPr/>
        <a:lstStyle/>
        <a:p>
          <a:r>
            <a:rPr lang="uk-UA" sz="1800" dirty="0" smtClean="0"/>
            <a:t>зусилля суду спрямовані на захист прав, свобод та інтересів вказаних осіб від порушень з боку суб’єкту владних повноважень;</a:t>
          </a:r>
          <a:endParaRPr lang="ru-RU" sz="1800" dirty="0"/>
        </a:p>
      </dgm:t>
    </dgm:pt>
    <dgm:pt modelId="{A79B68AE-7F11-4052-8F26-97A7FBE5F93B}" type="parTrans" cxnId="{6180C889-765B-4191-ADD4-02A297639F77}">
      <dgm:prSet/>
      <dgm:spPr/>
      <dgm:t>
        <a:bodyPr/>
        <a:lstStyle/>
        <a:p>
          <a:endParaRPr lang="ru-RU"/>
        </a:p>
      </dgm:t>
    </dgm:pt>
    <dgm:pt modelId="{777BAC20-2249-4626-8068-C9E430C24B54}" type="sibTrans" cxnId="{6180C889-765B-4191-ADD4-02A297639F77}">
      <dgm:prSet/>
      <dgm:spPr/>
      <dgm:t>
        <a:bodyPr/>
        <a:lstStyle/>
        <a:p>
          <a:endParaRPr lang="ru-RU"/>
        </a:p>
      </dgm:t>
    </dgm:pt>
    <dgm:pt modelId="{3DC286DD-AB86-4A34-AC3B-7D0463087CBF}">
      <dgm:prSet phldrT="[Текст]" custT="1"/>
      <dgm:spPr/>
      <dgm:t>
        <a:bodyPr/>
        <a:lstStyle/>
        <a:p>
          <a:r>
            <a:rPr lang="uk-UA" sz="1800" dirty="0" smtClean="0"/>
            <a:t>предметом адміністративного судочинства є публічно-правові відносини, переважно між фізичною чи юридичною особою з одного боку і суб’єктом владних повноважень з іншого боку</a:t>
          </a:r>
          <a:endParaRPr lang="ru-RU" sz="1800" dirty="0"/>
        </a:p>
      </dgm:t>
    </dgm:pt>
    <dgm:pt modelId="{7598466A-8F08-4B01-9ECF-96719ACBE6F3}" type="parTrans" cxnId="{006060EC-FA9D-4D23-AA0D-00BD04580267}">
      <dgm:prSet/>
      <dgm:spPr/>
      <dgm:t>
        <a:bodyPr/>
        <a:lstStyle/>
        <a:p>
          <a:endParaRPr lang="ru-RU"/>
        </a:p>
      </dgm:t>
    </dgm:pt>
    <dgm:pt modelId="{ECD1D423-70FD-43B8-A715-B9BE37681F7C}" type="sibTrans" cxnId="{006060EC-FA9D-4D23-AA0D-00BD04580267}">
      <dgm:prSet/>
      <dgm:spPr/>
      <dgm:t>
        <a:bodyPr/>
        <a:lstStyle/>
        <a:p>
          <a:endParaRPr lang="ru-RU"/>
        </a:p>
      </dgm:t>
    </dgm:pt>
    <dgm:pt modelId="{66738AA9-C294-4043-9F1A-4320B60B92C8}" type="pres">
      <dgm:prSet presAssocID="{4F1C5AFE-6D12-4601-B933-845B2B5FCAA9}" presName="linear" presStyleCnt="0">
        <dgm:presLayoutVars>
          <dgm:dir/>
          <dgm:animLvl val="lvl"/>
          <dgm:resizeHandles val="exact"/>
        </dgm:presLayoutVars>
      </dgm:prSet>
      <dgm:spPr/>
      <dgm:t>
        <a:bodyPr/>
        <a:lstStyle/>
        <a:p>
          <a:endParaRPr lang="ru-RU"/>
        </a:p>
      </dgm:t>
    </dgm:pt>
    <dgm:pt modelId="{894DE3C7-A735-410F-823E-72298EF10C53}" type="pres">
      <dgm:prSet presAssocID="{3AC9D532-4022-4F4C-BFA7-3ACC4E4289D7}" presName="parentLin" presStyleCnt="0"/>
      <dgm:spPr/>
    </dgm:pt>
    <dgm:pt modelId="{1B6F7191-96A0-48CE-904A-E2D32E92870E}" type="pres">
      <dgm:prSet presAssocID="{3AC9D532-4022-4F4C-BFA7-3ACC4E4289D7}" presName="parentLeftMargin" presStyleLbl="node1" presStyleIdx="0" presStyleCnt="3"/>
      <dgm:spPr/>
      <dgm:t>
        <a:bodyPr/>
        <a:lstStyle/>
        <a:p>
          <a:endParaRPr lang="ru-RU"/>
        </a:p>
      </dgm:t>
    </dgm:pt>
    <dgm:pt modelId="{8145EEBA-89DA-4FBC-B005-039E095D316A}" type="pres">
      <dgm:prSet presAssocID="{3AC9D532-4022-4F4C-BFA7-3ACC4E4289D7}" presName="parentText" presStyleLbl="node1" presStyleIdx="0" presStyleCnt="3">
        <dgm:presLayoutVars>
          <dgm:chMax val="0"/>
          <dgm:bulletEnabled val="1"/>
        </dgm:presLayoutVars>
      </dgm:prSet>
      <dgm:spPr/>
      <dgm:t>
        <a:bodyPr/>
        <a:lstStyle/>
        <a:p>
          <a:endParaRPr lang="ru-RU"/>
        </a:p>
      </dgm:t>
    </dgm:pt>
    <dgm:pt modelId="{A9B2AA35-50C9-4182-B934-760B73FAB033}" type="pres">
      <dgm:prSet presAssocID="{3AC9D532-4022-4F4C-BFA7-3ACC4E4289D7}" presName="negativeSpace" presStyleCnt="0"/>
      <dgm:spPr/>
    </dgm:pt>
    <dgm:pt modelId="{49EB47DF-D1F4-474C-871A-E255FD82EF52}" type="pres">
      <dgm:prSet presAssocID="{3AC9D532-4022-4F4C-BFA7-3ACC4E4289D7}" presName="childText" presStyleLbl="conFgAcc1" presStyleIdx="0" presStyleCnt="3">
        <dgm:presLayoutVars>
          <dgm:bulletEnabled val="1"/>
        </dgm:presLayoutVars>
      </dgm:prSet>
      <dgm:spPr/>
    </dgm:pt>
    <dgm:pt modelId="{7F1E00CD-6B59-4324-BDA2-1311F8ECE2B2}" type="pres">
      <dgm:prSet presAssocID="{6A653B24-EF59-4700-A1D9-78AD5325257E}" presName="spaceBetweenRectangles" presStyleCnt="0"/>
      <dgm:spPr/>
    </dgm:pt>
    <dgm:pt modelId="{2D586424-4F9E-4A48-BD55-6B46FE63F1CF}" type="pres">
      <dgm:prSet presAssocID="{2373475D-38EF-4D11-B80F-D0F93B835A32}" presName="parentLin" presStyleCnt="0"/>
      <dgm:spPr/>
    </dgm:pt>
    <dgm:pt modelId="{F6EADEBA-3FAD-4C76-B7A9-5511B39D7243}" type="pres">
      <dgm:prSet presAssocID="{2373475D-38EF-4D11-B80F-D0F93B835A32}" presName="parentLeftMargin" presStyleLbl="node1" presStyleIdx="0" presStyleCnt="3"/>
      <dgm:spPr/>
      <dgm:t>
        <a:bodyPr/>
        <a:lstStyle/>
        <a:p>
          <a:endParaRPr lang="ru-RU"/>
        </a:p>
      </dgm:t>
    </dgm:pt>
    <dgm:pt modelId="{2BFF52D0-60F5-4E4C-B0C6-E5031AC873C5}" type="pres">
      <dgm:prSet presAssocID="{2373475D-38EF-4D11-B80F-D0F93B835A32}" presName="parentText" presStyleLbl="node1" presStyleIdx="1" presStyleCnt="3">
        <dgm:presLayoutVars>
          <dgm:chMax val="0"/>
          <dgm:bulletEnabled val="1"/>
        </dgm:presLayoutVars>
      </dgm:prSet>
      <dgm:spPr/>
      <dgm:t>
        <a:bodyPr/>
        <a:lstStyle/>
        <a:p>
          <a:endParaRPr lang="ru-RU"/>
        </a:p>
      </dgm:t>
    </dgm:pt>
    <dgm:pt modelId="{BD83D8B4-A183-4792-AD51-DDF5FD3B0F0F}" type="pres">
      <dgm:prSet presAssocID="{2373475D-38EF-4D11-B80F-D0F93B835A32}" presName="negativeSpace" presStyleCnt="0"/>
      <dgm:spPr/>
    </dgm:pt>
    <dgm:pt modelId="{B04521FC-12BA-40A5-96F8-43B3ACB558CA}" type="pres">
      <dgm:prSet presAssocID="{2373475D-38EF-4D11-B80F-D0F93B835A32}" presName="childText" presStyleLbl="conFgAcc1" presStyleIdx="1" presStyleCnt="3">
        <dgm:presLayoutVars>
          <dgm:bulletEnabled val="1"/>
        </dgm:presLayoutVars>
      </dgm:prSet>
      <dgm:spPr/>
    </dgm:pt>
    <dgm:pt modelId="{2A6E1B9D-79F5-4531-95FF-CCD5FC367933}" type="pres">
      <dgm:prSet presAssocID="{777BAC20-2249-4626-8068-C9E430C24B54}" presName="spaceBetweenRectangles" presStyleCnt="0"/>
      <dgm:spPr/>
    </dgm:pt>
    <dgm:pt modelId="{B805D624-B974-4B8A-A57F-E09F89A66DAC}" type="pres">
      <dgm:prSet presAssocID="{3DC286DD-AB86-4A34-AC3B-7D0463087CBF}" presName="parentLin" presStyleCnt="0"/>
      <dgm:spPr/>
    </dgm:pt>
    <dgm:pt modelId="{5F522B19-477F-41A9-894A-D9A0C89F5CE4}" type="pres">
      <dgm:prSet presAssocID="{3DC286DD-AB86-4A34-AC3B-7D0463087CBF}" presName="parentLeftMargin" presStyleLbl="node1" presStyleIdx="1" presStyleCnt="3"/>
      <dgm:spPr/>
      <dgm:t>
        <a:bodyPr/>
        <a:lstStyle/>
        <a:p>
          <a:endParaRPr lang="ru-RU"/>
        </a:p>
      </dgm:t>
    </dgm:pt>
    <dgm:pt modelId="{BFF61AF2-5C0A-40A2-99F6-BE23205384FE}" type="pres">
      <dgm:prSet presAssocID="{3DC286DD-AB86-4A34-AC3B-7D0463087CBF}" presName="parentText" presStyleLbl="node1" presStyleIdx="2" presStyleCnt="3">
        <dgm:presLayoutVars>
          <dgm:chMax val="0"/>
          <dgm:bulletEnabled val="1"/>
        </dgm:presLayoutVars>
      </dgm:prSet>
      <dgm:spPr/>
      <dgm:t>
        <a:bodyPr/>
        <a:lstStyle/>
        <a:p>
          <a:endParaRPr lang="ru-RU"/>
        </a:p>
      </dgm:t>
    </dgm:pt>
    <dgm:pt modelId="{05381A09-C518-40FF-B5BF-DD6061F169CE}" type="pres">
      <dgm:prSet presAssocID="{3DC286DD-AB86-4A34-AC3B-7D0463087CBF}" presName="negativeSpace" presStyleCnt="0"/>
      <dgm:spPr/>
    </dgm:pt>
    <dgm:pt modelId="{C70FCD0E-1E1B-43F6-B115-F3FEBE1E64F0}" type="pres">
      <dgm:prSet presAssocID="{3DC286DD-AB86-4A34-AC3B-7D0463087CBF}" presName="childText" presStyleLbl="conFgAcc1" presStyleIdx="2" presStyleCnt="3" custLinFactNeighborX="520" custLinFactNeighborY="5601">
        <dgm:presLayoutVars>
          <dgm:bulletEnabled val="1"/>
        </dgm:presLayoutVars>
      </dgm:prSet>
      <dgm:spPr/>
    </dgm:pt>
  </dgm:ptLst>
  <dgm:cxnLst>
    <dgm:cxn modelId="{2CDFEDF6-75C9-4964-922A-605813EE71AF}" type="presOf" srcId="{2373475D-38EF-4D11-B80F-D0F93B835A32}" destId="{F6EADEBA-3FAD-4C76-B7A9-5511B39D7243}" srcOrd="0" destOrd="0" presId="urn:microsoft.com/office/officeart/2005/8/layout/list1"/>
    <dgm:cxn modelId="{6180C889-765B-4191-ADD4-02A297639F77}" srcId="{4F1C5AFE-6D12-4601-B933-845B2B5FCAA9}" destId="{2373475D-38EF-4D11-B80F-D0F93B835A32}" srcOrd="1" destOrd="0" parTransId="{A79B68AE-7F11-4052-8F26-97A7FBE5F93B}" sibTransId="{777BAC20-2249-4626-8068-C9E430C24B54}"/>
    <dgm:cxn modelId="{C4367A0A-8617-4839-97FC-3C0ED4591CC2}" type="presOf" srcId="{2373475D-38EF-4D11-B80F-D0F93B835A32}" destId="{2BFF52D0-60F5-4E4C-B0C6-E5031AC873C5}" srcOrd="1" destOrd="0" presId="urn:microsoft.com/office/officeart/2005/8/layout/list1"/>
    <dgm:cxn modelId="{61D7A9E9-A775-4E18-96B5-1FDD2DF3844A}" type="presOf" srcId="{3AC9D532-4022-4F4C-BFA7-3ACC4E4289D7}" destId="{8145EEBA-89DA-4FBC-B005-039E095D316A}" srcOrd="1" destOrd="0" presId="urn:microsoft.com/office/officeart/2005/8/layout/list1"/>
    <dgm:cxn modelId="{6523F12B-F8AB-4FB2-95D7-939806210559}" type="presOf" srcId="{4F1C5AFE-6D12-4601-B933-845B2B5FCAA9}" destId="{66738AA9-C294-4043-9F1A-4320B60B92C8}" srcOrd="0" destOrd="0" presId="urn:microsoft.com/office/officeart/2005/8/layout/list1"/>
    <dgm:cxn modelId="{85684C2C-FF44-4EFC-BE3E-521AD8E35049}" type="presOf" srcId="{3DC286DD-AB86-4A34-AC3B-7D0463087CBF}" destId="{BFF61AF2-5C0A-40A2-99F6-BE23205384FE}" srcOrd="1" destOrd="0" presId="urn:microsoft.com/office/officeart/2005/8/layout/list1"/>
    <dgm:cxn modelId="{006060EC-FA9D-4D23-AA0D-00BD04580267}" srcId="{4F1C5AFE-6D12-4601-B933-845B2B5FCAA9}" destId="{3DC286DD-AB86-4A34-AC3B-7D0463087CBF}" srcOrd="2" destOrd="0" parTransId="{7598466A-8F08-4B01-9ECF-96719ACBE6F3}" sibTransId="{ECD1D423-70FD-43B8-A715-B9BE37681F7C}"/>
    <dgm:cxn modelId="{11B1A11C-AA9A-432F-BB33-6342D76A9FDE}" type="presOf" srcId="{3AC9D532-4022-4F4C-BFA7-3ACC4E4289D7}" destId="{1B6F7191-96A0-48CE-904A-E2D32E92870E}" srcOrd="0" destOrd="0" presId="urn:microsoft.com/office/officeart/2005/8/layout/list1"/>
    <dgm:cxn modelId="{37C7EDBB-CFFC-4D72-A803-C0F2DC835E5F}" srcId="{4F1C5AFE-6D12-4601-B933-845B2B5FCAA9}" destId="{3AC9D532-4022-4F4C-BFA7-3ACC4E4289D7}" srcOrd="0" destOrd="0" parTransId="{8351AE24-E929-4327-A939-12A632603583}" sibTransId="{6A653B24-EF59-4700-A1D9-78AD5325257E}"/>
    <dgm:cxn modelId="{70ABC65E-79D3-402D-B055-ADADEA7DDC35}" type="presOf" srcId="{3DC286DD-AB86-4A34-AC3B-7D0463087CBF}" destId="{5F522B19-477F-41A9-894A-D9A0C89F5CE4}" srcOrd="0" destOrd="0" presId="urn:microsoft.com/office/officeart/2005/8/layout/list1"/>
    <dgm:cxn modelId="{6C4E4D6D-7F63-4D60-8AFF-66C4B7E75BA3}" type="presParOf" srcId="{66738AA9-C294-4043-9F1A-4320B60B92C8}" destId="{894DE3C7-A735-410F-823E-72298EF10C53}" srcOrd="0" destOrd="0" presId="urn:microsoft.com/office/officeart/2005/8/layout/list1"/>
    <dgm:cxn modelId="{68C5D219-F670-453E-8087-8E7234CCB230}" type="presParOf" srcId="{894DE3C7-A735-410F-823E-72298EF10C53}" destId="{1B6F7191-96A0-48CE-904A-E2D32E92870E}" srcOrd="0" destOrd="0" presId="urn:microsoft.com/office/officeart/2005/8/layout/list1"/>
    <dgm:cxn modelId="{CBBCFBF4-108E-46C5-A8EA-A311E0C6519D}" type="presParOf" srcId="{894DE3C7-A735-410F-823E-72298EF10C53}" destId="{8145EEBA-89DA-4FBC-B005-039E095D316A}" srcOrd="1" destOrd="0" presId="urn:microsoft.com/office/officeart/2005/8/layout/list1"/>
    <dgm:cxn modelId="{883675EA-11F0-4988-8766-41EF466A2944}" type="presParOf" srcId="{66738AA9-C294-4043-9F1A-4320B60B92C8}" destId="{A9B2AA35-50C9-4182-B934-760B73FAB033}" srcOrd="1" destOrd="0" presId="urn:microsoft.com/office/officeart/2005/8/layout/list1"/>
    <dgm:cxn modelId="{D05B24C9-8094-4826-ADD3-6D7615BEAB3F}" type="presParOf" srcId="{66738AA9-C294-4043-9F1A-4320B60B92C8}" destId="{49EB47DF-D1F4-474C-871A-E255FD82EF52}" srcOrd="2" destOrd="0" presId="urn:microsoft.com/office/officeart/2005/8/layout/list1"/>
    <dgm:cxn modelId="{5E5E7F9A-CACC-4B6A-8011-1AD6C4EA718C}" type="presParOf" srcId="{66738AA9-C294-4043-9F1A-4320B60B92C8}" destId="{7F1E00CD-6B59-4324-BDA2-1311F8ECE2B2}" srcOrd="3" destOrd="0" presId="urn:microsoft.com/office/officeart/2005/8/layout/list1"/>
    <dgm:cxn modelId="{15DF4EA2-1F4C-4067-8CAD-341102D40997}" type="presParOf" srcId="{66738AA9-C294-4043-9F1A-4320B60B92C8}" destId="{2D586424-4F9E-4A48-BD55-6B46FE63F1CF}" srcOrd="4" destOrd="0" presId="urn:microsoft.com/office/officeart/2005/8/layout/list1"/>
    <dgm:cxn modelId="{CA84AEAB-6526-41EA-B753-2FD6245EDB42}" type="presParOf" srcId="{2D586424-4F9E-4A48-BD55-6B46FE63F1CF}" destId="{F6EADEBA-3FAD-4C76-B7A9-5511B39D7243}" srcOrd="0" destOrd="0" presId="urn:microsoft.com/office/officeart/2005/8/layout/list1"/>
    <dgm:cxn modelId="{D8E9DB76-672E-47B5-88DA-E01F8E546E82}" type="presParOf" srcId="{2D586424-4F9E-4A48-BD55-6B46FE63F1CF}" destId="{2BFF52D0-60F5-4E4C-B0C6-E5031AC873C5}" srcOrd="1" destOrd="0" presId="urn:microsoft.com/office/officeart/2005/8/layout/list1"/>
    <dgm:cxn modelId="{3461B1A2-9ABE-4344-88A5-B8F5DC8A702E}" type="presParOf" srcId="{66738AA9-C294-4043-9F1A-4320B60B92C8}" destId="{BD83D8B4-A183-4792-AD51-DDF5FD3B0F0F}" srcOrd="5" destOrd="0" presId="urn:microsoft.com/office/officeart/2005/8/layout/list1"/>
    <dgm:cxn modelId="{D43EA61E-62E0-47B4-B04B-E02E9040A8FF}" type="presParOf" srcId="{66738AA9-C294-4043-9F1A-4320B60B92C8}" destId="{B04521FC-12BA-40A5-96F8-43B3ACB558CA}" srcOrd="6" destOrd="0" presId="urn:microsoft.com/office/officeart/2005/8/layout/list1"/>
    <dgm:cxn modelId="{9ECF54A9-A68A-4C63-BDE7-FBA3087D4490}" type="presParOf" srcId="{66738AA9-C294-4043-9F1A-4320B60B92C8}" destId="{2A6E1B9D-79F5-4531-95FF-CCD5FC367933}" srcOrd="7" destOrd="0" presId="urn:microsoft.com/office/officeart/2005/8/layout/list1"/>
    <dgm:cxn modelId="{D1359A97-617C-4697-9543-BD2654672E46}" type="presParOf" srcId="{66738AA9-C294-4043-9F1A-4320B60B92C8}" destId="{B805D624-B974-4B8A-A57F-E09F89A66DAC}" srcOrd="8" destOrd="0" presId="urn:microsoft.com/office/officeart/2005/8/layout/list1"/>
    <dgm:cxn modelId="{17C3A8AC-213F-4771-A930-CB2643A98CD2}" type="presParOf" srcId="{B805D624-B974-4B8A-A57F-E09F89A66DAC}" destId="{5F522B19-477F-41A9-894A-D9A0C89F5CE4}" srcOrd="0" destOrd="0" presId="urn:microsoft.com/office/officeart/2005/8/layout/list1"/>
    <dgm:cxn modelId="{CA5F8C04-8C5E-49BB-82BE-D4E2A098F568}" type="presParOf" srcId="{B805D624-B974-4B8A-A57F-E09F89A66DAC}" destId="{BFF61AF2-5C0A-40A2-99F6-BE23205384FE}" srcOrd="1" destOrd="0" presId="urn:microsoft.com/office/officeart/2005/8/layout/list1"/>
    <dgm:cxn modelId="{A698DA28-D753-4318-84F9-0838E3EBFEF9}" type="presParOf" srcId="{66738AA9-C294-4043-9F1A-4320B60B92C8}" destId="{05381A09-C518-40FF-B5BF-DD6061F169CE}" srcOrd="9" destOrd="0" presId="urn:microsoft.com/office/officeart/2005/8/layout/list1"/>
    <dgm:cxn modelId="{2200B4C5-630B-414F-BD86-1135A92FAC0B}" type="presParOf" srcId="{66738AA9-C294-4043-9F1A-4320B60B92C8}" destId="{C70FCD0E-1E1B-43F6-B115-F3FEBE1E64F0}" srcOrd="1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793673-BF0D-4BD9-9625-A5F0199827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EC996B-9B80-4FD1-8E4B-CF3CBD8D3F38}">
      <dgm:prSet phldrT="[Текст]" custT="1"/>
      <dgm:spPr/>
      <dgm:t>
        <a:bodyPr/>
        <a:lstStyle/>
        <a:p>
          <a:r>
            <a:rPr lang="uk-UA" sz="2800" b="1" i="1" dirty="0" smtClean="0">
              <a:solidFill>
                <a:srgbClr val="0070C0"/>
              </a:solidFill>
            </a:rPr>
            <a:t>Правосуддя в адміністративних справах </a:t>
          </a:r>
          <a:r>
            <a:rPr lang="uk-UA" sz="2800" i="0" dirty="0" smtClean="0"/>
            <a:t>здійснюється адміністративними судами</a:t>
          </a:r>
          <a:endParaRPr lang="ru-RU" sz="2800" i="0" dirty="0"/>
        </a:p>
      </dgm:t>
    </dgm:pt>
    <dgm:pt modelId="{3A7ABEE0-9163-4106-ACCF-2BF0C7C2696F}" type="parTrans" cxnId="{9AE99B86-99CA-414B-A3E6-9548B9806EF1}">
      <dgm:prSet/>
      <dgm:spPr/>
      <dgm:t>
        <a:bodyPr/>
        <a:lstStyle/>
        <a:p>
          <a:endParaRPr lang="ru-RU"/>
        </a:p>
      </dgm:t>
    </dgm:pt>
    <dgm:pt modelId="{48E7D003-719D-4A14-ACD9-FC2EE4665D7E}" type="sibTrans" cxnId="{9AE99B86-99CA-414B-A3E6-9548B9806EF1}">
      <dgm:prSet/>
      <dgm:spPr/>
      <dgm:t>
        <a:bodyPr/>
        <a:lstStyle/>
        <a:p>
          <a:endParaRPr lang="ru-RU"/>
        </a:p>
      </dgm:t>
    </dgm:pt>
    <dgm:pt modelId="{A32410E9-933E-42F1-AAE6-46A670E836D7}">
      <dgm:prSet phldrT="[Текст]" custT="1"/>
      <dgm:spPr/>
      <dgm:t>
        <a:bodyPr/>
        <a:lstStyle/>
        <a:p>
          <a:r>
            <a:rPr lang="uk-UA" sz="2400" b="1" i="1" dirty="0" smtClean="0">
              <a:solidFill>
                <a:srgbClr val="0070C0"/>
              </a:solidFill>
            </a:rPr>
            <a:t>Правосуддя в адміністративних справах</a:t>
          </a:r>
          <a:r>
            <a:rPr lang="uk-UA" sz="2400" dirty="0" smtClean="0"/>
            <a:t> полягає у діяльності адміністративних судів щодо розгляду в судовому засіданні адміністративних справ і законного, обґрунтованого, справедливого їх вирішення</a:t>
          </a:r>
          <a:endParaRPr lang="ru-RU" sz="2400" dirty="0"/>
        </a:p>
      </dgm:t>
    </dgm:pt>
    <dgm:pt modelId="{FB7A0711-D53C-4945-9F92-76EF50213FD2}" type="parTrans" cxnId="{DF7B58C9-3FD0-42BE-9112-EFCEBBF57B9C}">
      <dgm:prSet/>
      <dgm:spPr/>
      <dgm:t>
        <a:bodyPr/>
        <a:lstStyle/>
        <a:p>
          <a:endParaRPr lang="ru-RU"/>
        </a:p>
      </dgm:t>
    </dgm:pt>
    <dgm:pt modelId="{585BA99B-9C73-4DE5-8A53-A1031D3C376C}" type="sibTrans" cxnId="{DF7B58C9-3FD0-42BE-9112-EFCEBBF57B9C}">
      <dgm:prSet/>
      <dgm:spPr/>
      <dgm:t>
        <a:bodyPr/>
        <a:lstStyle/>
        <a:p>
          <a:endParaRPr lang="ru-RU"/>
        </a:p>
      </dgm:t>
    </dgm:pt>
    <dgm:pt modelId="{C37276FE-9B5B-40BE-A241-3AAA12ABCBC8}">
      <dgm:prSet phldrT="[Текст]" custT="1"/>
      <dgm:spPr/>
      <dgm:t>
        <a:bodyPr/>
        <a:lstStyle/>
        <a:p>
          <a:r>
            <a:rPr lang="uk-UA" sz="2800" b="1" i="1" dirty="0" smtClean="0">
              <a:solidFill>
                <a:srgbClr val="0070C0"/>
              </a:solidFill>
            </a:rPr>
            <a:t>Юрисдикція адміністративних судів</a:t>
          </a:r>
          <a:r>
            <a:rPr lang="uk-UA" sz="2800" dirty="0" smtClean="0">
              <a:solidFill>
                <a:srgbClr val="0070C0"/>
              </a:solidFill>
            </a:rPr>
            <a:t> </a:t>
          </a:r>
          <a:r>
            <a:rPr lang="uk-UA" sz="2800" dirty="0" smtClean="0"/>
            <a:t>поширюється на всі публічно-правові спори, крім тих, для яких законом встановлений інший порядок судового вирішення</a:t>
          </a:r>
          <a:endParaRPr lang="ru-RU" sz="2800" dirty="0"/>
        </a:p>
      </dgm:t>
    </dgm:pt>
    <dgm:pt modelId="{19C54507-14F5-4C3C-B236-1D7B243C77D9}" type="parTrans" cxnId="{E3BB8428-0981-463C-899B-390B2E725829}">
      <dgm:prSet/>
      <dgm:spPr/>
      <dgm:t>
        <a:bodyPr/>
        <a:lstStyle/>
        <a:p>
          <a:endParaRPr lang="ru-RU"/>
        </a:p>
      </dgm:t>
    </dgm:pt>
    <dgm:pt modelId="{EA3590EA-FF6C-478C-ADBF-A20DD2340663}" type="sibTrans" cxnId="{E3BB8428-0981-463C-899B-390B2E725829}">
      <dgm:prSet/>
      <dgm:spPr/>
      <dgm:t>
        <a:bodyPr/>
        <a:lstStyle/>
        <a:p>
          <a:endParaRPr lang="ru-RU"/>
        </a:p>
      </dgm:t>
    </dgm:pt>
    <dgm:pt modelId="{1B030BD1-8AB0-4C5B-A718-7EF0806EE249}" type="pres">
      <dgm:prSet presAssocID="{8D793673-BF0D-4BD9-9625-A5F019982736}" presName="linear" presStyleCnt="0">
        <dgm:presLayoutVars>
          <dgm:animLvl val="lvl"/>
          <dgm:resizeHandles val="exact"/>
        </dgm:presLayoutVars>
      </dgm:prSet>
      <dgm:spPr/>
      <dgm:t>
        <a:bodyPr/>
        <a:lstStyle/>
        <a:p>
          <a:endParaRPr lang="ru-RU"/>
        </a:p>
      </dgm:t>
    </dgm:pt>
    <dgm:pt modelId="{78D0AA50-A939-4F71-B410-831943A28D79}" type="pres">
      <dgm:prSet presAssocID="{79EC996B-9B80-4FD1-8E4B-CF3CBD8D3F38}" presName="parentText" presStyleLbl="node1" presStyleIdx="0" presStyleCnt="3" custLinFactY="-978" custLinFactNeighborX="-348" custLinFactNeighborY="-100000">
        <dgm:presLayoutVars>
          <dgm:chMax val="0"/>
          <dgm:bulletEnabled val="1"/>
        </dgm:presLayoutVars>
      </dgm:prSet>
      <dgm:spPr/>
      <dgm:t>
        <a:bodyPr/>
        <a:lstStyle/>
        <a:p>
          <a:endParaRPr lang="ru-RU"/>
        </a:p>
      </dgm:t>
    </dgm:pt>
    <dgm:pt modelId="{EA866645-DD8B-4C24-BCE7-E6B06DEFB3D1}" type="pres">
      <dgm:prSet presAssocID="{48E7D003-719D-4A14-ACD9-FC2EE4665D7E}" presName="spacer" presStyleCnt="0"/>
      <dgm:spPr/>
    </dgm:pt>
    <dgm:pt modelId="{34E1CF1F-2AAB-46E8-8838-7F194CD8446A}" type="pres">
      <dgm:prSet presAssocID="{A32410E9-933E-42F1-AAE6-46A670E836D7}" presName="parentText" presStyleLbl="node1" presStyleIdx="1" presStyleCnt="3">
        <dgm:presLayoutVars>
          <dgm:chMax val="0"/>
          <dgm:bulletEnabled val="1"/>
        </dgm:presLayoutVars>
      </dgm:prSet>
      <dgm:spPr/>
      <dgm:t>
        <a:bodyPr/>
        <a:lstStyle/>
        <a:p>
          <a:endParaRPr lang="ru-RU"/>
        </a:p>
      </dgm:t>
    </dgm:pt>
    <dgm:pt modelId="{EFC17A23-5CB2-4DA9-A5A5-E01F339A035E}" type="pres">
      <dgm:prSet presAssocID="{585BA99B-9C73-4DE5-8A53-A1031D3C376C}" presName="spacer" presStyleCnt="0"/>
      <dgm:spPr/>
    </dgm:pt>
    <dgm:pt modelId="{A699366A-23C7-4487-B105-40300F55394F}" type="pres">
      <dgm:prSet presAssocID="{C37276FE-9B5B-40BE-A241-3AAA12ABCBC8}" presName="parentText" presStyleLbl="node1" presStyleIdx="2" presStyleCnt="3">
        <dgm:presLayoutVars>
          <dgm:chMax val="0"/>
          <dgm:bulletEnabled val="1"/>
        </dgm:presLayoutVars>
      </dgm:prSet>
      <dgm:spPr/>
      <dgm:t>
        <a:bodyPr/>
        <a:lstStyle/>
        <a:p>
          <a:endParaRPr lang="ru-RU"/>
        </a:p>
      </dgm:t>
    </dgm:pt>
  </dgm:ptLst>
  <dgm:cxnLst>
    <dgm:cxn modelId="{DF7B58C9-3FD0-42BE-9112-EFCEBBF57B9C}" srcId="{8D793673-BF0D-4BD9-9625-A5F019982736}" destId="{A32410E9-933E-42F1-AAE6-46A670E836D7}" srcOrd="1" destOrd="0" parTransId="{FB7A0711-D53C-4945-9F92-76EF50213FD2}" sibTransId="{585BA99B-9C73-4DE5-8A53-A1031D3C376C}"/>
    <dgm:cxn modelId="{E3BB8428-0981-463C-899B-390B2E725829}" srcId="{8D793673-BF0D-4BD9-9625-A5F019982736}" destId="{C37276FE-9B5B-40BE-A241-3AAA12ABCBC8}" srcOrd="2" destOrd="0" parTransId="{19C54507-14F5-4C3C-B236-1D7B243C77D9}" sibTransId="{EA3590EA-FF6C-478C-ADBF-A20DD2340663}"/>
    <dgm:cxn modelId="{9AE99B86-99CA-414B-A3E6-9548B9806EF1}" srcId="{8D793673-BF0D-4BD9-9625-A5F019982736}" destId="{79EC996B-9B80-4FD1-8E4B-CF3CBD8D3F38}" srcOrd="0" destOrd="0" parTransId="{3A7ABEE0-9163-4106-ACCF-2BF0C7C2696F}" sibTransId="{48E7D003-719D-4A14-ACD9-FC2EE4665D7E}"/>
    <dgm:cxn modelId="{9C21AA43-D69A-4E5B-A071-9130B52BC8B1}" type="presOf" srcId="{8D793673-BF0D-4BD9-9625-A5F019982736}" destId="{1B030BD1-8AB0-4C5B-A718-7EF0806EE249}" srcOrd="0" destOrd="0" presId="urn:microsoft.com/office/officeart/2005/8/layout/vList2"/>
    <dgm:cxn modelId="{914D0FCC-2FA8-4C37-8426-7647EE6375FF}" type="presOf" srcId="{A32410E9-933E-42F1-AAE6-46A670E836D7}" destId="{34E1CF1F-2AAB-46E8-8838-7F194CD8446A}" srcOrd="0" destOrd="0" presId="urn:microsoft.com/office/officeart/2005/8/layout/vList2"/>
    <dgm:cxn modelId="{6A05A7EC-BAB6-496D-A185-5122269011CF}" type="presOf" srcId="{79EC996B-9B80-4FD1-8E4B-CF3CBD8D3F38}" destId="{78D0AA50-A939-4F71-B410-831943A28D79}" srcOrd="0" destOrd="0" presId="urn:microsoft.com/office/officeart/2005/8/layout/vList2"/>
    <dgm:cxn modelId="{D62E1D66-4993-4842-A1E2-BFBF849FD448}" type="presOf" srcId="{C37276FE-9B5B-40BE-A241-3AAA12ABCBC8}" destId="{A699366A-23C7-4487-B105-40300F55394F}" srcOrd="0" destOrd="0" presId="urn:microsoft.com/office/officeart/2005/8/layout/vList2"/>
    <dgm:cxn modelId="{D3CE7623-59FE-464D-BAA9-55743E1001EA}" type="presParOf" srcId="{1B030BD1-8AB0-4C5B-A718-7EF0806EE249}" destId="{78D0AA50-A939-4F71-B410-831943A28D79}" srcOrd="0" destOrd="0" presId="urn:microsoft.com/office/officeart/2005/8/layout/vList2"/>
    <dgm:cxn modelId="{13106D30-3607-492E-8372-E9E88269A2AA}" type="presParOf" srcId="{1B030BD1-8AB0-4C5B-A718-7EF0806EE249}" destId="{EA866645-DD8B-4C24-BCE7-E6B06DEFB3D1}" srcOrd="1" destOrd="0" presId="urn:microsoft.com/office/officeart/2005/8/layout/vList2"/>
    <dgm:cxn modelId="{175ADA79-4827-433E-A50E-19E48D64BE73}" type="presParOf" srcId="{1B030BD1-8AB0-4C5B-A718-7EF0806EE249}" destId="{34E1CF1F-2AAB-46E8-8838-7F194CD8446A}" srcOrd="2" destOrd="0" presId="urn:microsoft.com/office/officeart/2005/8/layout/vList2"/>
    <dgm:cxn modelId="{7CE1A3B6-FC27-4219-ADDA-23914845A917}" type="presParOf" srcId="{1B030BD1-8AB0-4C5B-A718-7EF0806EE249}" destId="{EFC17A23-5CB2-4DA9-A5A5-E01F339A035E}" srcOrd="3" destOrd="0" presId="urn:microsoft.com/office/officeart/2005/8/layout/vList2"/>
    <dgm:cxn modelId="{7ADCDF3E-FD51-4C85-919C-8CD317D25445}" type="presParOf" srcId="{1B030BD1-8AB0-4C5B-A718-7EF0806EE249}" destId="{A699366A-23C7-4487-B105-40300F5539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29309A-F6BB-42C8-BF26-93EDA848A8D9}" type="doc">
      <dgm:prSet loTypeId="urn:microsoft.com/office/officeart/2005/8/layout/vList3" loCatId="list" qsTypeId="urn:microsoft.com/office/officeart/2005/8/quickstyle/3d3" qsCatId="3D" csTypeId="urn:microsoft.com/office/officeart/2005/8/colors/accent1_2" csCatId="accent1" phldr="1"/>
      <dgm:spPr/>
    </dgm:pt>
    <dgm:pt modelId="{2CC4FD66-87FE-4194-A99F-7E86B2449D0A}">
      <dgm:prSet phldrT="[Текст]" custT="1"/>
      <dgm:spPr/>
      <dgm:t>
        <a:bodyPr/>
        <a:lstStyle/>
        <a:p>
          <a:r>
            <a:rPr lang="ru-RU" sz="2000" b="1" i="0" dirty="0" err="1" smtClean="0">
              <a:solidFill>
                <a:srgbClr val="0070C0"/>
              </a:solidFill>
            </a:rPr>
            <a:t>місцевими</a:t>
          </a:r>
          <a:r>
            <a:rPr lang="ru-RU" sz="2000" b="1" i="0" dirty="0" smtClean="0">
              <a:solidFill>
                <a:srgbClr val="0070C0"/>
              </a:solidFill>
            </a:rPr>
            <a:t> </a:t>
          </a:r>
          <a:r>
            <a:rPr lang="ru-RU" sz="2000" b="1" i="0" dirty="0" err="1" smtClean="0">
              <a:solidFill>
                <a:srgbClr val="0070C0"/>
              </a:solidFill>
            </a:rPr>
            <a:t>адміністративними</a:t>
          </a:r>
          <a:r>
            <a:rPr lang="ru-RU" sz="2000" b="1" i="0" dirty="0" smtClean="0">
              <a:solidFill>
                <a:srgbClr val="0070C0"/>
              </a:solidFill>
            </a:rPr>
            <a:t> судами </a:t>
          </a:r>
          <a:r>
            <a:rPr lang="ru-RU" sz="2000" b="0" i="0" dirty="0" err="1" smtClean="0"/>
            <a:t>є</a:t>
          </a:r>
          <a:r>
            <a:rPr lang="ru-RU" sz="2000" b="0" i="0" dirty="0" smtClean="0"/>
            <a:t> </a:t>
          </a:r>
          <a:r>
            <a:rPr lang="ru-RU" sz="2000" b="0" i="0" dirty="0" err="1" smtClean="0"/>
            <a:t>окружні</a:t>
          </a:r>
          <a:r>
            <a:rPr lang="ru-RU" sz="2000" b="0" i="0" dirty="0" smtClean="0"/>
            <a:t> </a:t>
          </a:r>
          <a:r>
            <a:rPr lang="ru-RU" sz="2000" b="0" i="0" dirty="0" err="1" smtClean="0"/>
            <a:t>адміністративні</a:t>
          </a:r>
          <a:r>
            <a:rPr lang="ru-RU" sz="2000" b="0" i="0" dirty="0" smtClean="0"/>
            <a:t> суди, а </a:t>
          </a:r>
          <a:r>
            <a:rPr lang="ru-RU" sz="2000" b="0" i="0" dirty="0" err="1" smtClean="0"/>
            <a:t>також</a:t>
          </a:r>
          <a:r>
            <a:rPr lang="ru-RU" sz="2000" b="0" i="0" dirty="0" smtClean="0"/>
            <a:t> </a:t>
          </a:r>
          <a:r>
            <a:rPr lang="ru-RU" sz="2000" b="0" i="0" dirty="0" err="1" smtClean="0"/>
            <a:t>інші</a:t>
          </a:r>
          <a:r>
            <a:rPr lang="ru-RU" sz="2000" b="0" i="0" dirty="0" smtClean="0"/>
            <a:t> суди, </a:t>
          </a:r>
          <a:r>
            <a:rPr lang="ru-RU" sz="2000" b="0" i="0" dirty="0" err="1" smtClean="0"/>
            <a:t>визначені</a:t>
          </a:r>
          <a:r>
            <a:rPr lang="ru-RU" sz="2000" b="0" i="0" dirty="0" smtClean="0"/>
            <a:t> </a:t>
          </a:r>
          <a:r>
            <a:rPr lang="ru-RU" sz="2000" b="0" i="0" dirty="0" err="1" smtClean="0"/>
            <a:t>процесуальним</a:t>
          </a:r>
          <a:r>
            <a:rPr lang="ru-RU" sz="2000" b="0" i="0" dirty="0" smtClean="0"/>
            <a:t> законом</a:t>
          </a:r>
          <a:endParaRPr lang="ru-RU" sz="2000" dirty="0"/>
        </a:p>
      </dgm:t>
    </dgm:pt>
    <dgm:pt modelId="{E7077DB4-83BC-4C38-96E0-810EC3F98C78}" type="parTrans" cxnId="{4EE40427-B85E-44D5-94EA-DF52AAE95207}">
      <dgm:prSet/>
      <dgm:spPr/>
      <dgm:t>
        <a:bodyPr/>
        <a:lstStyle/>
        <a:p>
          <a:endParaRPr lang="ru-RU"/>
        </a:p>
      </dgm:t>
    </dgm:pt>
    <dgm:pt modelId="{58AA722A-F35A-4666-A472-BC61293BE06C}" type="sibTrans" cxnId="{4EE40427-B85E-44D5-94EA-DF52AAE95207}">
      <dgm:prSet/>
      <dgm:spPr/>
      <dgm:t>
        <a:bodyPr/>
        <a:lstStyle/>
        <a:p>
          <a:endParaRPr lang="ru-RU"/>
        </a:p>
      </dgm:t>
    </dgm:pt>
    <dgm:pt modelId="{6451E3E6-2FF4-49F0-80DE-040C413F23C1}">
      <dgm:prSet phldrT="[Текст]" custT="1"/>
      <dgm:spPr/>
      <dgm:t>
        <a:bodyPr/>
        <a:lstStyle/>
        <a:p>
          <a:r>
            <a:rPr lang="ru-RU" sz="2000" b="1" i="0" dirty="0" err="1" smtClean="0">
              <a:solidFill>
                <a:srgbClr val="0070C0"/>
              </a:solidFill>
            </a:rPr>
            <a:t>апеляційними</a:t>
          </a:r>
          <a:r>
            <a:rPr lang="ru-RU" sz="2000" b="1" i="0" dirty="0" smtClean="0">
              <a:solidFill>
                <a:srgbClr val="0070C0"/>
              </a:solidFill>
            </a:rPr>
            <a:t> судами </a:t>
          </a:r>
          <a:r>
            <a:rPr lang="ru-RU" sz="2000" b="0" i="0" dirty="0" err="1" smtClean="0"/>
            <a:t>з</a:t>
          </a:r>
          <a:r>
            <a:rPr lang="ru-RU" sz="2000" b="0" i="0" dirty="0" smtClean="0"/>
            <a:t> </a:t>
          </a:r>
          <a:r>
            <a:rPr lang="ru-RU" sz="2000" b="0" i="0" dirty="0" err="1" smtClean="0"/>
            <a:t>розгляду</a:t>
          </a:r>
          <a:r>
            <a:rPr lang="ru-RU" sz="2000" b="0" i="0" dirty="0" smtClean="0"/>
            <a:t> </a:t>
          </a:r>
          <a:r>
            <a:rPr lang="ru-RU" sz="2000" b="0" i="0" dirty="0" err="1" smtClean="0"/>
            <a:t>адміністративних</a:t>
          </a:r>
          <a:r>
            <a:rPr lang="ru-RU" sz="2000" b="0" i="0" dirty="0" smtClean="0"/>
            <a:t> справ </a:t>
          </a:r>
          <a:r>
            <a:rPr lang="ru-RU" sz="2000" b="0" i="0" dirty="0" err="1" smtClean="0"/>
            <a:t>є</a:t>
          </a:r>
          <a:r>
            <a:rPr lang="ru-RU" sz="2000" b="0" i="0" dirty="0" smtClean="0"/>
            <a:t> </a:t>
          </a:r>
          <a:r>
            <a:rPr lang="ru-RU" sz="2000" b="0" i="0" dirty="0" err="1" smtClean="0"/>
            <a:t>відповідно</a:t>
          </a:r>
          <a:r>
            <a:rPr lang="ru-RU" sz="2000" b="0" i="0" dirty="0" smtClean="0"/>
            <a:t> </a:t>
          </a:r>
          <a:r>
            <a:rPr lang="ru-RU" sz="2000" b="0" i="0" dirty="0" err="1" smtClean="0"/>
            <a:t>апеляційні</a:t>
          </a:r>
          <a:r>
            <a:rPr lang="ru-RU" sz="2000" b="0" i="0" dirty="0" smtClean="0"/>
            <a:t> </a:t>
          </a:r>
          <a:r>
            <a:rPr lang="ru-RU" sz="2000" b="0" i="0" dirty="0" err="1" smtClean="0"/>
            <a:t>адміністративні</a:t>
          </a:r>
          <a:r>
            <a:rPr lang="ru-RU" sz="2000" b="0" i="0" dirty="0" smtClean="0"/>
            <a:t> суди, </a:t>
          </a:r>
          <a:r>
            <a:rPr lang="ru-RU" sz="2000" b="0" i="0" dirty="0" err="1" smtClean="0"/>
            <a:t>які</a:t>
          </a:r>
          <a:r>
            <a:rPr lang="ru-RU" sz="2000" b="0" i="0" dirty="0" smtClean="0"/>
            <a:t> </a:t>
          </a:r>
          <a:r>
            <a:rPr lang="ru-RU" sz="2000" b="0" i="0" dirty="0" err="1" smtClean="0"/>
            <a:t>утворюються</a:t>
          </a:r>
          <a:r>
            <a:rPr lang="ru-RU" sz="2000" b="0" i="0" dirty="0" smtClean="0"/>
            <a:t> у </a:t>
          </a:r>
          <a:r>
            <a:rPr lang="ru-RU" sz="2000" b="0" i="0" dirty="0" err="1" smtClean="0"/>
            <a:t>відповідних</a:t>
          </a:r>
          <a:r>
            <a:rPr lang="ru-RU" sz="2000" b="0" i="0" dirty="0" smtClean="0"/>
            <a:t> </a:t>
          </a:r>
          <a:r>
            <a:rPr lang="ru-RU" sz="2000" b="0" i="0" dirty="0" err="1" smtClean="0"/>
            <a:t>апеляційних</a:t>
          </a:r>
          <a:r>
            <a:rPr lang="ru-RU" sz="2000" b="0" i="0" dirty="0" smtClean="0"/>
            <a:t> округах</a:t>
          </a:r>
          <a:endParaRPr lang="ru-RU" sz="2000" dirty="0"/>
        </a:p>
      </dgm:t>
    </dgm:pt>
    <dgm:pt modelId="{85A26346-DBEA-4093-8959-E156452D1A63}" type="parTrans" cxnId="{0547CFF7-64C1-4F8C-9AD4-0D2A199F66DC}">
      <dgm:prSet/>
      <dgm:spPr/>
      <dgm:t>
        <a:bodyPr/>
        <a:lstStyle/>
        <a:p>
          <a:endParaRPr lang="ru-RU"/>
        </a:p>
      </dgm:t>
    </dgm:pt>
    <dgm:pt modelId="{503B03FE-8F62-4FD9-A929-F602B7DD5FA9}" type="sibTrans" cxnId="{0547CFF7-64C1-4F8C-9AD4-0D2A199F66DC}">
      <dgm:prSet/>
      <dgm:spPr/>
      <dgm:t>
        <a:bodyPr/>
        <a:lstStyle/>
        <a:p>
          <a:endParaRPr lang="ru-RU"/>
        </a:p>
      </dgm:t>
    </dgm:pt>
    <dgm:pt modelId="{C6F7FB7E-29F2-45B4-AD0B-F333107AD5E7}">
      <dgm:prSet phldrT="[Текст]" custT="1"/>
      <dgm:spPr/>
      <dgm:t>
        <a:bodyPr/>
        <a:lstStyle/>
        <a:p>
          <a:r>
            <a:rPr lang="ru-RU" sz="2000" b="0" i="0" dirty="0" smtClean="0"/>
            <a:t>у </a:t>
          </a:r>
          <a:r>
            <a:rPr lang="ru-RU" sz="2000" b="0" i="0" dirty="0" err="1" smtClean="0"/>
            <a:t>складі</a:t>
          </a:r>
          <a:r>
            <a:rPr lang="ru-RU" sz="2000" b="0" i="0" dirty="0" smtClean="0"/>
            <a:t> Верховного Суду </a:t>
          </a:r>
          <a:r>
            <a:rPr lang="ru-RU" sz="2000" b="0" i="0" dirty="0" err="1" smtClean="0"/>
            <a:t>діє</a:t>
          </a:r>
          <a:r>
            <a:rPr lang="ru-RU" sz="2000" b="0" i="0" dirty="0" smtClean="0"/>
            <a:t> </a:t>
          </a:r>
          <a:r>
            <a:rPr lang="ru-RU" sz="2000" b="1" i="0" dirty="0" err="1" smtClean="0">
              <a:solidFill>
                <a:srgbClr val="0070C0"/>
              </a:solidFill>
            </a:rPr>
            <a:t>Касаційний</a:t>
          </a:r>
          <a:r>
            <a:rPr lang="ru-RU" sz="2000" b="1" i="0" dirty="0" smtClean="0">
              <a:solidFill>
                <a:srgbClr val="0070C0"/>
              </a:solidFill>
            </a:rPr>
            <a:t> </a:t>
          </a:r>
          <a:r>
            <a:rPr lang="ru-RU" sz="2000" b="1" i="0" dirty="0" err="1" smtClean="0">
              <a:solidFill>
                <a:srgbClr val="0070C0"/>
              </a:solidFill>
            </a:rPr>
            <a:t>адміністративний</a:t>
          </a:r>
          <a:r>
            <a:rPr lang="ru-RU" sz="2000" b="1" i="0" dirty="0" smtClean="0">
              <a:solidFill>
                <a:srgbClr val="0070C0"/>
              </a:solidFill>
            </a:rPr>
            <a:t> суд</a:t>
          </a:r>
          <a:endParaRPr lang="ru-RU" sz="2000" b="1" dirty="0">
            <a:solidFill>
              <a:srgbClr val="0070C0"/>
            </a:solidFill>
          </a:endParaRPr>
        </a:p>
      </dgm:t>
    </dgm:pt>
    <dgm:pt modelId="{B9BAA34B-F81E-4B11-A269-783BEF72BA30}" type="parTrans" cxnId="{60A4FD05-37FD-435A-A590-76DD9DD365F6}">
      <dgm:prSet/>
      <dgm:spPr/>
      <dgm:t>
        <a:bodyPr/>
        <a:lstStyle/>
        <a:p>
          <a:endParaRPr lang="ru-RU"/>
        </a:p>
      </dgm:t>
    </dgm:pt>
    <dgm:pt modelId="{7811A344-CB1E-4F08-8C47-A67621D42724}" type="sibTrans" cxnId="{60A4FD05-37FD-435A-A590-76DD9DD365F6}">
      <dgm:prSet/>
      <dgm:spPr/>
      <dgm:t>
        <a:bodyPr/>
        <a:lstStyle/>
        <a:p>
          <a:endParaRPr lang="ru-RU"/>
        </a:p>
      </dgm:t>
    </dgm:pt>
    <dgm:pt modelId="{D451DE85-18CB-47C8-94BB-DB82CAD39A8F}" type="pres">
      <dgm:prSet presAssocID="{6829309A-F6BB-42C8-BF26-93EDA848A8D9}" presName="linearFlow" presStyleCnt="0">
        <dgm:presLayoutVars>
          <dgm:dir/>
          <dgm:resizeHandles val="exact"/>
        </dgm:presLayoutVars>
      </dgm:prSet>
      <dgm:spPr/>
    </dgm:pt>
    <dgm:pt modelId="{4717E347-6088-4A7C-9D14-2A8AD3F5034A}" type="pres">
      <dgm:prSet presAssocID="{2CC4FD66-87FE-4194-A99F-7E86B2449D0A}" presName="composite" presStyleCnt="0"/>
      <dgm:spPr/>
    </dgm:pt>
    <dgm:pt modelId="{6C15BDCC-C53E-4D5A-90D4-956BEF886CA7}" type="pres">
      <dgm:prSet presAssocID="{2CC4FD66-87FE-4194-A99F-7E86B2449D0A}" presName="imgShp" presStyleLbl="fgImgPlace1" presStyleIdx="0" presStyleCnt="3" custLinFactNeighborX="-640" custLinFactNeighborY="-2261"/>
      <dgm:spPr>
        <a:blipFill rotWithShape="0">
          <a:blip xmlns:r="http://schemas.openxmlformats.org/officeDocument/2006/relationships" r:embed="rId1"/>
          <a:stretch>
            <a:fillRect/>
          </a:stretch>
        </a:blipFill>
      </dgm:spPr>
    </dgm:pt>
    <dgm:pt modelId="{5F1A8BB8-618E-47CA-B223-C7F0C5DB0A60}" type="pres">
      <dgm:prSet presAssocID="{2CC4FD66-87FE-4194-A99F-7E86B2449D0A}" presName="txShp" presStyleLbl="node1" presStyleIdx="0" presStyleCnt="3">
        <dgm:presLayoutVars>
          <dgm:bulletEnabled val="1"/>
        </dgm:presLayoutVars>
      </dgm:prSet>
      <dgm:spPr/>
      <dgm:t>
        <a:bodyPr/>
        <a:lstStyle/>
        <a:p>
          <a:endParaRPr lang="ru-RU"/>
        </a:p>
      </dgm:t>
    </dgm:pt>
    <dgm:pt modelId="{3FE0E4DC-8D3F-4742-8765-9BAC3A227404}" type="pres">
      <dgm:prSet presAssocID="{58AA722A-F35A-4666-A472-BC61293BE06C}" presName="spacing" presStyleCnt="0"/>
      <dgm:spPr/>
    </dgm:pt>
    <dgm:pt modelId="{6FE7A4F4-DB3F-4B4F-8F3B-E70EE8B7FA5F}" type="pres">
      <dgm:prSet presAssocID="{6451E3E6-2FF4-49F0-80DE-040C413F23C1}" presName="composite" presStyleCnt="0"/>
      <dgm:spPr/>
    </dgm:pt>
    <dgm:pt modelId="{167E6AFD-E89F-4DD4-B602-D56B3625C052}" type="pres">
      <dgm:prSet presAssocID="{6451E3E6-2FF4-49F0-80DE-040C413F23C1}" presName="imgShp" presStyleLbl="fgImgPlace1" presStyleIdx="1" presStyleCnt="3" custLinFactNeighborX="-640" custLinFactNeighborY="-1078"/>
      <dgm:spPr>
        <a:blipFill rotWithShape="0">
          <a:blip xmlns:r="http://schemas.openxmlformats.org/officeDocument/2006/relationships" r:embed="rId2"/>
          <a:stretch>
            <a:fillRect/>
          </a:stretch>
        </a:blipFill>
      </dgm:spPr>
    </dgm:pt>
    <dgm:pt modelId="{1C03679B-AABD-41E9-A620-B94808B46403}" type="pres">
      <dgm:prSet presAssocID="{6451E3E6-2FF4-49F0-80DE-040C413F23C1}" presName="txShp" presStyleLbl="node1" presStyleIdx="1" presStyleCnt="3">
        <dgm:presLayoutVars>
          <dgm:bulletEnabled val="1"/>
        </dgm:presLayoutVars>
      </dgm:prSet>
      <dgm:spPr/>
      <dgm:t>
        <a:bodyPr/>
        <a:lstStyle/>
        <a:p>
          <a:endParaRPr lang="ru-RU"/>
        </a:p>
      </dgm:t>
    </dgm:pt>
    <dgm:pt modelId="{FF5CE27E-F820-495E-99D7-D1B96D17B73E}" type="pres">
      <dgm:prSet presAssocID="{503B03FE-8F62-4FD9-A929-F602B7DD5FA9}" presName="spacing" presStyleCnt="0"/>
      <dgm:spPr/>
    </dgm:pt>
    <dgm:pt modelId="{4B006D82-C0A2-4119-8AC2-63A9E84B89D9}" type="pres">
      <dgm:prSet presAssocID="{C6F7FB7E-29F2-45B4-AD0B-F333107AD5E7}" presName="composite" presStyleCnt="0"/>
      <dgm:spPr/>
    </dgm:pt>
    <dgm:pt modelId="{E2EBDAC4-BAD5-4EAA-9482-A5D7418E6765}" type="pres">
      <dgm:prSet presAssocID="{C6F7FB7E-29F2-45B4-AD0B-F333107AD5E7}" presName="imgShp" presStyleLbl="fgImgPlace1" presStyleIdx="2" presStyleCnt="3"/>
      <dgm:spPr>
        <a:blipFill rotWithShape="0">
          <a:blip xmlns:r="http://schemas.openxmlformats.org/officeDocument/2006/relationships" r:embed="rId3"/>
          <a:stretch>
            <a:fillRect/>
          </a:stretch>
        </a:blipFill>
      </dgm:spPr>
    </dgm:pt>
    <dgm:pt modelId="{F433FEC4-762D-4D2E-9D66-29792FB77965}" type="pres">
      <dgm:prSet presAssocID="{C6F7FB7E-29F2-45B4-AD0B-F333107AD5E7}" presName="txShp" presStyleLbl="node1" presStyleIdx="2" presStyleCnt="3">
        <dgm:presLayoutVars>
          <dgm:bulletEnabled val="1"/>
        </dgm:presLayoutVars>
      </dgm:prSet>
      <dgm:spPr/>
      <dgm:t>
        <a:bodyPr/>
        <a:lstStyle/>
        <a:p>
          <a:endParaRPr lang="ru-RU"/>
        </a:p>
      </dgm:t>
    </dgm:pt>
  </dgm:ptLst>
  <dgm:cxnLst>
    <dgm:cxn modelId="{4EE40427-B85E-44D5-94EA-DF52AAE95207}" srcId="{6829309A-F6BB-42C8-BF26-93EDA848A8D9}" destId="{2CC4FD66-87FE-4194-A99F-7E86B2449D0A}" srcOrd="0" destOrd="0" parTransId="{E7077DB4-83BC-4C38-96E0-810EC3F98C78}" sibTransId="{58AA722A-F35A-4666-A472-BC61293BE06C}"/>
    <dgm:cxn modelId="{D481B809-A3AF-4293-8E74-3F8B35F82660}" type="presOf" srcId="{6451E3E6-2FF4-49F0-80DE-040C413F23C1}" destId="{1C03679B-AABD-41E9-A620-B94808B46403}" srcOrd="0" destOrd="0" presId="urn:microsoft.com/office/officeart/2005/8/layout/vList3"/>
    <dgm:cxn modelId="{60A4FD05-37FD-435A-A590-76DD9DD365F6}" srcId="{6829309A-F6BB-42C8-BF26-93EDA848A8D9}" destId="{C6F7FB7E-29F2-45B4-AD0B-F333107AD5E7}" srcOrd="2" destOrd="0" parTransId="{B9BAA34B-F81E-4B11-A269-783BEF72BA30}" sibTransId="{7811A344-CB1E-4F08-8C47-A67621D42724}"/>
    <dgm:cxn modelId="{0547CFF7-64C1-4F8C-9AD4-0D2A199F66DC}" srcId="{6829309A-F6BB-42C8-BF26-93EDA848A8D9}" destId="{6451E3E6-2FF4-49F0-80DE-040C413F23C1}" srcOrd="1" destOrd="0" parTransId="{85A26346-DBEA-4093-8959-E156452D1A63}" sibTransId="{503B03FE-8F62-4FD9-A929-F602B7DD5FA9}"/>
    <dgm:cxn modelId="{3730A7B3-60A7-4314-B811-F017E657D144}" type="presOf" srcId="{6829309A-F6BB-42C8-BF26-93EDA848A8D9}" destId="{D451DE85-18CB-47C8-94BB-DB82CAD39A8F}" srcOrd="0" destOrd="0" presId="urn:microsoft.com/office/officeart/2005/8/layout/vList3"/>
    <dgm:cxn modelId="{5B3086DF-EADD-42EB-B1CE-E3F914428D97}" type="presOf" srcId="{2CC4FD66-87FE-4194-A99F-7E86B2449D0A}" destId="{5F1A8BB8-618E-47CA-B223-C7F0C5DB0A60}" srcOrd="0" destOrd="0" presId="urn:microsoft.com/office/officeart/2005/8/layout/vList3"/>
    <dgm:cxn modelId="{6E741DEA-AA09-4124-82E3-7B5478622046}" type="presOf" srcId="{C6F7FB7E-29F2-45B4-AD0B-F333107AD5E7}" destId="{F433FEC4-762D-4D2E-9D66-29792FB77965}" srcOrd="0" destOrd="0" presId="urn:microsoft.com/office/officeart/2005/8/layout/vList3"/>
    <dgm:cxn modelId="{8150D9A3-0835-4E3D-8271-C7C34ACEDBA9}" type="presParOf" srcId="{D451DE85-18CB-47C8-94BB-DB82CAD39A8F}" destId="{4717E347-6088-4A7C-9D14-2A8AD3F5034A}" srcOrd="0" destOrd="0" presId="urn:microsoft.com/office/officeart/2005/8/layout/vList3"/>
    <dgm:cxn modelId="{64C4C7CB-BFAC-4234-B29D-A609355E71C0}" type="presParOf" srcId="{4717E347-6088-4A7C-9D14-2A8AD3F5034A}" destId="{6C15BDCC-C53E-4D5A-90D4-956BEF886CA7}" srcOrd="0" destOrd="0" presId="urn:microsoft.com/office/officeart/2005/8/layout/vList3"/>
    <dgm:cxn modelId="{EB7B3754-F7A7-444F-916D-4C5867E6FD07}" type="presParOf" srcId="{4717E347-6088-4A7C-9D14-2A8AD3F5034A}" destId="{5F1A8BB8-618E-47CA-B223-C7F0C5DB0A60}" srcOrd="1" destOrd="0" presId="urn:microsoft.com/office/officeart/2005/8/layout/vList3"/>
    <dgm:cxn modelId="{B0A2330C-A391-43A3-AE23-AC0DC165F15D}" type="presParOf" srcId="{D451DE85-18CB-47C8-94BB-DB82CAD39A8F}" destId="{3FE0E4DC-8D3F-4742-8765-9BAC3A227404}" srcOrd="1" destOrd="0" presId="urn:microsoft.com/office/officeart/2005/8/layout/vList3"/>
    <dgm:cxn modelId="{8DA23D46-9836-4DCB-AC22-D74C05D144BC}" type="presParOf" srcId="{D451DE85-18CB-47C8-94BB-DB82CAD39A8F}" destId="{6FE7A4F4-DB3F-4B4F-8F3B-E70EE8B7FA5F}" srcOrd="2" destOrd="0" presId="urn:microsoft.com/office/officeart/2005/8/layout/vList3"/>
    <dgm:cxn modelId="{8CD966FD-CF41-4955-A9C7-C1D712060240}" type="presParOf" srcId="{6FE7A4F4-DB3F-4B4F-8F3B-E70EE8B7FA5F}" destId="{167E6AFD-E89F-4DD4-B602-D56B3625C052}" srcOrd="0" destOrd="0" presId="urn:microsoft.com/office/officeart/2005/8/layout/vList3"/>
    <dgm:cxn modelId="{96BD4119-39DA-455D-BB18-F2C64A152B76}" type="presParOf" srcId="{6FE7A4F4-DB3F-4B4F-8F3B-E70EE8B7FA5F}" destId="{1C03679B-AABD-41E9-A620-B94808B46403}" srcOrd="1" destOrd="0" presId="urn:microsoft.com/office/officeart/2005/8/layout/vList3"/>
    <dgm:cxn modelId="{EB4A7134-1443-4A54-8702-2E6EC20FE7AB}" type="presParOf" srcId="{D451DE85-18CB-47C8-94BB-DB82CAD39A8F}" destId="{FF5CE27E-F820-495E-99D7-D1B96D17B73E}" srcOrd="3" destOrd="0" presId="urn:microsoft.com/office/officeart/2005/8/layout/vList3"/>
    <dgm:cxn modelId="{4D7443DA-5E8C-49DF-8A7F-9A4A89B258CB}" type="presParOf" srcId="{D451DE85-18CB-47C8-94BB-DB82CAD39A8F}" destId="{4B006D82-C0A2-4119-8AC2-63A9E84B89D9}" srcOrd="4" destOrd="0" presId="urn:microsoft.com/office/officeart/2005/8/layout/vList3"/>
    <dgm:cxn modelId="{4FDD16E8-A6C9-4644-9367-EFD0601FA106}" type="presParOf" srcId="{4B006D82-C0A2-4119-8AC2-63A9E84B89D9}" destId="{E2EBDAC4-BAD5-4EAA-9482-A5D7418E6765}" srcOrd="0" destOrd="0" presId="urn:microsoft.com/office/officeart/2005/8/layout/vList3"/>
    <dgm:cxn modelId="{ACAF58F6-576D-4F0C-8B8A-ED861629060E}" type="presParOf" srcId="{4B006D82-C0A2-4119-8AC2-63A9E84B89D9}" destId="{F433FEC4-762D-4D2E-9D66-29792FB779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0BF111-FF98-42F2-93EB-6A44BC9645F3}" type="doc">
      <dgm:prSet loTypeId="urn:microsoft.com/office/officeart/2005/8/layout/vList3" loCatId="list" qsTypeId="urn:microsoft.com/office/officeart/2005/8/quickstyle/simple1" qsCatId="simple" csTypeId="urn:microsoft.com/office/officeart/2005/8/colors/accent1_2" csCatId="accent1" phldr="1"/>
      <dgm:spPr/>
    </dgm:pt>
    <dgm:pt modelId="{30294BD9-E072-477E-AFA0-3F6C04F2AF32}">
      <dgm:prSet phldrT="[Текст]"/>
      <dgm:spPr/>
      <dgm:t>
        <a:bodyPr/>
        <a:lstStyle/>
        <a:p>
          <a:r>
            <a:rPr lang="ru-RU" b="0" i="0" dirty="0" smtClean="0"/>
            <a:t>1) </a:t>
          </a:r>
          <a:r>
            <a:rPr lang="ru-RU" b="0" i="0" dirty="0" err="1" smtClean="0"/>
            <a:t>податків</a:t>
          </a:r>
          <a:r>
            <a:rPr lang="ru-RU" b="0" i="0" dirty="0" smtClean="0"/>
            <a:t>, </a:t>
          </a:r>
          <a:r>
            <a:rPr lang="ru-RU" b="0" i="0" dirty="0" err="1" smtClean="0"/>
            <a:t>зборів</a:t>
          </a:r>
          <a:r>
            <a:rPr lang="ru-RU" b="0" i="0" dirty="0" smtClean="0"/>
            <a:t> та </a:t>
          </a:r>
          <a:r>
            <a:rPr lang="ru-RU" b="0" i="0" dirty="0" err="1" smtClean="0"/>
            <a:t>інших</a:t>
          </a:r>
          <a:r>
            <a:rPr lang="ru-RU" b="0" i="0" dirty="0" smtClean="0"/>
            <a:t> </a:t>
          </a:r>
          <a:r>
            <a:rPr lang="ru-RU" b="0" i="0" dirty="0" err="1" smtClean="0"/>
            <a:t>обов’язкових</a:t>
          </a:r>
          <a:r>
            <a:rPr lang="ru-RU" b="0" i="0" dirty="0" smtClean="0"/>
            <a:t> </a:t>
          </a:r>
          <a:r>
            <a:rPr lang="ru-RU" b="0" i="0" dirty="0" err="1" smtClean="0"/>
            <a:t>платежів</a:t>
          </a:r>
          <a:r>
            <a:rPr lang="ru-RU" b="0" i="0" dirty="0" smtClean="0"/>
            <a:t>;</a:t>
          </a:r>
          <a:endParaRPr lang="ru-RU" dirty="0"/>
        </a:p>
      </dgm:t>
    </dgm:pt>
    <dgm:pt modelId="{FBAAA7CD-8330-420B-8ED6-F61404DB7388}" type="parTrans" cxnId="{317D52FA-8C5C-4CD3-B3C6-01AE6BE06103}">
      <dgm:prSet/>
      <dgm:spPr/>
      <dgm:t>
        <a:bodyPr/>
        <a:lstStyle/>
        <a:p>
          <a:endParaRPr lang="ru-RU"/>
        </a:p>
      </dgm:t>
    </dgm:pt>
    <dgm:pt modelId="{181351CA-CC30-461E-AE7B-04F1616837A8}" type="sibTrans" cxnId="{317D52FA-8C5C-4CD3-B3C6-01AE6BE06103}">
      <dgm:prSet/>
      <dgm:spPr/>
      <dgm:t>
        <a:bodyPr/>
        <a:lstStyle/>
        <a:p>
          <a:endParaRPr lang="ru-RU"/>
        </a:p>
      </dgm:t>
    </dgm:pt>
    <dgm:pt modelId="{6F553E75-3B9D-4B3C-AA89-257FFA00C8FE}">
      <dgm:prSet phldrT="[Текст]"/>
      <dgm:spPr/>
      <dgm:t>
        <a:bodyPr/>
        <a:lstStyle/>
        <a:p>
          <a:r>
            <a:rPr lang="ru-RU" b="0" i="0" dirty="0" smtClean="0"/>
            <a:t>2) </a:t>
          </a:r>
          <a:r>
            <a:rPr lang="ru-RU" b="0" i="0" dirty="0" err="1" smtClean="0"/>
            <a:t>захисту</a:t>
          </a:r>
          <a:r>
            <a:rPr lang="ru-RU" b="0" i="0" dirty="0" smtClean="0"/>
            <a:t> </a:t>
          </a:r>
          <a:r>
            <a:rPr lang="ru-RU" b="0" i="0" dirty="0" err="1" smtClean="0"/>
            <a:t>соціальних</a:t>
          </a:r>
          <a:r>
            <a:rPr lang="ru-RU" b="0" i="0" dirty="0" smtClean="0"/>
            <a:t> прав;</a:t>
          </a:r>
          <a:endParaRPr lang="ru-RU" dirty="0"/>
        </a:p>
      </dgm:t>
    </dgm:pt>
    <dgm:pt modelId="{BB58A834-CE2D-40EF-9E35-1FFE85DBDB88}" type="parTrans" cxnId="{0CBCFF32-2EC8-4BA7-BEB6-C57E1CBDFC7A}">
      <dgm:prSet/>
      <dgm:spPr/>
      <dgm:t>
        <a:bodyPr/>
        <a:lstStyle/>
        <a:p>
          <a:endParaRPr lang="ru-RU"/>
        </a:p>
      </dgm:t>
    </dgm:pt>
    <dgm:pt modelId="{00410794-1787-42E7-928F-6027DA725551}" type="sibTrans" cxnId="{0CBCFF32-2EC8-4BA7-BEB6-C57E1CBDFC7A}">
      <dgm:prSet/>
      <dgm:spPr/>
      <dgm:t>
        <a:bodyPr/>
        <a:lstStyle/>
        <a:p>
          <a:endParaRPr lang="ru-RU"/>
        </a:p>
      </dgm:t>
    </dgm:pt>
    <dgm:pt modelId="{DD3CC77F-8E82-47F5-9D79-F5666E21C109}">
      <dgm:prSet phldrT="[Текст]"/>
      <dgm:spPr/>
      <dgm:t>
        <a:bodyPr/>
        <a:lstStyle/>
        <a:p>
          <a:r>
            <a:rPr lang="ru-RU" b="0" i="0" dirty="0" smtClean="0"/>
            <a:t>3) </a:t>
          </a:r>
          <a:r>
            <a:rPr lang="ru-RU" b="0" i="0" dirty="0" err="1" smtClean="0"/>
            <a:t>виборчого</a:t>
          </a:r>
          <a:r>
            <a:rPr lang="ru-RU" b="0" i="0" dirty="0" smtClean="0"/>
            <a:t> </a:t>
          </a:r>
          <a:r>
            <a:rPr lang="ru-RU" b="0" i="0" dirty="0" err="1" smtClean="0"/>
            <a:t>процесу</a:t>
          </a:r>
          <a:r>
            <a:rPr lang="ru-RU" b="0" i="0" dirty="0" smtClean="0"/>
            <a:t> та референдуму, а </a:t>
          </a:r>
          <a:r>
            <a:rPr lang="ru-RU" b="0" i="0" dirty="0" err="1" smtClean="0"/>
            <a:t>також</a:t>
          </a:r>
          <a:r>
            <a:rPr lang="ru-RU" b="0" i="0" dirty="0" smtClean="0"/>
            <a:t> </a:t>
          </a:r>
          <a:r>
            <a:rPr lang="ru-RU" b="0" i="0" dirty="0" err="1" smtClean="0"/>
            <a:t>захисту</a:t>
          </a:r>
          <a:r>
            <a:rPr lang="ru-RU" b="0" i="0" dirty="0" smtClean="0"/>
            <a:t> </a:t>
          </a:r>
          <a:r>
            <a:rPr lang="ru-RU" b="0" i="0" dirty="0" err="1" smtClean="0"/>
            <a:t>політичних</a:t>
          </a:r>
          <a:r>
            <a:rPr lang="ru-RU" b="0" i="0" dirty="0" smtClean="0"/>
            <a:t> прав </a:t>
          </a:r>
          <a:r>
            <a:rPr lang="ru-RU" b="0" i="0" dirty="0" err="1" smtClean="0"/>
            <a:t>громадян</a:t>
          </a:r>
          <a:endParaRPr lang="ru-RU" dirty="0"/>
        </a:p>
      </dgm:t>
    </dgm:pt>
    <dgm:pt modelId="{4B17696D-8A82-4823-B7A7-2140C6040C68}" type="parTrans" cxnId="{4E72B778-56F4-4EE3-89A4-8610C48FFDA6}">
      <dgm:prSet/>
      <dgm:spPr/>
      <dgm:t>
        <a:bodyPr/>
        <a:lstStyle/>
        <a:p>
          <a:endParaRPr lang="ru-RU"/>
        </a:p>
      </dgm:t>
    </dgm:pt>
    <dgm:pt modelId="{D8B57CBB-459D-4C6B-BB47-161D021BADC1}" type="sibTrans" cxnId="{4E72B778-56F4-4EE3-89A4-8610C48FFDA6}">
      <dgm:prSet/>
      <dgm:spPr/>
      <dgm:t>
        <a:bodyPr/>
        <a:lstStyle/>
        <a:p>
          <a:endParaRPr lang="ru-RU"/>
        </a:p>
      </dgm:t>
    </dgm:pt>
    <dgm:pt modelId="{9BD0DE04-EBDA-4191-BD04-6FBECE865DBB}" type="pres">
      <dgm:prSet presAssocID="{140BF111-FF98-42F2-93EB-6A44BC9645F3}" presName="linearFlow" presStyleCnt="0">
        <dgm:presLayoutVars>
          <dgm:dir/>
          <dgm:resizeHandles val="exact"/>
        </dgm:presLayoutVars>
      </dgm:prSet>
      <dgm:spPr/>
    </dgm:pt>
    <dgm:pt modelId="{1E82931E-D581-4D99-B0D3-185D63E494D5}" type="pres">
      <dgm:prSet presAssocID="{30294BD9-E072-477E-AFA0-3F6C04F2AF32}" presName="composite" presStyleCnt="0"/>
      <dgm:spPr/>
    </dgm:pt>
    <dgm:pt modelId="{739BF79D-8D88-4A27-966C-E24C16F96240}" type="pres">
      <dgm:prSet presAssocID="{30294BD9-E072-477E-AFA0-3F6C04F2AF32}" presName="imgShp" presStyleLbl="fgImgPlace1" presStyleIdx="0" presStyleCnt="3"/>
      <dgm:spPr>
        <a:blipFill rotWithShape="0">
          <a:blip xmlns:r="http://schemas.openxmlformats.org/officeDocument/2006/relationships" r:embed="rId1"/>
          <a:stretch>
            <a:fillRect/>
          </a:stretch>
        </a:blipFill>
      </dgm:spPr>
    </dgm:pt>
    <dgm:pt modelId="{5ABCF33B-40CC-45AA-8445-E96DE95EC29F}" type="pres">
      <dgm:prSet presAssocID="{30294BD9-E072-477E-AFA0-3F6C04F2AF32}" presName="txShp" presStyleLbl="node1" presStyleIdx="0" presStyleCnt="3">
        <dgm:presLayoutVars>
          <dgm:bulletEnabled val="1"/>
        </dgm:presLayoutVars>
      </dgm:prSet>
      <dgm:spPr/>
      <dgm:t>
        <a:bodyPr/>
        <a:lstStyle/>
        <a:p>
          <a:endParaRPr lang="ru-RU"/>
        </a:p>
      </dgm:t>
    </dgm:pt>
    <dgm:pt modelId="{C1277966-5532-43A1-AB27-8E25844D8562}" type="pres">
      <dgm:prSet presAssocID="{181351CA-CC30-461E-AE7B-04F1616837A8}" presName="spacing" presStyleCnt="0"/>
      <dgm:spPr/>
    </dgm:pt>
    <dgm:pt modelId="{01558A3E-4B12-4E68-9B85-58B71FAF65B4}" type="pres">
      <dgm:prSet presAssocID="{6F553E75-3B9D-4B3C-AA89-257FFA00C8FE}" presName="composite" presStyleCnt="0"/>
      <dgm:spPr/>
    </dgm:pt>
    <dgm:pt modelId="{DAC9DE02-49F9-4C12-83CB-23D4B934BA97}" type="pres">
      <dgm:prSet presAssocID="{6F553E75-3B9D-4B3C-AA89-257FFA00C8FE}" presName="imgShp" presStyleLbl="fgImgPlace1" presStyleIdx="1" presStyleCnt="3"/>
      <dgm:spPr>
        <a:blipFill rotWithShape="0">
          <a:blip xmlns:r="http://schemas.openxmlformats.org/officeDocument/2006/relationships" r:embed="rId2"/>
          <a:stretch>
            <a:fillRect/>
          </a:stretch>
        </a:blipFill>
      </dgm:spPr>
    </dgm:pt>
    <dgm:pt modelId="{EEC7CC98-6E6A-43A7-8059-FA98CBD64002}" type="pres">
      <dgm:prSet presAssocID="{6F553E75-3B9D-4B3C-AA89-257FFA00C8FE}" presName="txShp" presStyleLbl="node1" presStyleIdx="1" presStyleCnt="3">
        <dgm:presLayoutVars>
          <dgm:bulletEnabled val="1"/>
        </dgm:presLayoutVars>
      </dgm:prSet>
      <dgm:spPr/>
      <dgm:t>
        <a:bodyPr/>
        <a:lstStyle/>
        <a:p>
          <a:endParaRPr lang="ru-RU"/>
        </a:p>
      </dgm:t>
    </dgm:pt>
    <dgm:pt modelId="{02822168-D4D8-4F01-9B52-AE4F96BA9B0A}" type="pres">
      <dgm:prSet presAssocID="{00410794-1787-42E7-928F-6027DA725551}" presName="spacing" presStyleCnt="0"/>
      <dgm:spPr/>
    </dgm:pt>
    <dgm:pt modelId="{CEAD5890-C72B-402F-BCE6-28D74E16227D}" type="pres">
      <dgm:prSet presAssocID="{DD3CC77F-8E82-47F5-9D79-F5666E21C109}" presName="composite" presStyleCnt="0"/>
      <dgm:spPr/>
    </dgm:pt>
    <dgm:pt modelId="{BEE757FB-AE90-4D6E-92DE-E3FBE8062F09}" type="pres">
      <dgm:prSet presAssocID="{DD3CC77F-8E82-47F5-9D79-F5666E21C109}" presName="imgShp" presStyleLbl="fgImgPlace1" presStyleIdx="2" presStyleCnt="3"/>
      <dgm:spPr>
        <a:blipFill rotWithShape="0">
          <a:blip xmlns:r="http://schemas.openxmlformats.org/officeDocument/2006/relationships" r:embed="rId3"/>
          <a:stretch>
            <a:fillRect/>
          </a:stretch>
        </a:blipFill>
      </dgm:spPr>
    </dgm:pt>
    <dgm:pt modelId="{45A677AC-1068-42D0-B081-54854CB7D17D}" type="pres">
      <dgm:prSet presAssocID="{DD3CC77F-8E82-47F5-9D79-F5666E21C109}" presName="txShp" presStyleLbl="node1" presStyleIdx="2" presStyleCnt="3">
        <dgm:presLayoutVars>
          <dgm:bulletEnabled val="1"/>
        </dgm:presLayoutVars>
      </dgm:prSet>
      <dgm:spPr/>
      <dgm:t>
        <a:bodyPr/>
        <a:lstStyle/>
        <a:p>
          <a:endParaRPr lang="ru-RU"/>
        </a:p>
      </dgm:t>
    </dgm:pt>
  </dgm:ptLst>
  <dgm:cxnLst>
    <dgm:cxn modelId="{317D52FA-8C5C-4CD3-B3C6-01AE6BE06103}" srcId="{140BF111-FF98-42F2-93EB-6A44BC9645F3}" destId="{30294BD9-E072-477E-AFA0-3F6C04F2AF32}" srcOrd="0" destOrd="0" parTransId="{FBAAA7CD-8330-420B-8ED6-F61404DB7388}" sibTransId="{181351CA-CC30-461E-AE7B-04F1616837A8}"/>
    <dgm:cxn modelId="{AC2AD6CF-6151-410F-81DB-8E1A4A3659A5}" type="presOf" srcId="{30294BD9-E072-477E-AFA0-3F6C04F2AF32}" destId="{5ABCF33B-40CC-45AA-8445-E96DE95EC29F}" srcOrd="0" destOrd="0" presId="urn:microsoft.com/office/officeart/2005/8/layout/vList3"/>
    <dgm:cxn modelId="{0CBCFF32-2EC8-4BA7-BEB6-C57E1CBDFC7A}" srcId="{140BF111-FF98-42F2-93EB-6A44BC9645F3}" destId="{6F553E75-3B9D-4B3C-AA89-257FFA00C8FE}" srcOrd="1" destOrd="0" parTransId="{BB58A834-CE2D-40EF-9E35-1FFE85DBDB88}" sibTransId="{00410794-1787-42E7-928F-6027DA725551}"/>
    <dgm:cxn modelId="{2BACBE98-B1DF-4A63-A00E-76D240ECA2DE}" type="presOf" srcId="{140BF111-FF98-42F2-93EB-6A44BC9645F3}" destId="{9BD0DE04-EBDA-4191-BD04-6FBECE865DBB}" srcOrd="0" destOrd="0" presId="urn:microsoft.com/office/officeart/2005/8/layout/vList3"/>
    <dgm:cxn modelId="{E35D66D7-1958-4A2C-A115-1F321EDD6710}" type="presOf" srcId="{6F553E75-3B9D-4B3C-AA89-257FFA00C8FE}" destId="{EEC7CC98-6E6A-43A7-8059-FA98CBD64002}" srcOrd="0" destOrd="0" presId="urn:microsoft.com/office/officeart/2005/8/layout/vList3"/>
    <dgm:cxn modelId="{7AE61EF1-A6F0-4C1C-B6FF-A723C3487064}" type="presOf" srcId="{DD3CC77F-8E82-47F5-9D79-F5666E21C109}" destId="{45A677AC-1068-42D0-B081-54854CB7D17D}" srcOrd="0" destOrd="0" presId="urn:microsoft.com/office/officeart/2005/8/layout/vList3"/>
    <dgm:cxn modelId="{4E72B778-56F4-4EE3-89A4-8610C48FFDA6}" srcId="{140BF111-FF98-42F2-93EB-6A44BC9645F3}" destId="{DD3CC77F-8E82-47F5-9D79-F5666E21C109}" srcOrd="2" destOrd="0" parTransId="{4B17696D-8A82-4823-B7A7-2140C6040C68}" sibTransId="{D8B57CBB-459D-4C6B-BB47-161D021BADC1}"/>
    <dgm:cxn modelId="{A7FADCA4-0FCF-44AF-A3E6-C9BCC150D910}" type="presParOf" srcId="{9BD0DE04-EBDA-4191-BD04-6FBECE865DBB}" destId="{1E82931E-D581-4D99-B0D3-185D63E494D5}" srcOrd="0" destOrd="0" presId="urn:microsoft.com/office/officeart/2005/8/layout/vList3"/>
    <dgm:cxn modelId="{12E13D8B-4D38-4AB4-A36B-EE51A93EAC1A}" type="presParOf" srcId="{1E82931E-D581-4D99-B0D3-185D63E494D5}" destId="{739BF79D-8D88-4A27-966C-E24C16F96240}" srcOrd="0" destOrd="0" presId="urn:microsoft.com/office/officeart/2005/8/layout/vList3"/>
    <dgm:cxn modelId="{D1B8C4B3-DC54-4A53-AD3A-AB2CED4CC8B4}" type="presParOf" srcId="{1E82931E-D581-4D99-B0D3-185D63E494D5}" destId="{5ABCF33B-40CC-45AA-8445-E96DE95EC29F}" srcOrd="1" destOrd="0" presId="urn:microsoft.com/office/officeart/2005/8/layout/vList3"/>
    <dgm:cxn modelId="{122CFBE6-AFC9-45A1-8434-5BDC8601DF44}" type="presParOf" srcId="{9BD0DE04-EBDA-4191-BD04-6FBECE865DBB}" destId="{C1277966-5532-43A1-AB27-8E25844D8562}" srcOrd="1" destOrd="0" presId="urn:microsoft.com/office/officeart/2005/8/layout/vList3"/>
    <dgm:cxn modelId="{A92E9693-9FD6-4C58-BE27-921EED5C5D56}" type="presParOf" srcId="{9BD0DE04-EBDA-4191-BD04-6FBECE865DBB}" destId="{01558A3E-4B12-4E68-9B85-58B71FAF65B4}" srcOrd="2" destOrd="0" presId="urn:microsoft.com/office/officeart/2005/8/layout/vList3"/>
    <dgm:cxn modelId="{9742EBA6-D4DA-4643-A31C-659B4B6EB781}" type="presParOf" srcId="{01558A3E-4B12-4E68-9B85-58B71FAF65B4}" destId="{DAC9DE02-49F9-4C12-83CB-23D4B934BA97}" srcOrd="0" destOrd="0" presId="urn:microsoft.com/office/officeart/2005/8/layout/vList3"/>
    <dgm:cxn modelId="{9A2A2067-497D-46F2-A420-49DA1BD29470}" type="presParOf" srcId="{01558A3E-4B12-4E68-9B85-58B71FAF65B4}" destId="{EEC7CC98-6E6A-43A7-8059-FA98CBD64002}" srcOrd="1" destOrd="0" presId="urn:microsoft.com/office/officeart/2005/8/layout/vList3"/>
    <dgm:cxn modelId="{2CD34276-7785-4808-976A-1D91AC4877E0}" type="presParOf" srcId="{9BD0DE04-EBDA-4191-BD04-6FBECE865DBB}" destId="{02822168-D4D8-4F01-9B52-AE4F96BA9B0A}" srcOrd="3" destOrd="0" presId="urn:microsoft.com/office/officeart/2005/8/layout/vList3"/>
    <dgm:cxn modelId="{DFA1C46C-5F5D-49D3-B592-8CEFCD8A917B}" type="presParOf" srcId="{9BD0DE04-EBDA-4191-BD04-6FBECE865DBB}" destId="{CEAD5890-C72B-402F-BCE6-28D74E16227D}" srcOrd="4" destOrd="0" presId="urn:microsoft.com/office/officeart/2005/8/layout/vList3"/>
    <dgm:cxn modelId="{B9A1C4DF-3A5C-4C10-8BAB-992AB2FBED61}" type="presParOf" srcId="{CEAD5890-C72B-402F-BCE6-28D74E16227D}" destId="{BEE757FB-AE90-4D6E-92DE-E3FBE8062F09}" srcOrd="0" destOrd="0" presId="urn:microsoft.com/office/officeart/2005/8/layout/vList3"/>
    <dgm:cxn modelId="{F6027ED3-0110-473D-AB51-08306724179E}" type="presParOf" srcId="{CEAD5890-C72B-402F-BCE6-28D74E16227D}" destId="{45A677AC-1068-42D0-B081-54854CB7D17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437B7-6246-4AB5-9497-5F3DFB46EE04}">
      <dsp:nvSpPr>
        <dsp:cNvPr id="0" name=""/>
        <dsp:cNvSpPr/>
      </dsp:nvSpPr>
      <dsp:spPr>
        <a:xfrm>
          <a:off x="944" y="3123"/>
          <a:ext cx="8227711" cy="1471414"/>
        </a:xfrm>
        <a:prstGeom prst="roundRect">
          <a:avLst>
            <a:gd name="adj" fmla="val 10000"/>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t>Кодекс адміністративного судочинства (КАС) було прийнято 6 липня 2005 року </a:t>
          </a:r>
          <a:endParaRPr lang="ru-RU" sz="3600" kern="1200" dirty="0"/>
        </a:p>
      </dsp:txBody>
      <dsp:txXfrm>
        <a:off x="44040" y="46219"/>
        <a:ext cx="8141519" cy="1385222"/>
      </dsp:txXfrm>
    </dsp:sp>
    <dsp:sp modelId="{57DBD9B2-5797-48B9-80AD-A6AA89BC3FB9}">
      <dsp:nvSpPr>
        <dsp:cNvPr id="0" name=""/>
        <dsp:cNvSpPr/>
      </dsp:nvSpPr>
      <dsp:spPr>
        <a:xfrm>
          <a:off x="944" y="1618555"/>
          <a:ext cx="5374595" cy="1471414"/>
        </a:xfrm>
        <a:prstGeom prst="roundRect">
          <a:avLst>
            <a:gd name="adj" fmla="val 10000"/>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Згідно зі ст. 5 КАС, адміністративне судочинство здійснюється відповідно до Конституції України, Кодексу адміністративного судочинства та міжнародних договорів, згода на обов’язковість яких надана Верховною Радою України</a:t>
          </a:r>
          <a:endParaRPr lang="ru-RU" sz="1800" kern="1200" dirty="0"/>
        </a:p>
      </dsp:txBody>
      <dsp:txXfrm>
        <a:off x="44040" y="1661651"/>
        <a:ext cx="5288403" cy="1385222"/>
      </dsp:txXfrm>
    </dsp:sp>
    <dsp:sp modelId="{8C964471-4C15-44EB-9012-4EA90C523E3B}">
      <dsp:nvSpPr>
        <dsp:cNvPr id="0" name=""/>
        <dsp:cNvSpPr/>
      </dsp:nvSpPr>
      <dsp:spPr>
        <a:xfrm>
          <a:off x="944" y="3233987"/>
          <a:ext cx="2632025" cy="1471414"/>
        </a:xfrm>
        <a:prstGeom prst="roundRect">
          <a:avLst>
            <a:gd name="adj" fmla="val 10000"/>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повноваження адміністративних судів щодо розгляду справ адміністративної юрисдикції</a:t>
          </a:r>
          <a:endParaRPr lang="ru-RU" sz="1800" kern="1200" dirty="0"/>
        </a:p>
      </dsp:txBody>
      <dsp:txXfrm>
        <a:off x="44040" y="3277083"/>
        <a:ext cx="2545833" cy="1385222"/>
      </dsp:txXfrm>
    </dsp:sp>
    <dsp:sp modelId="{1F9D05D1-0979-40C0-BBBC-D36036DE33E7}">
      <dsp:nvSpPr>
        <dsp:cNvPr id="0" name=""/>
        <dsp:cNvSpPr/>
      </dsp:nvSpPr>
      <dsp:spPr>
        <a:xfrm>
          <a:off x="2743514" y="3233987"/>
          <a:ext cx="2632025" cy="1471414"/>
        </a:xfrm>
        <a:prstGeom prst="roundRect">
          <a:avLst>
            <a:gd name="adj" fmla="val 10000"/>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порядок звернення до адміністративних судів</a:t>
          </a:r>
          <a:endParaRPr lang="ru-RU" sz="2000" kern="1200" dirty="0"/>
        </a:p>
      </dsp:txBody>
      <dsp:txXfrm>
        <a:off x="2786610" y="3277083"/>
        <a:ext cx="2545833" cy="1385222"/>
      </dsp:txXfrm>
    </dsp:sp>
    <dsp:sp modelId="{3DA2481D-A223-4AAC-8944-0F9C20C7EFDD}">
      <dsp:nvSpPr>
        <dsp:cNvPr id="0" name=""/>
        <dsp:cNvSpPr/>
      </dsp:nvSpPr>
      <dsp:spPr>
        <a:xfrm>
          <a:off x="5597574" y="1614486"/>
          <a:ext cx="2632025" cy="1471414"/>
        </a:xfrm>
        <a:prstGeom prst="roundRect">
          <a:avLst>
            <a:gd name="adj" fmla="val 10000"/>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t>Згідно зі статтею 1 цього Кодексу, </a:t>
          </a:r>
          <a:r>
            <a:rPr lang="uk-UA" sz="2400" b="1" i="1" kern="1200" dirty="0" smtClean="0"/>
            <a:t>предметом його регулювання є:</a:t>
          </a:r>
          <a:endParaRPr lang="ru-RU" sz="2400" kern="1200" dirty="0"/>
        </a:p>
      </dsp:txBody>
      <dsp:txXfrm>
        <a:off x="5640670" y="1657582"/>
        <a:ext cx="2545833" cy="1385222"/>
      </dsp:txXfrm>
    </dsp:sp>
    <dsp:sp modelId="{388653CC-445F-4605-9015-8B33F87531CB}">
      <dsp:nvSpPr>
        <dsp:cNvPr id="0" name=""/>
        <dsp:cNvSpPr/>
      </dsp:nvSpPr>
      <dsp:spPr>
        <a:xfrm>
          <a:off x="5596630" y="3233987"/>
          <a:ext cx="2632025" cy="1471414"/>
        </a:xfrm>
        <a:prstGeom prst="roundRect">
          <a:avLst>
            <a:gd name="adj" fmla="val 10000"/>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порядок здійснення адміністративного судочинства</a:t>
          </a:r>
          <a:endParaRPr lang="ru-RU" sz="2000" kern="1200" dirty="0"/>
        </a:p>
      </dsp:txBody>
      <dsp:txXfrm>
        <a:off x="5639726" y="3277083"/>
        <a:ext cx="2545833" cy="1385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771D-A000-4B95-9234-26F3AD6355B6}">
      <dsp:nvSpPr>
        <dsp:cNvPr id="0" name=""/>
        <dsp:cNvSpPr/>
      </dsp:nvSpPr>
      <dsp:spPr>
        <a:xfrm>
          <a:off x="0" y="4378242"/>
          <a:ext cx="822960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11DBFB2F-BF91-4BEE-BF2B-34E3B815B14B}">
      <dsp:nvSpPr>
        <dsp:cNvPr id="0" name=""/>
        <dsp:cNvSpPr/>
      </dsp:nvSpPr>
      <dsp:spPr>
        <a:xfrm>
          <a:off x="356830" y="53082"/>
          <a:ext cx="7866409" cy="4487519"/>
        </a:xfrm>
        <a:prstGeom prst="roundRect">
          <a:avLst/>
        </a:prstGeom>
        <a:solidFill>
          <a:schemeClr val="accent1">
            <a:hueOff val="0"/>
            <a:satOff val="0"/>
            <a:lumOff val="0"/>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ru-RU" sz="3200" b="1" i="0" kern="1200" dirty="0" err="1" smtClean="0">
              <a:solidFill>
                <a:srgbClr val="FF0000"/>
              </a:solidFill>
            </a:rPr>
            <a:t>Адміністративне</a:t>
          </a:r>
          <a:r>
            <a:rPr lang="ru-RU" sz="3200" b="1" i="0" kern="1200" dirty="0" smtClean="0">
              <a:solidFill>
                <a:srgbClr val="FF0000"/>
              </a:solidFill>
            </a:rPr>
            <a:t> </a:t>
          </a:r>
          <a:r>
            <a:rPr lang="ru-RU" sz="3200" b="1" i="0" kern="1200" dirty="0" err="1" smtClean="0">
              <a:solidFill>
                <a:srgbClr val="FF0000"/>
              </a:solidFill>
            </a:rPr>
            <a:t>судочинство</a:t>
          </a:r>
          <a:r>
            <a:rPr lang="ru-RU" sz="3200" b="1" i="0" kern="1200" dirty="0" smtClean="0">
              <a:solidFill>
                <a:srgbClr val="FF0000"/>
              </a:solidFill>
            </a:rPr>
            <a:t> - </a:t>
          </a:r>
          <a:r>
            <a:rPr lang="ru-RU" sz="3200" b="0" i="0" kern="1200" dirty="0" err="1" smtClean="0">
              <a:solidFill>
                <a:srgbClr val="002060"/>
              </a:solidFill>
            </a:rPr>
            <a:t>це</a:t>
          </a:r>
          <a:r>
            <a:rPr lang="ru-RU" sz="3200" b="0" i="0" kern="1200" dirty="0" smtClean="0">
              <a:solidFill>
                <a:srgbClr val="002060"/>
              </a:solidFill>
            </a:rPr>
            <a:t> </a:t>
          </a:r>
          <a:r>
            <a:rPr lang="ru-RU" sz="3200" b="0" i="0" kern="1200" dirty="0" err="1" smtClean="0">
              <a:solidFill>
                <a:srgbClr val="002060"/>
              </a:solidFill>
            </a:rPr>
            <a:t>діяльність</a:t>
          </a:r>
          <a:r>
            <a:rPr lang="ru-RU" sz="3200" b="0" i="0" kern="1200" dirty="0" smtClean="0">
              <a:solidFill>
                <a:srgbClr val="002060"/>
              </a:solidFill>
            </a:rPr>
            <a:t> </a:t>
          </a:r>
          <a:r>
            <a:rPr lang="ru-RU" sz="3200" b="0" i="0" kern="1200" dirty="0" err="1" smtClean="0">
              <a:solidFill>
                <a:srgbClr val="002060"/>
              </a:solidFill>
            </a:rPr>
            <a:t>адміністративних</a:t>
          </a:r>
          <a:r>
            <a:rPr lang="ru-RU" sz="3200" b="0" i="0" kern="1200" dirty="0" smtClean="0">
              <a:solidFill>
                <a:srgbClr val="002060"/>
              </a:solidFill>
            </a:rPr>
            <a:t> </a:t>
          </a:r>
          <a:r>
            <a:rPr lang="ru-RU" sz="3200" b="0" i="0" kern="1200" dirty="0" err="1" smtClean="0">
              <a:solidFill>
                <a:srgbClr val="002060"/>
              </a:solidFill>
            </a:rPr>
            <a:t>судів</a:t>
          </a:r>
          <a:r>
            <a:rPr lang="ru-RU" sz="3200" b="0" i="0" kern="1200" dirty="0" smtClean="0">
              <a:solidFill>
                <a:srgbClr val="002060"/>
              </a:solidFill>
            </a:rPr>
            <a:t> </a:t>
          </a:r>
          <a:r>
            <a:rPr lang="ru-RU" sz="3200" b="0" i="0" kern="1200" dirty="0" err="1" smtClean="0">
              <a:solidFill>
                <a:srgbClr val="002060"/>
              </a:solidFill>
            </a:rPr>
            <a:t>щодо</a:t>
          </a:r>
          <a:r>
            <a:rPr lang="ru-RU" sz="3200" b="0" i="0" kern="1200" dirty="0" smtClean="0">
              <a:solidFill>
                <a:srgbClr val="002060"/>
              </a:solidFill>
            </a:rPr>
            <a:t> </a:t>
          </a:r>
          <a:r>
            <a:rPr lang="ru-RU" sz="3200" b="0" i="0" kern="1200" dirty="0" err="1" smtClean="0">
              <a:solidFill>
                <a:srgbClr val="002060"/>
              </a:solidFill>
            </a:rPr>
            <a:t>розгляду</a:t>
          </a:r>
          <a:r>
            <a:rPr lang="ru-RU" sz="3200" b="0" i="0" kern="1200" dirty="0" smtClean="0">
              <a:solidFill>
                <a:srgbClr val="002060"/>
              </a:solidFill>
            </a:rPr>
            <a:t> </a:t>
          </a:r>
          <a:r>
            <a:rPr lang="ru-RU" sz="3200" b="0" i="0" kern="1200" dirty="0" err="1" smtClean="0">
              <a:solidFill>
                <a:srgbClr val="002060"/>
              </a:solidFill>
            </a:rPr>
            <a:t>і</a:t>
          </a:r>
          <a:r>
            <a:rPr lang="ru-RU" sz="3200" b="0" i="0" kern="1200" dirty="0" smtClean="0">
              <a:solidFill>
                <a:srgbClr val="002060"/>
              </a:solidFill>
            </a:rPr>
            <a:t> </a:t>
          </a:r>
          <a:r>
            <a:rPr lang="ru-RU" sz="3200" b="0" i="0" kern="1200" dirty="0" err="1" smtClean="0">
              <a:solidFill>
                <a:srgbClr val="002060"/>
              </a:solidFill>
            </a:rPr>
            <a:t>вирішення</a:t>
          </a:r>
          <a:r>
            <a:rPr lang="ru-RU" sz="3200" b="0" i="0" kern="1200" dirty="0" smtClean="0">
              <a:solidFill>
                <a:srgbClr val="002060"/>
              </a:solidFill>
            </a:rPr>
            <a:t> </a:t>
          </a:r>
          <a:r>
            <a:rPr lang="ru-RU" sz="3200" b="0" i="0" kern="1200" dirty="0" err="1" smtClean="0">
              <a:solidFill>
                <a:srgbClr val="002060"/>
              </a:solidFill>
            </a:rPr>
            <a:t>адміністративних</a:t>
          </a:r>
          <a:r>
            <a:rPr lang="ru-RU" sz="3200" b="0" i="0" kern="1200" dirty="0" smtClean="0">
              <a:solidFill>
                <a:srgbClr val="002060"/>
              </a:solidFill>
            </a:rPr>
            <a:t> справ, </a:t>
          </a:r>
          <a:r>
            <a:rPr lang="ru-RU" sz="3200" b="0" i="0" kern="1200" dirty="0" err="1" smtClean="0">
              <a:solidFill>
                <a:srgbClr val="002060"/>
              </a:solidFill>
            </a:rPr>
            <a:t>тобто</a:t>
          </a:r>
          <a:r>
            <a:rPr lang="ru-RU" sz="3200" b="0" i="0" kern="1200" dirty="0" smtClean="0">
              <a:solidFill>
                <a:srgbClr val="002060"/>
              </a:solidFill>
            </a:rPr>
            <a:t> </a:t>
          </a:r>
          <a:r>
            <a:rPr lang="ru-RU" sz="3200" b="0" i="0" kern="1200" dirty="0" err="1" smtClean="0">
              <a:solidFill>
                <a:srgbClr val="002060"/>
              </a:solidFill>
            </a:rPr>
            <a:t>публічно-правових</a:t>
          </a:r>
          <a:r>
            <a:rPr lang="ru-RU" sz="3200" b="0" i="0" kern="1200" dirty="0" smtClean="0">
              <a:solidFill>
                <a:srgbClr val="002060"/>
              </a:solidFill>
            </a:rPr>
            <a:t> </a:t>
          </a:r>
          <a:r>
            <a:rPr lang="ru-RU" sz="3200" b="0" i="0" kern="1200" dirty="0" err="1" smtClean="0">
              <a:solidFill>
                <a:srgbClr val="002060"/>
              </a:solidFill>
            </a:rPr>
            <a:t>спорів</a:t>
          </a:r>
          <a:r>
            <a:rPr lang="ru-RU" sz="3200" b="0" i="0" kern="1200" dirty="0" smtClean="0">
              <a:solidFill>
                <a:srgbClr val="002060"/>
              </a:solidFill>
            </a:rPr>
            <a:t>, в </a:t>
          </a:r>
          <a:r>
            <a:rPr lang="ru-RU" sz="3200" b="0" i="0" kern="1200" dirty="0" err="1" smtClean="0">
              <a:solidFill>
                <a:srgbClr val="002060"/>
              </a:solidFill>
            </a:rPr>
            <a:t>яких</a:t>
          </a:r>
          <a:r>
            <a:rPr lang="ru-RU" sz="3200" b="0" i="0" kern="1200" dirty="0" smtClean="0">
              <a:solidFill>
                <a:srgbClr val="002060"/>
              </a:solidFill>
            </a:rPr>
            <a:t> </a:t>
          </a:r>
          <a:r>
            <a:rPr lang="ru-RU" sz="3200" b="0" i="0" kern="1200" dirty="0" err="1" smtClean="0">
              <a:solidFill>
                <a:srgbClr val="002060"/>
              </a:solidFill>
            </a:rPr>
            <a:t>хоча</a:t>
          </a:r>
          <a:r>
            <a:rPr lang="ru-RU" sz="3200" b="0" i="0" kern="1200" dirty="0" smtClean="0">
              <a:solidFill>
                <a:srgbClr val="002060"/>
              </a:solidFill>
            </a:rPr>
            <a:t> б </a:t>
          </a:r>
          <a:r>
            <a:rPr lang="ru-RU" sz="3200" b="0" i="0" kern="1200" dirty="0" err="1" smtClean="0">
              <a:solidFill>
                <a:srgbClr val="002060"/>
              </a:solidFill>
            </a:rPr>
            <a:t>однією</a:t>
          </a:r>
          <a:r>
            <a:rPr lang="ru-RU" sz="3200" b="0" i="0" kern="1200" dirty="0" smtClean="0">
              <a:solidFill>
                <a:srgbClr val="002060"/>
              </a:solidFill>
            </a:rPr>
            <a:t> стороною </a:t>
          </a:r>
          <a:r>
            <a:rPr lang="ru-RU" sz="3200" b="0" i="0" kern="1200" dirty="0" err="1" smtClean="0">
              <a:solidFill>
                <a:srgbClr val="002060"/>
              </a:solidFill>
            </a:rPr>
            <a:t>є</a:t>
          </a:r>
          <a:r>
            <a:rPr lang="ru-RU" sz="3200" b="0" i="0" kern="1200" dirty="0" smtClean="0">
              <a:solidFill>
                <a:srgbClr val="002060"/>
              </a:solidFill>
            </a:rPr>
            <a:t> </a:t>
          </a:r>
          <a:r>
            <a:rPr lang="ru-RU" sz="3200" b="0" i="0" kern="1200" dirty="0" err="1" smtClean="0">
              <a:solidFill>
                <a:srgbClr val="002060"/>
              </a:solidFill>
            </a:rPr>
            <a:t>суб'єкт</a:t>
          </a:r>
          <a:r>
            <a:rPr lang="ru-RU" sz="3200" b="0" i="0" kern="1200" dirty="0" smtClean="0">
              <a:solidFill>
                <a:srgbClr val="002060"/>
              </a:solidFill>
            </a:rPr>
            <a:t> </a:t>
          </a:r>
          <a:r>
            <a:rPr lang="ru-RU" sz="3200" b="0" i="0" kern="1200" dirty="0" err="1" smtClean="0">
              <a:solidFill>
                <a:srgbClr val="002060"/>
              </a:solidFill>
            </a:rPr>
            <a:t>публічної</a:t>
          </a:r>
          <a:r>
            <a:rPr lang="ru-RU" sz="3200" b="0" i="0" kern="1200" dirty="0" smtClean="0">
              <a:solidFill>
                <a:srgbClr val="002060"/>
              </a:solidFill>
            </a:rPr>
            <a:t> </a:t>
          </a:r>
          <a:r>
            <a:rPr lang="ru-RU" sz="3200" b="0" i="0" kern="1200" dirty="0" err="1" smtClean="0">
              <a:solidFill>
                <a:srgbClr val="002060"/>
              </a:solidFill>
            </a:rPr>
            <a:t>адміністрації</a:t>
          </a:r>
          <a:endParaRPr lang="ru-RU" sz="3200" kern="1200" dirty="0">
            <a:solidFill>
              <a:srgbClr val="002060"/>
            </a:solidFill>
          </a:endParaRPr>
        </a:p>
      </dsp:txBody>
      <dsp:txXfrm>
        <a:off x="575893" y="272145"/>
        <a:ext cx="7428283" cy="404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B47DF-D1F4-474C-871A-E255FD82EF52}">
      <dsp:nvSpPr>
        <dsp:cNvPr id="0" name=""/>
        <dsp:cNvSpPr/>
      </dsp:nvSpPr>
      <dsp:spPr>
        <a:xfrm>
          <a:off x="0" y="533382"/>
          <a:ext cx="8229600" cy="90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45EEBA-89DA-4FBC-B005-039E095D316A}">
      <dsp:nvSpPr>
        <dsp:cNvPr id="0" name=""/>
        <dsp:cNvSpPr/>
      </dsp:nvSpPr>
      <dsp:spPr>
        <a:xfrm>
          <a:off x="411480" y="2022"/>
          <a:ext cx="5760720" cy="10627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uk-UA" sz="1800" kern="1200" dirty="0" smtClean="0"/>
            <a:t>спрямоване на захист прав, свобод та інтересів фізичних осіб, прав та інтересів юридичних осіб незалежно від категорії справ, що підлягають розгляду;</a:t>
          </a:r>
          <a:endParaRPr lang="ru-RU" sz="1800" kern="1200" dirty="0"/>
        </a:p>
      </dsp:txBody>
      <dsp:txXfrm>
        <a:off x="463358" y="53900"/>
        <a:ext cx="5656964" cy="958964"/>
      </dsp:txXfrm>
    </dsp:sp>
    <dsp:sp modelId="{B04521FC-12BA-40A5-96F8-43B3ACB558CA}">
      <dsp:nvSpPr>
        <dsp:cNvPr id="0" name=""/>
        <dsp:cNvSpPr/>
      </dsp:nvSpPr>
      <dsp:spPr>
        <a:xfrm>
          <a:off x="0" y="2166342"/>
          <a:ext cx="8229600" cy="907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FF52D0-60F5-4E4C-B0C6-E5031AC873C5}">
      <dsp:nvSpPr>
        <dsp:cNvPr id="0" name=""/>
        <dsp:cNvSpPr/>
      </dsp:nvSpPr>
      <dsp:spPr>
        <a:xfrm>
          <a:off x="411480" y="1634982"/>
          <a:ext cx="5760720" cy="106272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uk-UA" sz="1800" kern="1200" dirty="0" smtClean="0"/>
            <a:t>зусилля суду спрямовані на захист прав, свобод та інтересів вказаних осіб від порушень з боку суб’єкту владних повноважень;</a:t>
          </a:r>
          <a:endParaRPr lang="ru-RU" sz="1800" kern="1200" dirty="0"/>
        </a:p>
      </dsp:txBody>
      <dsp:txXfrm>
        <a:off x="463358" y="1686860"/>
        <a:ext cx="5656964" cy="958964"/>
      </dsp:txXfrm>
    </dsp:sp>
    <dsp:sp modelId="{C70FCD0E-1E1B-43F6-B115-F3FEBE1E64F0}">
      <dsp:nvSpPr>
        <dsp:cNvPr id="0" name=""/>
        <dsp:cNvSpPr/>
      </dsp:nvSpPr>
      <dsp:spPr>
        <a:xfrm>
          <a:off x="0" y="3801325"/>
          <a:ext cx="8229600" cy="90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F61AF2-5C0A-40A2-99F6-BE23205384FE}">
      <dsp:nvSpPr>
        <dsp:cNvPr id="0" name=""/>
        <dsp:cNvSpPr/>
      </dsp:nvSpPr>
      <dsp:spPr>
        <a:xfrm>
          <a:off x="411480" y="3267942"/>
          <a:ext cx="5760720" cy="106272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uk-UA" sz="1800" kern="1200" dirty="0" smtClean="0"/>
            <a:t>предметом адміністративного судочинства є публічно-правові відносини, переважно між фізичною чи юридичною особою з одного боку і суб’єктом владних повноважень з іншого боку</a:t>
          </a:r>
          <a:endParaRPr lang="ru-RU" sz="1800" kern="1200" dirty="0"/>
        </a:p>
      </dsp:txBody>
      <dsp:txXfrm>
        <a:off x="463358" y="3319820"/>
        <a:ext cx="5656964" cy="958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0AA50-A939-4F71-B410-831943A28D79}">
      <dsp:nvSpPr>
        <dsp:cNvPr id="0" name=""/>
        <dsp:cNvSpPr/>
      </dsp:nvSpPr>
      <dsp:spPr>
        <a:xfrm>
          <a:off x="0" y="0"/>
          <a:ext cx="8229600" cy="1561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i="1" kern="1200" dirty="0" smtClean="0">
              <a:solidFill>
                <a:srgbClr val="0070C0"/>
              </a:solidFill>
            </a:rPr>
            <a:t>Правосуддя в адміністративних справах </a:t>
          </a:r>
          <a:r>
            <a:rPr lang="uk-UA" sz="2800" i="0" kern="1200" dirty="0" smtClean="0"/>
            <a:t>здійснюється адміністративними судами</a:t>
          </a:r>
          <a:endParaRPr lang="ru-RU" sz="2800" i="0" kern="1200" dirty="0"/>
        </a:p>
      </dsp:txBody>
      <dsp:txXfrm>
        <a:off x="76218" y="76218"/>
        <a:ext cx="8077164" cy="1408893"/>
      </dsp:txXfrm>
    </dsp:sp>
    <dsp:sp modelId="{34E1CF1F-2AAB-46E8-8838-7F194CD8446A}">
      <dsp:nvSpPr>
        <dsp:cNvPr id="0" name=""/>
        <dsp:cNvSpPr/>
      </dsp:nvSpPr>
      <dsp:spPr>
        <a:xfrm>
          <a:off x="0" y="1573597"/>
          <a:ext cx="8229600" cy="1561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i="1" kern="1200" dirty="0" smtClean="0">
              <a:solidFill>
                <a:srgbClr val="0070C0"/>
              </a:solidFill>
            </a:rPr>
            <a:t>Правосуддя в адміністративних справах</a:t>
          </a:r>
          <a:r>
            <a:rPr lang="uk-UA" sz="2400" kern="1200" dirty="0" smtClean="0"/>
            <a:t> полягає у діяльності адміністративних судів щодо розгляду в судовому засіданні адміністративних справ і законного, обґрунтованого, справедливого їх вирішення</a:t>
          </a:r>
          <a:endParaRPr lang="ru-RU" sz="2400" kern="1200" dirty="0"/>
        </a:p>
      </dsp:txBody>
      <dsp:txXfrm>
        <a:off x="76218" y="1649815"/>
        <a:ext cx="8077164" cy="1408893"/>
      </dsp:txXfrm>
    </dsp:sp>
    <dsp:sp modelId="{A699366A-23C7-4487-B105-40300F55394F}">
      <dsp:nvSpPr>
        <dsp:cNvPr id="0" name=""/>
        <dsp:cNvSpPr/>
      </dsp:nvSpPr>
      <dsp:spPr>
        <a:xfrm>
          <a:off x="0" y="3146669"/>
          <a:ext cx="8229600" cy="1561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i="1" kern="1200" dirty="0" smtClean="0">
              <a:solidFill>
                <a:srgbClr val="0070C0"/>
              </a:solidFill>
            </a:rPr>
            <a:t>Юрисдикція адміністративних судів</a:t>
          </a:r>
          <a:r>
            <a:rPr lang="uk-UA" sz="2800" kern="1200" dirty="0" smtClean="0">
              <a:solidFill>
                <a:srgbClr val="0070C0"/>
              </a:solidFill>
            </a:rPr>
            <a:t> </a:t>
          </a:r>
          <a:r>
            <a:rPr lang="uk-UA" sz="2800" kern="1200" dirty="0" smtClean="0"/>
            <a:t>поширюється на всі публічно-правові спори, крім тих, для яких законом встановлений інший порядок судового вирішення</a:t>
          </a:r>
          <a:endParaRPr lang="ru-RU" sz="2800" kern="1200" dirty="0"/>
        </a:p>
      </dsp:txBody>
      <dsp:txXfrm>
        <a:off x="76218" y="3222887"/>
        <a:ext cx="8077164" cy="1408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A8BB8-618E-47CA-B223-C7F0C5DB0A60}">
      <dsp:nvSpPr>
        <dsp:cNvPr id="0" name=""/>
        <dsp:cNvSpPr/>
      </dsp:nvSpPr>
      <dsp:spPr>
        <a:xfrm rot="10800000">
          <a:off x="1705572" y="990"/>
          <a:ext cx="5472684" cy="1308458"/>
        </a:xfrm>
        <a:prstGeom prst="homePlat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994" tIns="76200" rIns="142240" bIns="76200" numCol="1" spcCol="1270" anchor="ctr" anchorCtr="0">
          <a:noAutofit/>
        </a:bodyPr>
        <a:lstStyle/>
        <a:p>
          <a:pPr lvl="0" algn="ctr" defTabSz="889000">
            <a:lnSpc>
              <a:spcPct val="90000"/>
            </a:lnSpc>
            <a:spcBef>
              <a:spcPct val="0"/>
            </a:spcBef>
            <a:spcAft>
              <a:spcPct val="35000"/>
            </a:spcAft>
          </a:pPr>
          <a:r>
            <a:rPr lang="ru-RU" sz="2000" b="1" i="0" kern="1200" dirty="0" err="1" smtClean="0">
              <a:solidFill>
                <a:srgbClr val="0070C0"/>
              </a:solidFill>
            </a:rPr>
            <a:t>місцевими</a:t>
          </a:r>
          <a:r>
            <a:rPr lang="ru-RU" sz="2000" b="1" i="0" kern="1200" dirty="0" smtClean="0">
              <a:solidFill>
                <a:srgbClr val="0070C0"/>
              </a:solidFill>
            </a:rPr>
            <a:t> </a:t>
          </a:r>
          <a:r>
            <a:rPr lang="ru-RU" sz="2000" b="1" i="0" kern="1200" dirty="0" err="1" smtClean="0">
              <a:solidFill>
                <a:srgbClr val="0070C0"/>
              </a:solidFill>
            </a:rPr>
            <a:t>адміністративними</a:t>
          </a:r>
          <a:r>
            <a:rPr lang="ru-RU" sz="2000" b="1" i="0" kern="1200" dirty="0" smtClean="0">
              <a:solidFill>
                <a:srgbClr val="0070C0"/>
              </a:solidFill>
            </a:rPr>
            <a:t> судами </a:t>
          </a:r>
          <a:r>
            <a:rPr lang="ru-RU" sz="2000" b="0" i="0" kern="1200" dirty="0" err="1" smtClean="0"/>
            <a:t>є</a:t>
          </a:r>
          <a:r>
            <a:rPr lang="ru-RU" sz="2000" b="0" i="0" kern="1200" dirty="0" smtClean="0"/>
            <a:t> </a:t>
          </a:r>
          <a:r>
            <a:rPr lang="ru-RU" sz="2000" b="0" i="0" kern="1200" dirty="0" err="1" smtClean="0"/>
            <a:t>окружні</a:t>
          </a:r>
          <a:r>
            <a:rPr lang="ru-RU" sz="2000" b="0" i="0" kern="1200" dirty="0" smtClean="0"/>
            <a:t> </a:t>
          </a:r>
          <a:r>
            <a:rPr lang="ru-RU" sz="2000" b="0" i="0" kern="1200" dirty="0" err="1" smtClean="0"/>
            <a:t>адміністративні</a:t>
          </a:r>
          <a:r>
            <a:rPr lang="ru-RU" sz="2000" b="0" i="0" kern="1200" dirty="0" smtClean="0"/>
            <a:t> суди, а </a:t>
          </a:r>
          <a:r>
            <a:rPr lang="ru-RU" sz="2000" b="0" i="0" kern="1200" dirty="0" err="1" smtClean="0"/>
            <a:t>також</a:t>
          </a:r>
          <a:r>
            <a:rPr lang="ru-RU" sz="2000" b="0" i="0" kern="1200" dirty="0" smtClean="0"/>
            <a:t> </a:t>
          </a:r>
          <a:r>
            <a:rPr lang="ru-RU" sz="2000" b="0" i="0" kern="1200" dirty="0" err="1" smtClean="0"/>
            <a:t>інші</a:t>
          </a:r>
          <a:r>
            <a:rPr lang="ru-RU" sz="2000" b="0" i="0" kern="1200" dirty="0" smtClean="0"/>
            <a:t> суди, </a:t>
          </a:r>
          <a:r>
            <a:rPr lang="ru-RU" sz="2000" b="0" i="0" kern="1200" dirty="0" err="1" smtClean="0"/>
            <a:t>визначені</a:t>
          </a:r>
          <a:r>
            <a:rPr lang="ru-RU" sz="2000" b="0" i="0" kern="1200" dirty="0" smtClean="0"/>
            <a:t> </a:t>
          </a:r>
          <a:r>
            <a:rPr lang="ru-RU" sz="2000" b="0" i="0" kern="1200" dirty="0" err="1" smtClean="0"/>
            <a:t>процесуальним</a:t>
          </a:r>
          <a:r>
            <a:rPr lang="ru-RU" sz="2000" b="0" i="0" kern="1200" dirty="0" smtClean="0"/>
            <a:t> законом</a:t>
          </a:r>
          <a:endParaRPr lang="ru-RU" sz="2000" kern="1200" dirty="0"/>
        </a:p>
      </dsp:txBody>
      <dsp:txXfrm rot="10800000">
        <a:off x="2032686" y="990"/>
        <a:ext cx="5145570" cy="1308458"/>
      </dsp:txXfrm>
    </dsp:sp>
    <dsp:sp modelId="{6C15BDCC-C53E-4D5A-90D4-956BEF886CA7}">
      <dsp:nvSpPr>
        <dsp:cNvPr id="0" name=""/>
        <dsp:cNvSpPr/>
      </dsp:nvSpPr>
      <dsp:spPr>
        <a:xfrm>
          <a:off x="1042969" y="0"/>
          <a:ext cx="1308458" cy="1308458"/>
        </a:xfrm>
        <a:prstGeom prst="ellipse">
          <a:avLst/>
        </a:prstGeom>
        <a:blipFill rotWithShape="0">
          <a:blip xmlns:r="http://schemas.openxmlformats.org/officeDocument/2006/relationships" r:embed="rId1"/>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C03679B-AABD-41E9-A620-B94808B46403}">
      <dsp:nvSpPr>
        <dsp:cNvPr id="0" name=""/>
        <dsp:cNvSpPr/>
      </dsp:nvSpPr>
      <dsp:spPr>
        <a:xfrm rot="10800000">
          <a:off x="1705572" y="1700033"/>
          <a:ext cx="5472684" cy="1308458"/>
        </a:xfrm>
        <a:prstGeom prst="homePlat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994" tIns="76200" rIns="142240" bIns="76200" numCol="1" spcCol="1270" anchor="ctr" anchorCtr="0">
          <a:noAutofit/>
        </a:bodyPr>
        <a:lstStyle/>
        <a:p>
          <a:pPr lvl="0" algn="ctr" defTabSz="889000">
            <a:lnSpc>
              <a:spcPct val="90000"/>
            </a:lnSpc>
            <a:spcBef>
              <a:spcPct val="0"/>
            </a:spcBef>
            <a:spcAft>
              <a:spcPct val="35000"/>
            </a:spcAft>
          </a:pPr>
          <a:r>
            <a:rPr lang="ru-RU" sz="2000" b="1" i="0" kern="1200" dirty="0" err="1" smtClean="0">
              <a:solidFill>
                <a:srgbClr val="0070C0"/>
              </a:solidFill>
            </a:rPr>
            <a:t>апеляційними</a:t>
          </a:r>
          <a:r>
            <a:rPr lang="ru-RU" sz="2000" b="1" i="0" kern="1200" dirty="0" smtClean="0">
              <a:solidFill>
                <a:srgbClr val="0070C0"/>
              </a:solidFill>
            </a:rPr>
            <a:t> судами </a:t>
          </a:r>
          <a:r>
            <a:rPr lang="ru-RU" sz="2000" b="0" i="0" kern="1200" dirty="0" err="1" smtClean="0"/>
            <a:t>з</a:t>
          </a:r>
          <a:r>
            <a:rPr lang="ru-RU" sz="2000" b="0" i="0" kern="1200" dirty="0" smtClean="0"/>
            <a:t> </a:t>
          </a:r>
          <a:r>
            <a:rPr lang="ru-RU" sz="2000" b="0" i="0" kern="1200" dirty="0" err="1" smtClean="0"/>
            <a:t>розгляду</a:t>
          </a:r>
          <a:r>
            <a:rPr lang="ru-RU" sz="2000" b="0" i="0" kern="1200" dirty="0" smtClean="0"/>
            <a:t> </a:t>
          </a:r>
          <a:r>
            <a:rPr lang="ru-RU" sz="2000" b="0" i="0" kern="1200" dirty="0" err="1" smtClean="0"/>
            <a:t>адміністративних</a:t>
          </a:r>
          <a:r>
            <a:rPr lang="ru-RU" sz="2000" b="0" i="0" kern="1200" dirty="0" smtClean="0"/>
            <a:t> справ </a:t>
          </a:r>
          <a:r>
            <a:rPr lang="ru-RU" sz="2000" b="0" i="0" kern="1200" dirty="0" err="1" smtClean="0"/>
            <a:t>є</a:t>
          </a:r>
          <a:r>
            <a:rPr lang="ru-RU" sz="2000" b="0" i="0" kern="1200" dirty="0" smtClean="0"/>
            <a:t> </a:t>
          </a:r>
          <a:r>
            <a:rPr lang="ru-RU" sz="2000" b="0" i="0" kern="1200" dirty="0" err="1" smtClean="0"/>
            <a:t>відповідно</a:t>
          </a:r>
          <a:r>
            <a:rPr lang="ru-RU" sz="2000" b="0" i="0" kern="1200" dirty="0" smtClean="0"/>
            <a:t> </a:t>
          </a:r>
          <a:r>
            <a:rPr lang="ru-RU" sz="2000" b="0" i="0" kern="1200" dirty="0" err="1" smtClean="0"/>
            <a:t>апеляційні</a:t>
          </a:r>
          <a:r>
            <a:rPr lang="ru-RU" sz="2000" b="0" i="0" kern="1200" dirty="0" smtClean="0"/>
            <a:t> </a:t>
          </a:r>
          <a:r>
            <a:rPr lang="ru-RU" sz="2000" b="0" i="0" kern="1200" dirty="0" err="1" smtClean="0"/>
            <a:t>адміністративні</a:t>
          </a:r>
          <a:r>
            <a:rPr lang="ru-RU" sz="2000" b="0" i="0" kern="1200" dirty="0" smtClean="0"/>
            <a:t> суди, </a:t>
          </a:r>
          <a:r>
            <a:rPr lang="ru-RU" sz="2000" b="0" i="0" kern="1200" dirty="0" err="1" smtClean="0"/>
            <a:t>які</a:t>
          </a:r>
          <a:r>
            <a:rPr lang="ru-RU" sz="2000" b="0" i="0" kern="1200" dirty="0" smtClean="0"/>
            <a:t> </a:t>
          </a:r>
          <a:r>
            <a:rPr lang="ru-RU" sz="2000" b="0" i="0" kern="1200" dirty="0" err="1" smtClean="0"/>
            <a:t>утворюються</a:t>
          </a:r>
          <a:r>
            <a:rPr lang="ru-RU" sz="2000" b="0" i="0" kern="1200" dirty="0" smtClean="0"/>
            <a:t> у </a:t>
          </a:r>
          <a:r>
            <a:rPr lang="ru-RU" sz="2000" b="0" i="0" kern="1200" dirty="0" err="1" smtClean="0"/>
            <a:t>відповідних</a:t>
          </a:r>
          <a:r>
            <a:rPr lang="ru-RU" sz="2000" b="0" i="0" kern="1200" dirty="0" smtClean="0"/>
            <a:t> </a:t>
          </a:r>
          <a:r>
            <a:rPr lang="ru-RU" sz="2000" b="0" i="0" kern="1200" dirty="0" err="1" smtClean="0"/>
            <a:t>апеляційних</a:t>
          </a:r>
          <a:r>
            <a:rPr lang="ru-RU" sz="2000" b="0" i="0" kern="1200" dirty="0" smtClean="0"/>
            <a:t> округах</a:t>
          </a:r>
          <a:endParaRPr lang="ru-RU" sz="2000" kern="1200" dirty="0"/>
        </a:p>
      </dsp:txBody>
      <dsp:txXfrm rot="10800000">
        <a:off x="2032686" y="1700033"/>
        <a:ext cx="5145570" cy="1308458"/>
      </dsp:txXfrm>
    </dsp:sp>
    <dsp:sp modelId="{167E6AFD-E89F-4DD4-B602-D56B3625C052}">
      <dsp:nvSpPr>
        <dsp:cNvPr id="0" name=""/>
        <dsp:cNvSpPr/>
      </dsp:nvSpPr>
      <dsp:spPr>
        <a:xfrm>
          <a:off x="1042969" y="1685928"/>
          <a:ext cx="1308458" cy="1308458"/>
        </a:xfrm>
        <a:prstGeom prst="ellipse">
          <a:avLst/>
        </a:prstGeom>
        <a:blipFill rotWithShape="0">
          <a:blip xmlns:r="http://schemas.openxmlformats.org/officeDocument/2006/relationships" r:embed="rId2"/>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33FEC4-762D-4D2E-9D66-29792FB77965}">
      <dsp:nvSpPr>
        <dsp:cNvPr id="0" name=""/>
        <dsp:cNvSpPr/>
      </dsp:nvSpPr>
      <dsp:spPr>
        <a:xfrm rot="10800000">
          <a:off x="1705572" y="3399076"/>
          <a:ext cx="5472684" cy="1308458"/>
        </a:xfrm>
        <a:prstGeom prst="homePlat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994" tIns="76200" rIns="142240" bIns="76200" numCol="1" spcCol="1270" anchor="ctr" anchorCtr="0">
          <a:noAutofit/>
        </a:bodyPr>
        <a:lstStyle/>
        <a:p>
          <a:pPr lvl="0" algn="ctr" defTabSz="889000">
            <a:lnSpc>
              <a:spcPct val="90000"/>
            </a:lnSpc>
            <a:spcBef>
              <a:spcPct val="0"/>
            </a:spcBef>
            <a:spcAft>
              <a:spcPct val="35000"/>
            </a:spcAft>
          </a:pPr>
          <a:r>
            <a:rPr lang="ru-RU" sz="2000" b="0" i="0" kern="1200" dirty="0" smtClean="0"/>
            <a:t>у </a:t>
          </a:r>
          <a:r>
            <a:rPr lang="ru-RU" sz="2000" b="0" i="0" kern="1200" dirty="0" err="1" smtClean="0"/>
            <a:t>складі</a:t>
          </a:r>
          <a:r>
            <a:rPr lang="ru-RU" sz="2000" b="0" i="0" kern="1200" dirty="0" smtClean="0"/>
            <a:t> Верховного Суду </a:t>
          </a:r>
          <a:r>
            <a:rPr lang="ru-RU" sz="2000" b="0" i="0" kern="1200" dirty="0" err="1" smtClean="0"/>
            <a:t>діє</a:t>
          </a:r>
          <a:r>
            <a:rPr lang="ru-RU" sz="2000" b="0" i="0" kern="1200" dirty="0" smtClean="0"/>
            <a:t> </a:t>
          </a:r>
          <a:r>
            <a:rPr lang="ru-RU" sz="2000" b="1" i="0" kern="1200" dirty="0" err="1" smtClean="0">
              <a:solidFill>
                <a:srgbClr val="0070C0"/>
              </a:solidFill>
            </a:rPr>
            <a:t>Касаційний</a:t>
          </a:r>
          <a:r>
            <a:rPr lang="ru-RU" sz="2000" b="1" i="0" kern="1200" dirty="0" smtClean="0">
              <a:solidFill>
                <a:srgbClr val="0070C0"/>
              </a:solidFill>
            </a:rPr>
            <a:t> </a:t>
          </a:r>
          <a:r>
            <a:rPr lang="ru-RU" sz="2000" b="1" i="0" kern="1200" dirty="0" err="1" smtClean="0">
              <a:solidFill>
                <a:srgbClr val="0070C0"/>
              </a:solidFill>
            </a:rPr>
            <a:t>адміністративний</a:t>
          </a:r>
          <a:r>
            <a:rPr lang="ru-RU" sz="2000" b="1" i="0" kern="1200" dirty="0" smtClean="0">
              <a:solidFill>
                <a:srgbClr val="0070C0"/>
              </a:solidFill>
            </a:rPr>
            <a:t> суд</a:t>
          </a:r>
          <a:endParaRPr lang="ru-RU" sz="2000" b="1" kern="1200" dirty="0">
            <a:solidFill>
              <a:srgbClr val="0070C0"/>
            </a:solidFill>
          </a:endParaRPr>
        </a:p>
      </dsp:txBody>
      <dsp:txXfrm rot="10800000">
        <a:off x="2032686" y="3399076"/>
        <a:ext cx="5145570" cy="1308458"/>
      </dsp:txXfrm>
    </dsp:sp>
    <dsp:sp modelId="{E2EBDAC4-BAD5-4EAA-9482-A5D7418E6765}">
      <dsp:nvSpPr>
        <dsp:cNvPr id="0" name=""/>
        <dsp:cNvSpPr/>
      </dsp:nvSpPr>
      <dsp:spPr>
        <a:xfrm>
          <a:off x="1051343" y="3399076"/>
          <a:ext cx="1308458" cy="1308458"/>
        </a:xfrm>
        <a:prstGeom prst="ellipse">
          <a:avLst/>
        </a:prstGeom>
        <a:blipFill rotWithShape="0">
          <a:blip xmlns:r="http://schemas.openxmlformats.org/officeDocument/2006/relationships" r:embed="rId3"/>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F33B-40CC-45AA-8445-E96DE95EC29F}">
      <dsp:nvSpPr>
        <dsp:cNvPr id="0" name=""/>
        <dsp:cNvSpPr/>
      </dsp:nvSpPr>
      <dsp:spPr>
        <a:xfrm rot="10800000">
          <a:off x="1705572" y="990"/>
          <a:ext cx="5472684" cy="13084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94" tIns="102870" rIns="192024" bIns="102870" numCol="1" spcCol="1270" anchor="ctr" anchorCtr="0">
          <a:noAutofit/>
        </a:bodyPr>
        <a:lstStyle/>
        <a:p>
          <a:pPr lvl="0" algn="ctr" defTabSz="1200150">
            <a:lnSpc>
              <a:spcPct val="90000"/>
            </a:lnSpc>
            <a:spcBef>
              <a:spcPct val="0"/>
            </a:spcBef>
            <a:spcAft>
              <a:spcPct val="35000"/>
            </a:spcAft>
          </a:pPr>
          <a:r>
            <a:rPr lang="ru-RU" sz="2700" b="0" i="0" kern="1200" dirty="0" smtClean="0"/>
            <a:t>1) </a:t>
          </a:r>
          <a:r>
            <a:rPr lang="ru-RU" sz="2700" b="0" i="0" kern="1200" dirty="0" err="1" smtClean="0"/>
            <a:t>податків</a:t>
          </a:r>
          <a:r>
            <a:rPr lang="ru-RU" sz="2700" b="0" i="0" kern="1200" dirty="0" smtClean="0"/>
            <a:t>, </a:t>
          </a:r>
          <a:r>
            <a:rPr lang="ru-RU" sz="2700" b="0" i="0" kern="1200" dirty="0" err="1" smtClean="0"/>
            <a:t>зборів</a:t>
          </a:r>
          <a:r>
            <a:rPr lang="ru-RU" sz="2700" b="0" i="0" kern="1200" dirty="0" smtClean="0"/>
            <a:t> та </a:t>
          </a:r>
          <a:r>
            <a:rPr lang="ru-RU" sz="2700" b="0" i="0" kern="1200" dirty="0" err="1" smtClean="0"/>
            <a:t>інших</a:t>
          </a:r>
          <a:r>
            <a:rPr lang="ru-RU" sz="2700" b="0" i="0" kern="1200" dirty="0" smtClean="0"/>
            <a:t> </a:t>
          </a:r>
          <a:r>
            <a:rPr lang="ru-RU" sz="2700" b="0" i="0" kern="1200" dirty="0" err="1" smtClean="0"/>
            <a:t>обов’язкових</a:t>
          </a:r>
          <a:r>
            <a:rPr lang="ru-RU" sz="2700" b="0" i="0" kern="1200" dirty="0" smtClean="0"/>
            <a:t> </a:t>
          </a:r>
          <a:r>
            <a:rPr lang="ru-RU" sz="2700" b="0" i="0" kern="1200" dirty="0" err="1" smtClean="0"/>
            <a:t>платежів</a:t>
          </a:r>
          <a:r>
            <a:rPr lang="ru-RU" sz="2700" b="0" i="0" kern="1200" dirty="0" smtClean="0"/>
            <a:t>;</a:t>
          </a:r>
          <a:endParaRPr lang="ru-RU" sz="2700" kern="1200" dirty="0"/>
        </a:p>
      </dsp:txBody>
      <dsp:txXfrm rot="10800000">
        <a:off x="2032686" y="990"/>
        <a:ext cx="5145570" cy="1308458"/>
      </dsp:txXfrm>
    </dsp:sp>
    <dsp:sp modelId="{739BF79D-8D88-4A27-966C-E24C16F96240}">
      <dsp:nvSpPr>
        <dsp:cNvPr id="0" name=""/>
        <dsp:cNvSpPr/>
      </dsp:nvSpPr>
      <dsp:spPr>
        <a:xfrm>
          <a:off x="1051343" y="990"/>
          <a:ext cx="1308458" cy="130845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C7CC98-6E6A-43A7-8059-FA98CBD64002}">
      <dsp:nvSpPr>
        <dsp:cNvPr id="0" name=""/>
        <dsp:cNvSpPr/>
      </dsp:nvSpPr>
      <dsp:spPr>
        <a:xfrm rot="10800000">
          <a:off x="1705572" y="1700033"/>
          <a:ext cx="5472684" cy="13084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94" tIns="102870" rIns="192024" bIns="102870" numCol="1" spcCol="1270" anchor="ctr" anchorCtr="0">
          <a:noAutofit/>
        </a:bodyPr>
        <a:lstStyle/>
        <a:p>
          <a:pPr lvl="0" algn="ctr" defTabSz="1200150">
            <a:lnSpc>
              <a:spcPct val="90000"/>
            </a:lnSpc>
            <a:spcBef>
              <a:spcPct val="0"/>
            </a:spcBef>
            <a:spcAft>
              <a:spcPct val="35000"/>
            </a:spcAft>
          </a:pPr>
          <a:r>
            <a:rPr lang="ru-RU" sz="2700" b="0" i="0" kern="1200" dirty="0" smtClean="0"/>
            <a:t>2) </a:t>
          </a:r>
          <a:r>
            <a:rPr lang="ru-RU" sz="2700" b="0" i="0" kern="1200" dirty="0" err="1" smtClean="0"/>
            <a:t>захисту</a:t>
          </a:r>
          <a:r>
            <a:rPr lang="ru-RU" sz="2700" b="0" i="0" kern="1200" dirty="0" smtClean="0"/>
            <a:t> </a:t>
          </a:r>
          <a:r>
            <a:rPr lang="ru-RU" sz="2700" b="0" i="0" kern="1200" dirty="0" err="1" smtClean="0"/>
            <a:t>соціальних</a:t>
          </a:r>
          <a:r>
            <a:rPr lang="ru-RU" sz="2700" b="0" i="0" kern="1200" dirty="0" smtClean="0"/>
            <a:t> прав;</a:t>
          </a:r>
          <a:endParaRPr lang="ru-RU" sz="2700" kern="1200" dirty="0"/>
        </a:p>
      </dsp:txBody>
      <dsp:txXfrm rot="10800000">
        <a:off x="2032686" y="1700033"/>
        <a:ext cx="5145570" cy="1308458"/>
      </dsp:txXfrm>
    </dsp:sp>
    <dsp:sp modelId="{DAC9DE02-49F9-4C12-83CB-23D4B934BA97}">
      <dsp:nvSpPr>
        <dsp:cNvPr id="0" name=""/>
        <dsp:cNvSpPr/>
      </dsp:nvSpPr>
      <dsp:spPr>
        <a:xfrm>
          <a:off x="1051343" y="1700033"/>
          <a:ext cx="1308458" cy="130845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677AC-1068-42D0-B081-54854CB7D17D}">
      <dsp:nvSpPr>
        <dsp:cNvPr id="0" name=""/>
        <dsp:cNvSpPr/>
      </dsp:nvSpPr>
      <dsp:spPr>
        <a:xfrm rot="10800000">
          <a:off x="1705572" y="3399076"/>
          <a:ext cx="5472684" cy="13084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94" tIns="102870" rIns="192024" bIns="102870" numCol="1" spcCol="1270" anchor="ctr" anchorCtr="0">
          <a:noAutofit/>
        </a:bodyPr>
        <a:lstStyle/>
        <a:p>
          <a:pPr lvl="0" algn="ctr" defTabSz="1200150">
            <a:lnSpc>
              <a:spcPct val="90000"/>
            </a:lnSpc>
            <a:spcBef>
              <a:spcPct val="0"/>
            </a:spcBef>
            <a:spcAft>
              <a:spcPct val="35000"/>
            </a:spcAft>
          </a:pPr>
          <a:r>
            <a:rPr lang="ru-RU" sz="2700" b="0" i="0" kern="1200" dirty="0" smtClean="0"/>
            <a:t>3) </a:t>
          </a:r>
          <a:r>
            <a:rPr lang="ru-RU" sz="2700" b="0" i="0" kern="1200" dirty="0" err="1" smtClean="0"/>
            <a:t>виборчого</a:t>
          </a:r>
          <a:r>
            <a:rPr lang="ru-RU" sz="2700" b="0" i="0" kern="1200" dirty="0" smtClean="0"/>
            <a:t> </a:t>
          </a:r>
          <a:r>
            <a:rPr lang="ru-RU" sz="2700" b="0" i="0" kern="1200" dirty="0" err="1" smtClean="0"/>
            <a:t>процесу</a:t>
          </a:r>
          <a:r>
            <a:rPr lang="ru-RU" sz="2700" b="0" i="0" kern="1200" dirty="0" smtClean="0"/>
            <a:t> та референдуму, а </a:t>
          </a:r>
          <a:r>
            <a:rPr lang="ru-RU" sz="2700" b="0" i="0" kern="1200" dirty="0" err="1" smtClean="0"/>
            <a:t>також</a:t>
          </a:r>
          <a:r>
            <a:rPr lang="ru-RU" sz="2700" b="0" i="0" kern="1200" dirty="0" smtClean="0"/>
            <a:t> </a:t>
          </a:r>
          <a:r>
            <a:rPr lang="ru-RU" sz="2700" b="0" i="0" kern="1200" dirty="0" err="1" smtClean="0"/>
            <a:t>захисту</a:t>
          </a:r>
          <a:r>
            <a:rPr lang="ru-RU" sz="2700" b="0" i="0" kern="1200" dirty="0" smtClean="0"/>
            <a:t> </a:t>
          </a:r>
          <a:r>
            <a:rPr lang="ru-RU" sz="2700" b="0" i="0" kern="1200" dirty="0" err="1" smtClean="0"/>
            <a:t>політичних</a:t>
          </a:r>
          <a:r>
            <a:rPr lang="ru-RU" sz="2700" b="0" i="0" kern="1200" dirty="0" smtClean="0"/>
            <a:t> прав </a:t>
          </a:r>
          <a:r>
            <a:rPr lang="ru-RU" sz="2700" b="0" i="0" kern="1200" dirty="0" err="1" smtClean="0"/>
            <a:t>громадян</a:t>
          </a:r>
          <a:endParaRPr lang="ru-RU" sz="2700" kern="1200" dirty="0"/>
        </a:p>
      </dsp:txBody>
      <dsp:txXfrm rot="10800000">
        <a:off x="2032686" y="3399076"/>
        <a:ext cx="5145570" cy="1308458"/>
      </dsp:txXfrm>
    </dsp:sp>
    <dsp:sp modelId="{BEE757FB-AE90-4D6E-92DE-E3FBE8062F09}">
      <dsp:nvSpPr>
        <dsp:cNvPr id="0" name=""/>
        <dsp:cNvSpPr/>
      </dsp:nvSpPr>
      <dsp:spPr>
        <a:xfrm>
          <a:off x="1051343" y="3399076"/>
          <a:ext cx="1308458" cy="130845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8CCF718-80AF-4A99-A9BB-DFD426ACD1E2}"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8CCF718-80AF-4A99-A9BB-DFD426ACD1E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9890C73-8136-4566-8816-05D527FEE73B}"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CF718-80AF-4A99-A9BB-DFD426ACD1E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890C73-8136-4566-8816-05D527FEE73B}" type="datetimeFigureOut">
              <a:rPr lang="ru-RU" smtClean="0"/>
              <a:pPr/>
              <a:t>22.02.2022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8CCF718-80AF-4A99-A9BB-DFD426ACD1E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Picture 2" descr="C:\Users\Владимир\Desktop\слайды юр\diary-clipart-dc95jdec7.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5" name="TextBox 4"/>
          <p:cNvSpPr txBox="1"/>
          <p:nvPr/>
        </p:nvSpPr>
        <p:spPr>
          <a:xfrm>
            <a:off x="928663" y="1285860"/>
            <a:ext cx="3643338"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uk-UA" sz="2800" b="1" dirty="0" smtClean="0">
                <a:latin typeface="Arial Narrow" pitchFamily="34" charset="0"/>
              </a:rPr>
              <a:t>Тема. Адміністративне </a:t>
            </a:r>
          </a:p>
          <a:p>
            <a:pPr algn="ctr"/>
            <a:r>
              <a:rPr lang="uk-UA" sz="2800" b="1" dirty="0" smtClean="0">
                <a:latin typeface="Arial Narrow" pitchFamily="34" charset="0"/>
              </a:rPr>
              <a:t>судочинство</a:t>
            </a:r>
            <a:endParaRPr lang="ru-RU" sz="2800" b="1" dirty="0">
              <a:latin typeface="Arial Narrow" pitchFamily="34" charset="0"/>
            </a:endParaRPr>
          </a:p>
        </p:txBody>
      </p:sp>
      <p:sp>
        <p:nvSpPr>
          <p:cNvPr id="6" name="TextBox 5"/>
          <p:cNvSpPr txBox="1"/>
          <p:nvPr/>
        </p:nvSpPr>
        <p:spPr>
          <a:xfrm>
            <a:off x="5072066" y="1785927"/>
            <a:ext cx="321471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ru-RU" sz="2000" dirty="0">
              <a:latin typeface="Arial Narrow" pitchFamily="34" charset="0"/>
            </a:endParaRPr>
          </a:p>
        </p:txBody>
      </p:sp>
      <p:sp>
        <p:nvSpPr>
          <p:cNvPr id="9" name="TextBox 8"/>
          <p:cNvSpPr txBox="1"/>
          <p:nvPr/>
        </p:nvSpPr>
        <p:spPr>
          <a:xfrm>
            <a:off x="1000100" y="2500306"/>
            <a:ext cx="3571900" cy="34163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r>
              <a:rPr lang="uk-UA" sz="2400" dirty="0" smtClean="0">
                <a:solidFill>
                  <a:schemeClr val="tx1"/>
                </a:solidFill>
                <a:latin typeface="Arial Narrow" pitchFamily="34" charset="0"/>
              </a:rPr>
              <a:t>1.  Поняття та завдання адміністративного     судочинства. Призначення Кодексу адміністративного судочинства України</a:t>
            </a:r>
          </a:p>
          <a:p>
            <a:pPr marL="342900" indent="-342900"/>
            <a:r>
              <a:rPr lang="uk-UA" sz="2400" dirty="0" smtClean="0">
                <a:solidFill>
                  <a:schemeClr val="tx1"/>
                </a:solidFill>
                <a:latin typeface="Arial Narrow" pitchFamily="34" charset="0"/>
              </a:rPr>
              <a:t> 2. Право на судовий захист</a:t>
            </a:r>
          </a:p>
          <a:p>
            <a:pPr marL="342900" indent="-342900"/>
            <a:r>
              <a:rPr lang="uk-UA" sz="2400" dirty="0" smtClean="0">
                <a:solidFill>
                  <a:schemeClr val="tx1"/>
                </a:solidFill>
                <a:latin typeface="Arial Narrow" pitchFamily="34" charset="0"/>
              </a:rPr>
              <a:t> 3. Правосуддя в адміністративних справах</a:t>
            </a:r>
            <a:endParaRPr lang="ru-RU" sz="2400" b="1" dirty="0">
              <a:solidFill>
                <a:schemeClr val="tx1"/>
              </a:solidFill>
            </a:endParaRPr>
          </a:p>
        </p:txBody>
      </p:sp>
      <p:pic>
        <p:nvPicPr>
          <p:cNvPr id="4" name="Picture 2" descr="C:\Users\Владимир\Desktop\animation_01.gif"/>
          <p:cNvPicPr>
            <a:picLocks noChangeAspect="1" noChangeArrowheads="1" noCrop="1"/>
          </p:cNvPicPr>
          <p:nvPr/>
        </p:nvPicPr>
        <p:blipFill>
          <a:blip r:embed="rId3"/>
          <a:srcRect/>
          <a:stretch>
            <a:fillRect/>
          </a:stretch>
        </p:blipFill>
        <p:spPr bwMode="auto">
          <a:xfrm>
            <a:off x="5143504" y="4214818"/>
            <a:ext cx="2952750" cy="14763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Владимир\Desktop\слайды юр\block1_2.jpg"/>
          <p:cNvPicPr>
            <a:picLocks noGrp="1" noChangeAspect="1" noChangeArrowheads="1"/>
          </p:cNvPicPr>
          <p:nvPr>
            <p:ph idx="1"/>
          </p:nvPr>
        </p:nvPicPr>
        <p:blipFill>
          <a:blip r:embed="rId2"/>
          <a:srcRect/>
          <a:stretch>
            <a:fillRect/>
          </a:stretch>
        </p:blipFill>
        <p:spPr bwMode="auto">
          <a:xfrm>
            <a:off x="428596" y="285728"/>
            <a:ext cx="8286808"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785918" y="785794"/>
            <a:ext cx="6500858" cy="5693866"/>
          </a:xfrm>
          <a:prstGeom prst="rect">
            <a:avLst/>
          </a:prstGeom>
          <a:noFill/>
        </p:spPr>
        <p:txBody>
          <a:bodyPr wrap="square" rtlCol="0">
            <a:spAutoFit/>
          </a:bodyPr>
          <a:lstStyle/>
          <a:p>
            <a:r>
              <a:rPr lang="uk-UA" sz="2800" b="1" dirty="0" smtClean="0">
                <a:solidFill>
                  <a:srgbClr val="FF0000"/>
                </a:solidFill>
              </a:rPr>
              <a:t>Адміністративне процесуальне законодавство</a:t>
            </a:r>
            <a:r>
              <a:rPr lang="uk-UA" sz="2800" dirty="0" smtClean="0">
                <a:solidFill>
                  <a:srgbClr val="002060"/>
                </a:solidFill>
              </a:rPr>
              <a:t> також передбачає норми, які встановлюють можливість звернення до суду особи, котра вважає свої права та інтереси порушеними. Законодавством про судоустрій, КАС України гарантується усім суб’єктам правовідносин захист їх прав, свобод і законних інтересів неупередженим і незалежним судом. Для забезпечення цього права в Україні діють адміністративні суди першої, апеляційної і касаційної інстанцій</a:t>
            </a:r>
            <a:endParaRPr lang="ru-RU" sz="28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Владимир\Desktop\слайды юр\Без названия.jpg"/>
          <p:cNvPicPr>
            <a:picLocks noGrp="1" noChangeAspect="1" noChangeArrowheads="1"/>
          </p:cNvPicPr>
          <p:nvPr>
            <p:ph idx="1"/>
          </p:nvPr>
        </p:nvPicPr>
        <p:blipFill>
          <a:blip r:embed="rId2"/>
          <a:srcRect/>
          <a:stretch>
            <a:fillRect/>
          </a:stretch>
        </p:blipFill>
        <p:spPr bwMode="auto">
          <a:xfrm>
            <a:off x="428596" y="285728"/>
            <a:ext cx="8286808"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428728" y="714356"/>
            <a:ext cx="6429420" cy="5509200"/>
          </a:xfrm>
          <a:prstGeom prst="rect">
            <a:avLst/>
          </a:prstGeom>
          <a:noFill/>
        </p:spPr>
        <p:txBody>
          <a:bodyPr wrap="square" rtlCol="0">
            <a:spAutoFit/>
          </a:bodyPr>
          <a:lstStyle/>
          <a:p>
            <a:r>
              <a:rPr lang="uk-UA" sz="3200" dirty="0" smtClean="0">
                <a:solidFill>
                  <a:srgbClr val="002060"/>
                </a:solidFill>
              </a:rPr>
              <a:t>Важливою </a:t>
            </a:r>
            <a:r>
              <a:rPr lang="uk-UA" sz="3200" b="1" dirty="0" smtClean="0">
                <a:solidFill>
                  <a:srgbClr val="FF0000"/>
                </a:solidFill>
              </a:rPr>
              <a:t>гарантією забезпечення права</a:t>
            </a:r>
            <a:r>
              <a:rPr lang="uk-UA" sz="3200" dirty="0" smtClean="0">
                <a:solidFill>
                  <a:srgbClr val="002060"/>
                </a:solidFill>
              </a:rPr>
              <a:t> є норма про те, що ніхто не може бути позбавлений права на розгляд його справи в адміністративному суді, до підсудності якого вона віднесена КАС України</a:t>
            </a:r>
          </a:p>
          <a:p>
            <a:endParaRPr lang="uk-UA" sz="3200" dirty="0" smtClean="0">
              <a:solidFill>
                <a:srgbClr val="002060"/>
              </a:solidFill>
            </a:endParaRPr>
          </a:p>
          <a:p>
            <a:endParaRPr lang="uk-UA" sz="3200" dirty="0" smtClean="0">
              <a:solidFill>
                <a:srgbClr val="002060"/>
              </a:solidFill>
            </a:endParaRPr>
          </a:p>
          <a:p>
            <a:endParaRPr lang="uk-UA" sz="3200" dirty="0" smtClean="0">
              <a:solidFill>
                <a:srgbClr val="002060"/>
              </a:solidFill>
            </a:endParaRPr>
          </a:p>
          <a:p>
            <a:endParaRPr lang="ru-RU" sz="3200" dirty="0">
              <a:solidFill>
                <a:srgbClr val="002060"/>
              </a:solidFill>
            </a:endParaRPr>
          </a:p>
        </p:txBody>
      </p:sp>
      <p:pic>
        <p:nvPicPr>
          <p:cNvPr id="9219" name="Picture 3" descr="C:\Users\Владимир\Desktop\animation_02.gif"/>
          <p:cNvPicPr>
            <a:picLocks noChangeAspect="1" noChangeArrowheads="1" noCrop="1"/>
          </p:cNvPicPr>
          <p:nvPr/>
        </p:nvPicPr>
        <p:blipFill>
          <a:blip r:embed="rId3"/>
          <a:srcRect/>
          <a:stretch>
            <a:fillRect/>
          </a:stretch>
        </p:blipFill>
        <p:spPr bwMode="auto">
          <a:xfrm>
            <a:off x="2857488" y="3929066"/>
            <a:ext cx="4214842" cy="235745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uk-UA" sz="3200" dirty="0" smtClean="0"/>
              <a:t>3. Правосуддя в адміністративних справах</a:t>
            </a:r>
            <a:endParaRPr lang="ru-RU" sz="3200"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C:\Users\Владимир\Desktop\giphy.gif"/>
          <p:cNvPicPr>
            <a:picLocks noChangeAspect="1" noChangeArrowheads="1" noCrop="1"/>
          </p:cNvPicPr>
          <p:nvPr/>
        </p:nvPicPr>
        <p:blipFill>
          <a:blip r:embed="rId7"/>
          <a:srcRect/>
          <a:stretch>
            <a:fillRect/>
          </a:stretch>
        </p:blipFill>
        <p:spPr bwMode="auto">
          <a:xfrm>
            <a:off x="6572264" y="857232"/>
            <a:ext cx="3333750" cy="3333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Владимир\Desktop\слайды юр\-2-638.jpg"/>
          <p:cNvPicPr>
            <a:picLocks noGrp="1" noChangeAspect="1" noChangeArrowheads="1"/>
          </p:cNvPicPr>
          <p:nvPr>
            <p:ph idx="1"/>
          </p:nvPr>
        </p:nvPicPr>
        <p:blipFill>
          <a:blip r:embed="rId2"/>
          <a:srcRect/>
          <a:stretch>
            <a:fillRect/>
          </a:stretch>
        </p:blipFill>
        <p:spPr bwMode="auto">
          <a:xfrm>
            <a:off x="428596" y="285728"/>
            <a:ext cx="8286807" cy="621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857356" y="714356"/>
            <a:ext cx="6215106" cy="3785652"/>
          </a:xfrm>
          <a:prstGeom prst="rect">
            <a:avLst/>
          </a:prstGeom>
          <a:noFill/>
        </p:spPr>
        <p:txBody>
          <a:bodyPr wrap="square" rtlCol="0">
            <a:spAutoFit/>
          </a:bodyPr>
          <a:lstStyle/>
          <a:p>
            <a:r>
              <a:rPr lang="uk-UA" sz="2400" b="1" dirty="0" smtClean="0">
                <a:solidFill>
                  <a:srgbClr val="FF0000"/>
                </a:solidFill>
              </a:rPr>
              <a:t>Публічно-правові спори </a:t>
            </a:r>
            <a:r>
              <a:rPr lang="uk-UA" sz="2400" dirty="0" smtClean="0">
                <a:solidFill>
                  <a:srgbClr val="002060"/>
                </a:solidFill>
              </a:rPr>
              <a:t>– це спори, в яких однією зі сторін є орган виконавчої влади, орган місцевого самоврядування, їх посадова чи службова особа або інший суб’єкт, який здійснює владні управлінські функції на підставі законодавства, зокрема на виконання делегованих повноважень. Особливістю правовідносин, що виникають, є їх публічно-правовий характер, пов’язаність зі сферою реалізації публічної влади   </a:t>
            </a:r>
            <a:endParaRPr lang="ru-RU" sz="2400" dirty="0">
              <a:solidFill>
                <a:srgbClr val="002060"/>
              </a:solidFill>
            </a:endParaRPr>
          </a:p>
        </p:txBody>
      </p:sp>
      <p:pic>
        <p:nvPicPr>
          <p:cNvPr id="10243" name="Picture 3" descr="C:\Users\Владимир\Desktop\animation_01.gif"/>
          <p:cNvPicPr>
            <a:picLocks noChangeAspect="1" noChangeArrowheads="1" noCrop="1"/>
          </p:cNvPicPr>
          <p:nvPr/>
        </p:nvPicPr>
        <p:blipFill>
          <a:blip r:embed="rId3"/>
          <a:srcRect/>
          <a:stretch>
            <a:fillRect/>
          </a:stretch>
        </p:blipFill>
        <p:spPr bwMode="auto">
          <a:xfrm>
            <a:off x="2357422" y="4500570"/>
            <a:ext cx="4357718" cy="16430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uk-UA" sz="3200" dirty="0" smtClean="0"/>
              <a:t>У КАС України розрізняються терміни </a:t>
            </a:r>
            <a:r>
              <a:rPr lang="uk-UA" sz="3200" i="1" dirty="0" err="1" smtClean="0"/>
              <a:t>“адміністративний</a:t>
            </a:r>
            <a:r>
              <a:rPr lang="uk-UA" sz="3200" i="1" dirty="0" smtClean="0"/>
              <a:t> </a:t>
            </a:r>
            <a:r>
              <a:rPr lang="uk-UA" sz="3200" i="1" dirty="0" err="1" smtClean="0"/>
              <a:t>суд”</a:t>
            </a:r>
            <a:r>
              <a:rPr lang="uk-UA" sz="3200" dirty="0" smtClean="0"/>
              <a:t> і </a:t>
            </a:r>
            <a:r>
              <a:rPr lang="uk-UA" sz="3200" dirty="0" err="1" smtClean="0"/>
              <a:t>“</a:t>
            </a:r>
            <a:r>
              <a:rPr lang="uk-UA" sz="3200" i="1" dirty="0" err="1" smtClean="0"/>
              <a:t>суд”</a:t>
            </a:r>
            <a:endParaRPr lang="ru-RU" sz="3200" dirty="0"/>
          </a:p>
        </p:txBody>
      </p:sp>
      <p:sp>
        <p:nvSpPr>
          <p:cNvPr id="5" name="Содержимое 4"/>
          <p:cNvSpPr>
            <a:spLocks noGrp="1"/>
          </p:cNvSpPr>
          <p:nvPr>
            <p:ph sz="half" idx="1"/>
          </p:nvPr>
        </p:nvSpPr>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r>
              <a:rPr lang="uk-UA" dirty="0" smtClean="0"/>
              <a:t>Термін </a:t>
            </a:r>
            <a:r>
              <a:rPr lang="uk-UA" b="1" dirty="0" err="1" smtClean="0">
                <a:solidFill>
                  <a:srgbClr val="002060"/>
                </a:solidFill>
              </a:rPr>
              <a:t>“адміністративний</a:t>
            </a:r>
            <a:r>
              <a:rPr lang="uk-UA" b="1" dirty="0" smtClean="0">
                <a:solidFill>
                  <a:srgbClr val="002060"/>
                </a:solidFill>
              </a:rPr>
              <a:t> </a:t>
            </a:r>
            <a:r>
              <a:rPr lang="uk-UA" b="1" dirty="0" err="1" smtClean="0">
                <a:solidFill>
                  <a:srgbClr val="002060"/>
                </a:solidFill>
              </a:rPr>
              <a:t>суд”</a:t>
            </a:r>
            <a:r>
              <a:rPr lang="uk-UA" b="1" dirty="0" smtClean="0">
                <a:solidFill>
                  <a:srgbClr val="002060"/>
                </a:solidFill>
              </a:rPr>
              <a:t> </a:t>
            </a:r>
            <a:r>
              <a:rPr lang="uk-UA" dirty="0" smtClean="0"/>
              <a:t>у КАС вживається у процесуальному розумінні – для позначення суду загальної юрисдикції, до компетенції якого віднесено розгляд і вирішення адміністративних справ</a:t>
            </a:r>
            <a:endParaRPr lang="ru-RU" dirty="0"/>
          </a:p>
        </p:txBody>
      </p:sp>
      <p:sp>
        <p:nvSpPr>
          <p:cNvPr id="6" name="Содержимое 5"/>
          <p:cNvSpPr>
            <a:spLocks noGrp="1"/>
          </p:cNvSpPr>
          <p:nvPr>
            <p:ph sz="half" idx="2"/>
          </p:nvPr>
        </p:nvSpPr>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r>
              <a:rPr lang="uk-UA" dirty="0" smtClean="0"/>
              <a:t>Під словом </a:t>
            </a:r>
            <a:r>
              <a:rPr lang="uk-UA" b="1" dirty="0" err="1" smtClean="0">
                <a:solidFill>
                  <a:srgbClr val="002060"/>
                </a:solidFill>
              </a:rPr>
              <a:t>“суд”</a:t>
            </a:r>
            <a:r>
              <a:rPr lang="uk-UA" b="1" dirty="0" smtClean="0">
                <a:solidFill>
                  <a:srgbClr val="002060"/>
                </a:solidFill>
              </a:rPr>
              <a:t> </a:t>
            </a:r>
            <a:r>
              <a:rPr lang="uk-UA" dirty="0" smtClean="0"/>
              <a:t>у КАС мається на увазі суддя адміністративного суду, який розглядає і вирішує адміністративну справу одноособово, а також колегія суддів адміністративного суду. Тож адміністративний суд у Кодексі – це судовий орган, а суд – це склад суду для розгляду і вирішення конкретної адміністративної справи</a:t>
            </a:r>
            <a:endParaRPr lang="ru-RU" dirty="0"/>
          </a:p>
        </p:txBody>
      </p:sp>
      <p:pic>
        <p:nvPicPr>
          <p:cNvPr id="12291" name="Picture 3" descr="C:\Users\Владимир\Desktop\0fd93b40-c274-42a2-b475-011957fde7f1.gif"/>
          <p:cNvPicPr>
            <a:picLocks noChangeAspect="1" noChangeArrowheads="1" noCrop="1"/>
          </p:cNvPicPr>
          <p:nvPr/>
        </p:nvPicPr>
        <p:blipFill>
          <a:blip r:embed="rId2"/>
          <a:srcRect/>
          <a:stretch>
            <a:fillRect/>
          </a:stretch>
        </p:blipFill>
        <p:spPr bwMode="auto">
          <a:xfrm>
            <a:off x="857224" y="4929198"/>
            <a:ext cx="4500594" cy="19288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uk-UA" dirty="0" smtClean="0"/>
              <a:t>Система адміністративних судів</a:t>
            </a:r>
            <a:endParaRPr lang="ru-RU" dirty="0"/>
          </a:p>
        </p:txBody>
      </p:sp>
      <p:graphicFrame>
        <p:nvGraphicFramePr>
          <p:cNvPr id="11" name="Содержимое 10"/>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C:\Users\Владимир\Desktop\30.gif"/>
          <p:cNvPicPr>
            <a:picLocks noChangeAspect="1" noChangeArrowheads="1" noCrop="1"/>
          </p:cNvPicPr>
          <p:nvPr/>
        </p:nvPicPr>
        <p:blipFill>
          <a:blip r:embed="rId7"/>
          <a:srcRect/>
          <a:stretch>
            <a:fillRect/>
          </a:stretch>
        </p:blipFill>
        <p:spPr bwMode="auto">
          <a:xfrm>
            <a:off x="7286644" y="4429133"/>
            <a:ext cx="1857356" cy="24288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Autofit/>
          </a:bodyPr>
          <a:lstStyle/>
          <a:p>
            <a:r>
              <a:rPr lang="ru-RU" sz="2400" dirty="0" smtClean="0">
                <a:solidFill>
                  <a:schemeClr val="tx1"/>
                </a:solidFill>
              </a:rPr>
              <a:t>У </a:t>
            </a:r>
            <a:r>
              <a:rPr lang="ru-RU" sz="2400" dirty="0" err="1" smtClean="0">
                <a:solidFill>
                  <a:schemeClr val="tx1"/>
                </a:solidFill>
              </a:rPr>
              <a:t>Касаційному</a:t>
            </a:r>
            <a:r>
              <a:rPr lang="ru-RU" sz="2400" dirty="0" smtClean="0">
                <a:solidFill>
                  <a:schemeClr val="tx1"/>
                </a:solidFill>
              </a:rPr>
              <a:t> </a:t>
            </a:r>
            <a:r>
              <a:rPr lang="ru-RU" sz="2400" dirty="0" err="1" smtClean="0">
                <a:solidFill>
                  <a:schemeClr val="tx1"/>
                </a:solidFill>
              </a:rPr>
              <a:t>адміністративному</a:t>
            </a:r>
            <a:r>
              <a:rPr lang="ru-RU" sz="2400" dirty="0" smtClean="0">
                <a:solidFill>
                  <a:schemeClr val="tx1"/>
                </a:solidFill>
              </a:rPr>
              <a:t> </a:t>
            </a:r>
            <a:r>
              <a:rPr lang="ru-RU" sz="2400" dirty="0" err="1" smtClean="0">
                <a:solidFill>
                  <a:schemeClr val="tx1"/>
                </a:solidFill>
              </a:rPr>
              <a:t>суді</a:t>
            </a:r>
            <a:r>
              <a:rPr lang="ru-RU" sz="2400" dirty="0" smtClean="0">
                <a:solidFill>
                  <a:schemeClr val="tx1"/>
                </a:solidFill>
              </a:rPr>
              <a:t> </a:t>
            </a:r>
            <a:r>
              <a:rPr lang="ru-RU" sz="2400" dirty="0" err="1" smtClean="0">
                <a:solidFill>
                  <a:schemeClr val="tx1"/>
                </a:solidFill>
              </a:rPr>
              <a:t>обов’язково</a:t>
            </a:r>
            <a:r>
              <a:rPr lang="ru-RU" sz="2400" dirty="0" smtClean="0">
                <a:solidFill>
                  <a:schemeClr val="tx1"/>
                </a:solidFill>
              </a:rPr>
              <a:t> </a:t>
            </a:r>
            <a:r>
              <a:rPr lang="ru-RU" sz="2400" dirty="0" err="1" smtClean="0">
                <a:solidFill>
                  <a:schemeClr val="tx1"/>
                </a:solidFill>
              </a:rPr>
              <a:t>створюються</a:t>
            </a:r>
            <a:r>
              <a:rPr lang="ru-RU" sz="2400" dirty="0" smtClean="0">
                <a:solidFill>
                  <a:schemeClr val="tx1"/>
                </a:solidFill>
              </a:rPr>
              <a:t> </a:t>
            </a:r>
            <a:r>
              <a:rPr lang="ru-RU" sz="2400" dirty="0" err="1" smtClean="0">
                <a:solidFill>
                  <a:schemeClr val="tx1"/>
                </a:solidFill>
              </a:rPr>
              <a:t>окремі</a:t>
            </a:r>
            <a:r>
              <a:rPr lang="ru-RU" sz="2400" dirty="0" smtClean="0">
                <a:solidFill>
                  <a:schemeClr val="tx1"/>
                </a:solidFill>
              </a:rPr>
              <a:t> </a:t>
            </a:r>
            <a:r>
              <a:rPr lang="ru-RU" sz="2400" dirty="0" err="1" smtClean="0">
                <a:solidFill>
                  <a:schemeClr val="tx1"/>
                </a:solidFill>
              </a:rPr>
              <a:t>палати</a:t>
            </a:r>
            <a:r>
              <a:rPr lang="ru-RU" sz="2400" dirty="0" smtClean="0">
                <a:solidFill>
                  <a:schemeClr val="tx1"/>
                </a:solidFill>
              </a:rPr>
              <a:t> для </a:t>
            </a:r>
            <a:r>
              <a:rPr lang="ru-RU" sz="2400" dirty="0" err="1" smtClean="0">
                <a:solidFill>
                  <a:schemeClr val="tx1"/>
                </a:solidFill>
              </a:rPr>
              <a:t>розгляду</a:t>
            </a:r>
            <a:r>
              <a:rPr lang="ru-RU" sz="2400" dirty="0" smtClean="0">
                <a:solidFill>
                  <a:schemeClr val="tx1"/>
                </a:solidFill>
              </a:rPr>
              <a:t> справ </a:t>
            </a:r>
            <a:r>
              <a:rPr lang="ru-RU" sz="2400" dirty="0" err="1" smtClean="0">
                <a:solidFill>
                  <a:schemeClr val="tx1"/>
                </a:solidFill>
              </a:rPr>
              <a:t>щодо</a:t>
            </a:r>
            <a:r>
              <a:rPr lang="ru-RU" sz="2400" dirty="0" smtClean="0">
                <a:solidFill>
                  <a:schemeClr val="tx1"/>
                </a:solidFill>
              </a:rPr>
              <a:t>:</a:t>
            </a:r>
            <a:endParaRPr lang="ru-RU" sz="2400" dirty="0">
              <a:solidFill>
                <a:schemeClr val="tx1"/>
              </a:solidFill>
            </a:endParaRPr>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C:\Users\Владимир\Desktop\2ise8op.jpg"/>
          <p:cNvPicPr>
            <a:picLocks noChangeAspect="1" noChangeArrowheads="1" noCrop="1"/>
          </p:cNvPicPr>
          <p:nvPr/>
        </p:nvPicPr>
        <p:blipFill>
          <a:blip r:embed="rId7"/>
          <a:srcRect/>
          <a:stretch>
            <a:fillRect/>
          </a:stretch>
        </p:blipFill>
        <p:spPr bwMode="auto">
          <a:xfrm>
            <a:off x="6429388" y="2500306"/>
            <a:ext cx="2714612" cy="34290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203348"/>
          </a:xfrm>
        </p:spPr>
        <p:style>
          <a:lnRef idx="1">
            <a:schemeClr val="accent4"/>
          </a:lnRef>
          <a:fillRef idx="3">
            <a:schemeClr val="accent4"/>
          </a:fillRef>
          <a:effectRef idx="2">
            <a:schemeClr val="accent4"/>
          </a:effectRef>
          <a:fontRef idx="minor">
            <a:schemeClr val="lt1"/>
          </a:fontRef>
        </p:style>
        <p:txBody>
          <a:bodyPr>
            <a:noAutofit/>
          </a:bodyPr>
          <a:lstStyle/>
          <a:p>
            <a:r>
              <a:rPr lang="uk-UA" sz="2400" dirty="0" smtClean="0">
                <a:solidFill>
                  <a:srgbClr val="C00000"/>
                </a:solidFill>
                <a:latin typeface="Arial Narrow" pitchFamily="34" charset="0"/>
              </a:rPr>
              <a:t>1. Поняття та завдання адміністративного  судочинства. Призначення Кодексу адміністративного судочинства України</a:t>
            </a:r>
            <a:endParaRPr lang="ru-RU" sz="2400"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uk-UA" i="1" dirty="0" smtClean="0"/>
              <a:t>Адміністративне судочинство</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Владимир\Desktop\0fd93b40-c274-42a2-b475-011957fde7f1.gif"/>
          <p:cNvPicPr>
            <a:picLocks noChangeAspect="1" noChangeArrowheads="1" noCrop="1"/>
          </p:cNvPicPr>
          <p:nvPr/>
        </p:nvPicPr>
        <p:blipFill>
          <a:blip r:embed="rId7"/>
          <a:srcRect/>
          <a:stretch>
            <a:fillRect/>
          </a:stretch>
        </p:blipFill>
        <p:spPr bwMode="auto">
          <a:xfrm>
            <a:off x="1857356" y="5072075"/>
            <a:ext cx="6000792" cy="17859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pPr algn="r"/>
            <a:r>
              <a:rPr lang="uk-UA" i="1" dirty="0" smtClean="0"/>
              <a:t>Завдання і предмет</a:t>
            </a:r>
            <a:br>
              <a:rPr lang="uk-UA" i="1" dirty="0" smtClean="0"/>
            </a:br>
            <a:r>
              <a:rPr lang="uk-UA" i="1" dirty="0" smtClean="0"/>
              <a:t>адміністративного судочинства</a:t>
            </a:r>
            <a:r>
              <a:rPr lang="uk-UA" dirty="0" smtClean="0"/>
              <a:t> </a:t>
            </a:r>
            <a:endParaRPr lang="ru-RU" dirty="0"/>
          </a:p>
        </p:txBody>
      </p:sp>
      <p:sp>
        <p:nvSpPr>
          <p:cNvPr id="16" name="Содержимое 15"/>
          <p:cNvSpPr>
            <a:spLocks noGrp="1"/>
          </p:cNvSpPr>
          <p:nvPr>
            <p:ph sz="half" idx="1"/>
          </p:nvPr>
        </p:nvSpPr>
        <p:spPr>
          <a:xfrm>
            <a:off x="457200" y="1600200"/>
            <a:ext cx="4038600" cy="4972072"/>
          </a:xfrm>
          <a:ln>
            <a:solidFill>
              <a:srgbClr val="FFFF00"/>
            </a:solidFill>
          </a:ln>
        </p:spPr>
        <p:style>
          <a:lnRef idx="3">
            <a:schemeClr val="lt1"/>
          </a:lnRef>
          <a:fillRef idx="1">
            <a:schemeClr val="accent2"/>
          </a:fillRef>
          <a:effectRef idx="1">
            <a:schemeClr val="accent2"/>
          </a:effectRef>
          <a:fontRef idx="minor">
            <a:schemeClr val="lt1"/>
          </a:fontRef>
        </p:style>
        <p:txBody>
          <a:bodyPr>
            <a:noAutofit/>
          </a:bodyPr>
          <a:lstStyle/>
          <a:p>
            <a:pPr>
              <a:buNone/>
            </a:pPr>
            <a:r>
              <a:rPr lang="ru-RU" sz="2000" b="1" i="1" dirty="0" err="1" smtClean="0">
                <a:solidFill>
                  <a:srgbClr val="0070C0"/>
                </a:solidFill>
              </a:rPr>
              <a:t>Завданням</a:t>
            </a:r>
            <a:r>
              <a:rPr lang="ru-RU" sz="2000" b="1" i="1" dirty="0" smtClean="0">
                <a:solidFill>
                  <a:srgbClr val="0070C0"/>
                </a:solidFill>
              </a:rPr>
              <a:t>  </a:t>
            </a:r>
            <a:r>
              <a:rPr lang="ru-RU" sz="2000" b="1" i="1" dirty="0" err="1" smtClean="0">
                <a:solidFill>
                  <a:srgbClr val="0070C0"/>
                </a:solidFill>
              </a:rPr>
              <a:t>адміністративного</a:t>
            </a:r>
            <a:r>
              <a:rPr lang="ru-RU" sz="2000" b="1" i="1" dirty="0" smtClean="0">
                <a:solidFill>
                  <a:srgbClr val="0070C0"/>
                </a:solidFill>
              </a:rPr>
              <a:t> </a:t>
            </a:r>
            <a:r>
              <a:rPr lang="ru-RU" sz="2000" b="1" i="1" dirty="0" err="1" smtClean="0">
                <a:solidFill>
                  <a:srgbClr val="0070C0"/>
                </a:solidFill>
              </a:rPr>
              <a:t>судочинства</a:t>
            </a:r>
            <a:r>
              <a:rPr lang="ru-RU" sz="2000" dirty="0" smtClean="0">
                <a:solidFill>
                  <a:srgbClr val="0070C0"/>
                </a:solidFill>
              </a:rPr>
              <a:t> </a:t>
            </a:r>
            <a:r>
              <a:rPr lang="ru-RU" sz="2000" dirty="0" err="1" smtClean="0"/>
              <a:t>є</a:t>
            </a:r>
            <a:r>
              <a:rPr lang="ru-RU" sz="2000" dirty="0" smtClean="0"/>
              <a:t> </a:t>
            </a:r>
            <a:r>
              <a:rPr lang="ru-RU" sz="2000" dirty="0" err="1" smtClean="0"/>
              <a:t>захист</a:t>
            </a:r>
            <a:r>
              <a:rPr lang="ru-RU" sz="2000" dirty="0" smtClean="0"/>
              <a:t> прав, свобод та </a:t>
            </a:r>
            <a:r>
              <a:rPr lang="ru-RU" sz="2000" dirty="0" err="1" smtClean="0"/>
              <a:t>інтересів</a:t>
            </a:r>
            <a:r>
              <a:rPr lang="ru-RU" sz="2000" dirty="0" smtClean="0"/>
              <a:t> </a:t>
            </a:r>
            <a:r>
              <a:rPr lang="ru-RU" sz="2000" dirty="0" err="1" smtClean="0"/>
              <a:t>фізичних</a:t>
            </a:r>
            <a:r>
              <a:rPr lang="ru-RU" sz="2000" dirty="0" smtClean="0"/>
              <a:t> </a:t>
            </a:r>
            <a:r>
              <a:rPr lang="ru-RU" sz="2000" dirty="0" err="1" smtClean="0"/>
              <a:t>осіб</a:t>
            </a:r>
            <a:r>
              <a:rPr lang="ru-RU" sz="2000" dirty="0" smtClean="0"/>
              <a:t>, прав та </a:t>
            </a:r>
            <a:r>
              <a:rPr lang="ru-RU" sz="2000" dirty="0" err="1" smtClean="0"/>
              <a:t>інтересів</a:t>
            </a:r>
            <a:r>
              <a:rPr lang="ru-RU" sz="2000" dirty="0" smtClean="0"/>
              <a:t> </a:t>
            </a:r>
            <a:r>
              <a:rPr lang="ru-RU" sz="2000" dirty="0" err="1" smtClean="0"/>
              <a:t>юридичних</a:t>
            </a:r>
            <a:r>
              <a:rPr lang="ru-RU" sz="2000" dirty="0" smtClean="0"/>
              <a:t> </a:t>
            </a:r>
            <a:r>
              <a:rPr lang="ru-RU" sz="2000" dirty="0" err="1" smtClean="0"/>
              <a:t>осіб</a:t>
            </a:r>
            <a:r>
              <a:rPr lang="ru-RU" sz="2000" dirty="0" smtClean="0"/>
              <a:t> у </a:t>
            </a:r>
            <a:r>
              <a:rPr lang="ru-RU" sz="2000" dirty="0" err="1" smtClean="0"/>
              <a:t>сфері</a:t>
            </a:r>
            <a:r>
              <a:rPr lang="ru-RU" sz="2000" dirty="0" smtClean="0"/>
              <a:t> - </a:t>
            </a:r>
            <a:r>
              <a:rPr lang="ru-RU" sz="2000" dirty="0" err="1" smtClean="0"/>
              <a:t>публічно-правових</a:t>
            </a:r>
            <a:r>
              <a:rPr lang="ru-RU" sz="2000" dirty="0" smtClean="0"/>
              <a:t> </a:t>
            </a:r>
            <a:r>
              <a:rPr lang="ru-RU" sz="2000" dirty="0" err="1" smtClean="0"/>
              <a:t>відносин</a:t>
            </a:r>
            <a:r>
              <a:rPr lang="ru-RU" sz="2000" dirty="0" smtClean="0"/>
              <a:t> </a:t>
            </a:r>
            <a:r>
              <a:rPr lang="ru-RU" sz="2000" dirty="0" err="1" smtClean="0"/>
              <a:t>від</a:t>
            </a:r>
            <a:r>
              <a:rPr lang="ru-RU" sz="2000" dirty="0" smtClean="0"/>
              <a:t> </a:t>
            </a:r>
            <a:r>
              <a:rPr lang="ru-RU" sz="2000" dirty="0" err="1" smtClean="0"/>
              <a:t>порушень</a:t>
            </a:r>
            <a:r>
              <a:rPr lang="ru-RU" sz="2000" dirty="0" smtClean="0"/>
              <a:t> </a:t>
            </a:r>
            <a:r>
              <a:rPr lang="ru-RU" sz="2000" dirty="0" err="1" smtClean="0"/>
              <a:t>із</a:t>
            </a:r>
            <a:r>
              <a:rPr lang="ru-RU" sz="2000" dirty="0" smtClean="0"/>
              <a:t> боку </a:t>
            </a:r>
            <a:r>
              <a:rPr lang="ru-RU" sz="2000" dirty="0" err="1" smtClean="0"/>
              <a:t>органів</a:t>
            </a:r>
            <a:r>
              <a:rPr lang="ru-RU" sz="2000" dirty="0" smtClean="0"/>
              <a:t> </a:t>
            </a:r>
            <a:r>
              <a:rPr lang="ru-RU" sz="2000" dirty="0" err="1" smtClean="0"/>
              <a:t>державної</a:t>
            </a:r>
            <a:r>
              <a:rPr lang="ru-RU" sz="2000" dirty="0" smtClean="0"/>
              <a:t> </a:t>
            </a:r>
            <a:r>
              <a:rPr lang="ru-RU" sz="2000" dirty="0" err="1" smtClean="0"/>
              <a:t>влади</a:t>
            </a:r>
            <a:r>
              <a:rPr lang="ru-RU" sz="2000" dirty="0" smtClean="0"/>
              <a:t>, </a:t>
            </a:r>
            <a:r>
              <a:rPr lang="ru-RU" sz="2000" dirty="0" err="1" smtClean="0"/>
              <a:t>органів</a:t>
            </a:r>
            <a:r>
              <a:rPr lang="ru-RU" sz="2000" dirty="0" smtClean="0"/>
              <a:t> </a:t>
            </a:r>
            <a:r>
              <a:rPr lang="ru-RU" sz="2000" dirty="0" err="1" smtClean="0"/>
              <a:t>місцевого</a:t>
            </a:r>
            <a:r>
              <a:rPr lang="ru-RU" sz="2000" dirty="0" smtClean="0"/>
              <a:t> </a:t>
            </a:r>
            <a:r>
              <a:rPr lang="ru-RU" sz="2000" dirty="0" err="1" smtClean="0"/>
              <a:t>самоврядування</a:t>
            </a:r>
            <a:r>
              <a:rPr lang="ru-RU" sz="2000" dirty="0" smtClean="0"/>
              <a:t>, </a:t>
            </a:r>
            <a:r>
              <a:rPr lang="ru-RU" sz="2000" dirty="0" err="1" smtClean="0"/>
              <a:t>їхніх</a:t>
            </a:r>
            <a:r>
              <a:rPr lang="ru-RU" sz="2000" dirty="0" smtClean="0"/>
              <a:t> </a:t>
            </a:r>
            <a:r>
              <a:rPr lang="ru-RU" sz="2000" dirty="0" err="1" smtClean="0"/>
              <a:t>посадових</a:t>
            </a:r>
            <a:r>
              <a:rPr lang="ru-RU" sz="2000" dirty="0" smtClean="0"/>
              <a:t> </a:t>
            </a:r>
            <a:r>
              <a:rPr lang="ru-RU" sz="2000" dirty="0" err="1" smtClean="0"/>
              <a:t>і</a:t>
            </a:r>
            <a:r>
              <a:rPr lang="ru-RU" sz="2000" dirty="0" smtClean="0"/>
              <a:t> </a:t>
            </a:r>
            <a:r>
              <a:rPr lang="ru-RU" sz="2000" dirty="0" err="1" smtClean="0"/>
              <a:t>службових</a:t>
            </a:r>
            <a:r>
              <a:rPr lang="ru-RU" sz="2000" dirty="0" smtClean="0"/>
              <a:t> </a:t>
            </a:r>
            <a:r>
              <a:rPr lang="ru-RU" sz="2000" dirty="0" err="1" smtClean="0"/>
              <a:t>осіб</a:t>
            </a:r>
            <a:r>
              <a:rPr lang="ru-RU" sz="2000" dirty="0" smtClean="0"/>
              <a:t>, </a:t>
            </a:r>
            <a:r>
              <a:rPr lang="ru-RU" sz="2000" dirty="0" err="1" smtClean="0"/>
              <a:t>інших</a:t>
            </a:r>
            <a:r>
              <a:rPr lang="ru-RU" sz="2000" dirty="0" smtClean="0"/>
              <a:t> </a:t>
            </a:r>
            <a:r>
              <a:rPr lang="ru-RU" sz="2000" dirty="0" err="1" smtClean="0"/>
              <a:t>суб'єктів</a:t>
            </a:r>
            <a:r>
              <a:rPr lang="ru-RU" sz="2000" dirty="0" smtClean="0"/>
              <a:t> при </a:t>
            </a:r>
            <a:r>
              <a:rPr lang="ru-RU" sz="2000" dirty="0" err="1" smtClean="0"/>
              <a:t>здійсненні</a:t>
            </a:r>
            <a:r>
              <a:rPr lang="ru-RU" sz="2000" dirty="0" smtClean="0"/>
              <a:t> ними </a:t>
            </a:r>
            <a:r>
              <a:rPr lang="ru-RU" sz="2000" dirty="0" err="1" smtClean="0"/>
              <a:t>владних</a:t>
            </a:r>
            <a:r>
              <a:rPr lang="ru-RU" sz="2000" dirty="0" smtClean="0"/>
              <a:t> </a:t>
            </a:r>
            <a:r>
              <a:rPr lang="ru-RU" sz="2000" dirty="0" err="1" smtClean="0"/>
              <a:t>управлінських</a:t>
            </a:r>
            <a:r>
              <a:rPr lang="ru-RU" sz="2000" dirty="0" smtClean="0"/>
              <a:t> </a:t>
            </a:r>
            <a:r>
              <a:rPr lang="ru-RU" sz="2000" dirty="0" err="1" smtClean="0"/>
              <a:t>функцій</a:t>
            </a:r>
            <a:r>
              <a:rPr lang="ru-RU" sz="2000" dirty="0" smtClean="0"/>
              <a:t> на </a:t>
            </a:r>
            <a:r>
              <a:rPr lang="ru-RU" sz="2000" dirty="0" err="1" smtClean="0"/>
              <a:t>основі</a:t>
            </a:r>
            <a:r>
              <a:rPr lang="ru-RU" sz="2000" dirty="0" smtClean="0"/>
              <a:t> </a:t>
            </a:r>
            <a:r>
              <a:rPr lang="ru-RU" sz="2000" dirty="0" err="1" smtClean="0"/>
              <a:t>законодавства</a:t>
            </a:r>
            <a:r>
              <a:rPr lang="ru-RU" sz="2000" dirty="0" smtClean="0"/>
              <a:t>, у тому </a:t>
            </a:r>
            <a:r>
              <a:rPr lang="ru-RU" sz="2000" dirty="0" err="1" smtClean="0"/>
              <a:t>числі</a:t>
            </a:r>
            <a:r>
              <a:rPr lang="ru-RU" sz="2000" dirty="0" smtClean="0"/>
              <a:t> на </a:t>
            </a:r>
            <a:r>
              <a:rPr lang="ru-RU" sz="2000" dirty="0" err="1" smtClean="0"/>
              <a:t>виконання</a:t>
            </a:r>
            <a:r>
              <a:rPr lang="ru-RU" sz="2000" dirty="0" smtClean="0"/>
              <a:t> </a:t>
            </a:r>
            <a:r>
              <a:rPr lang="ru-RU" sz="2000" dirty="0" err="1" smtClean="0"/>
              <a:t>делегованих</a:t>
            </a:r>
            <a:r>
              <a:rPr lang="ru-RU" sz="2000" dirty="0" smtClean="0"/>
              <a:t> </a:t>
            </a:r>
            <a:r>
              <a:rPr lang="ru-RU" sz="2000" dirty="0" err="1" smtClean="0"/>
              <a:t>повноважень</a:t>
            </a:r>
            <a:endParaRPr lang="ru-RU" sz="2000" dirty="0"/>
          </a:p>
        </p:txBody>
      </p:sp>
      <p:sp>
        <p:nvSpPr>
          <p:cNvPr id="17" name="Содержимое 16"/>
          <p:cNvSpPr>
            <a:spLocks noGrp="1"/>
          </p:cNvSpPr>
          <p:nvPr>
            <p:ph sz="half" idx="2"/>
          </p:nvPr>
        </p:nvSpPr>
        <p:spPr>
          <a:xfrm>
            <a:off x="4648200" y="1600200"/>
            <a:ext cx="4038600" cy="4972072"/>
          </a:xfrm>
          <a:ln>
            <a:solidFill>
              <a:srgbClr val="FFFF00"/>
            </a:solidFill>
          </a:ln>
        </p:spPr>
        <p:style>
          <a:lnRef idx="3">
            <a:schemeClr val="lt1"/>
          </a:lnRef>
          <a:fillRef idx="1">
            <a:schemeClr val="accent2"/>
          </a:fillRef>
          <a:effectRef idx="1">
            <a:schemeClr val="accent2"/>
          </a:effectRef>
          <a:fontRef idx="minor">
            <a:schemeClr val="lt1"/>
          </a:fontRef>
        </p:style>
        <p:txBody>
          <a:bodyPr>
            <a:noAutofit/>
          </a:bodyPr>
          <a:lstStyle/>
          <a:p>
            <a:pPr>
              <a:buNone/>
            </a:pPr>
            <a:r>
              <a:rPr lang="uk-UA" sz="2000" b="1" i="1" dirty="0" smtClean="0">
                <a:solidFill>
                  <a:srgbClr val="0070C0"/>
                </a:solidFill>
              </a:rPr>
              <a:t>Предметом судового розгляду в адміністративних справах </a:t>
            </a:r>
            <a:r>
              <a:rPr lang="uk-UA" sz="2000" dirty="0" smtClean="0"/>
              <a:t>переважно є рішення (нормативно-правові акти чи правові акти індивідуальної дії), </a:t>
            </a:r>
            <a:r>
              <a:rPr lang="uk-UA" sz="2000" dirty="0" err="1" smtClean="0"/>
              <a:t>дії</a:t>
            </a:r>
            <a:r>
              <a:rPr lang="uk-UA" sz="2000" dirty="0" smtClean="0"/>
              <a:t> або бездіяльність суб’єктів владних повноважень, крім випадків, коли стосовно таких рішень, дій чи бездіяльності Конституцією чи законами України встановлено інший порядок судового провадження (частина друга статті 2 КАС)</a:t>
            </a:r>
            <a:endParaRPr lang="ru-RU" sz="2000" dirty="0"/>
          </a:p>
        </p:txBody>
      </p:sp>
      <p:pic>
        <p:nvPicPr>
          <p:cNvPr id="3076" name="Picture 4" descr="C:\Users\Владимир\Desktop\1201083_orig.gif"/>
          <p:cNvPicPr>
            <a:picLocks noChangeAspect="1" noChangeArrowheads="1" noCrop="1"/>
          </p:cNvPicPr>
          <p:nvPr/>
        </p:nvPicPr>
        <p:blipFill>
          <a:blip r:embed="rId2"/>
          <a:srcRect/>
          <a:stretch>
            <a:fillRect/>
          </a:stretch>
        </p:blipFill>
        <p:spPr bwMode="auto">
          <a:xfrm>
            <a:off x="0" y="0"/>
            <a:ext cx="2000232" cy="135729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ln>
            <a:solidFill>
              <a:srgbClr val="00B050"/>
            </a:solidFill>
          </a:ln>
        </p:spPr>
        <p:style>
          <a:lnRef idx="1">
            <a:schemeClr val="accent2"/>
          </a:lnRef>
          <a:fillRef idx="2">
            <a:schemeClr val="accent2"/>
          </a:fillRef>
          <a:effectRef idx="1">
            <a:schemeClr val="accent2"/>
          </a:effectRef>
          <a:fontRef idx="minor">
            <a:schemeClr val="dk1"/>
          </a:fontRef>
        </p:style>
        <p:txBody>
          <a:bodyPr>
            <a:normAutofit/>
          </a:bodyPr>
          <a:lstStyle/>
          <a:p>
            <a:r>
              <a:rPr lang="uk-UA" sz="3200" dirty="0" smtClean="0"/>
              <a:t>Адміністративне судочинство характеризується тим, що:</a:t>
            </a:r>
            <a:endParaRPr lang="ru-RU" sz="3200" dirty="0"/>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Владимир\Desktop\32717215.gif"/>
          <p:cNvPicPr>
            <a:picLocks noChangeAspect="1" noChangeArrowheads="1" noCrop="1"/>
          </p:cNvPicPr>
          <p:nvPr/>
        </p:nvPicPr>
        <p:blipFill>
          <a:blip r:embed="rId7"/>
          <a:srcRect/>
          <a:stretch>
            <a:fillRect/>
          </a:stretch>
        </p:blipFill>
        <p:spPr bwMode="auto">
          <a:xfrm>
            <a:off x="7143768" y="3429000"/>
            <a:ext cx="1714480" cy="2230737"/>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Autofit/>
          </a:bodyPr>
          <a:lstStyle/>
          <a:p>
            <a:r>
              <a:rPr lang="uk-UA" sz="3200" i="1" dirty="0" smtClean="0"/>
              <a:t/>
            </a:r>
            <a:br>
              <a:rPr lang="uk-UA" sz="3200" i="1" dirty="0" smtClean="0"/>
            </a:br>
            <a:r>
              <a:rPr lang="uk-UA" sz="3200" i="1" dirty="0" smtClean="0"/>
              <a:t>Адміністративний суд повинен перевірити:</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28596" y="1571612"/>
            <a:ext cx="8229600" cy="4709160"/>
          </a:xfrm>
        </p:spPr>
        <p:style>
          <a:lnRef idx="3">
            <a:schemeClr val="lt1"/>
          </a:lnRef>
          <a:fillRef idx="1">
            <a:schemeClr val="accent2"/>
          </a:fillRef>
          <a:effectRef idx="1">
            <a:schemeClr val="accent2"/>
          </a:effectRef>
          <a:fontRef idx="minor">
            <a:schemeClr val="lt1"/>
          </a:fontRef>
        </p:style>
        <p:txBody>
          <a:bodyPr>
            <a:normAutofit lnSpcReduction="10000"/>
          </a:bodyPr>
          <a:lstStyle/>
          <a:p>
            <a:pPr lvl="0"/>
            <a:r>
              <a:rPr lang="uk-UA" sz="2400" dirty="0" smtClean="0"/>
              <a:t>чи прийнято рішення (вчинено дію) суб’єктом владних повноважень на підставі, у межах повноважень і у спосіб, що передбачені Конституцією та законами;</a:t>
            </a:r>
            <a:endParaRPr lang="ru-RU" sz="2400" dirty="0" smtClean="0"/>
          </a:p>
          <a:p>
            <a:pPr lvl="0"/>
            <a:r>
              <a:rPr lang="uk-UA" sz="2400" dirty="0" smtClean="0"/>
              <a:t>чи прийнято рішення (вчинено дію) з використанням повноваження з тою метою, з якою це повноваження надане органу;</a:t>
            </a:r>
            <a:endParaRPr lang="ru-RU" sz="2400" dirty="0" smtClean="0"/>
          </a:p>
          <a:p>
            <a:pPr lvl="0"/>
            <a:r>
              <a:rPr lang="uk-UA" sz="2400" dirty="0" smtClean="0"/>
              <a:t>чи прийнято рішення (вчинено дію) обґрунтовано, тобто з урахуванням усіх обставин, що мають значення для прийняття рішення (вчинення дії);</a:t>
            </a:r>
            <a:endParaRPr lang="ru-RU" sz="2400" dirty="0" smtClean="0"/>
          </a:p>
          <a:p>
            <a:pPr lvl="0"/>
            <a:r>
              <a:rPr lang="uk-UA" sz="2400" dirty="0" smtClean="0"/>
              <a:t>чи прийнято рішення (вчинено дію) безсторонньо (неупереджено);  </a:t>
            </a:r>
            <a:endParaRPr lang="ru-RU" sz="2400" dirty="0" smtClean="0"/>
          </a:p>
          <a:p>
            <a:pPr lvl="0"/>
            <a:r>
              <a:rPr lang="uk-UA" sz="2400" dirty="0" smtClean="0"/>
              <a:t>чи прийнято рішення (вчинено дію) добросовісно; </a:t>
            </a:r>
            <a:endParaRPr lang="ru-RU" sz="2400" dirty="0" smtClean="0"/>
          </a:p>
          <a:p>
            <a:pPr lvl="0"/>
            <a:endParaRPr lang="uk-UA" sz="2000" dirty="0" smtClean="0"/>
          </a:p>
        </p:txBody>
      </p:sp>
      <p:pic>
        <p:nvPicPr>
          <p:cNvPr id="5123" name="Picture 3" descr="C:\Users\Владимир\Desktop\sud-animatsionnaya-kartinka-0020.gif"/>
          <p:cNvPicPr>
            <a:picLocks noChangeAspect="1" noChangeArrowheads="1" noCrop="1"/>
          </p:cNvPicPr>
          <p:nvPr/>
        </p:nvPicPr>
        <p:blipFill>
          <a:blip r:embed="rId2"/>
          <a:srcRect/>
          <a:stretch>
            <a:fillRect/>
          </a:stretch>
        </p:blipFill>
        <p:spPr bwMode="auto">
          <a:xfrm>
            <a:off x="7429520" y="5072074"/>
            <a:ext cx="1714480" cy="17859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uk-UA" sz="3600" i="1" dirty="0" smtClean="0"/>
              <a:t/>
            </a:r>
            <a:br>
              <a:rPr lang="uk-UA" sz="3600" i="1" dirty="0" smtClean="0"/>
            </a:br>
            <a:r>
              <a:rPr lang="uk-UA" sz="3600" i="1" dirty="0" smtClean="0"/>
              <a:t>Адміністративний суд повинен перевірити:</a:t>
            </a:r>
            <a:r>
              <a:rPr lang="ru-RU" sz="4400" dirty="0" smtClean="0"/>
              <a:t/>
            </a:r>
            <a:br>
              <a:rPr lang="ru-RU" sz="4400" dirty="0" smtClean="0"/>
            </a:br>
            <a:endParaRPr lang="ru-RU" dirty="0"/>
          </a:p>
        </p:txBody>
      </p:sp>
      <p:sp>
        <p:nvSpPr>
          <p:cNvPr id="3" name="Содержимое 2"/>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lvl="0"/>
            <a:r>
              <a:rPr lang="uk-UA" dirty="0" smtClean="0"/>
              <a:t>чи прийнято рішення (вчинено дію) розсудливо; </a:t>
            </a:r>
            <a:endParaRPr lang="ru-RU" dirty="0" smtClean="0"/>
          </a:p>
          <a:p>
            <a:pPr lvl="0"/>
            <a:r>
              <a:rPr lang="uk-UA" dirty="0" smtClean="0"/>
              <a:t>чи прийнято рішення (вчинено дію) з дотриманням принципу рівності перед законом, запобігаючи несправедливій дискримінації;</a:t>
            </a:r>
            <a:endParaRPr lang="ru-RU" dirty="0" smtClean="0"/>
          </a:p>
          <a:p>
            <a:pPr lvl="0"/>
            <a:r>
              <a:rPr lang="uk-UA" dirty="0" smtClean="0"/>
              <a:t>чи прийнято рішення (вчинено дію) пропорційно, зокрема з дотриманням необхідного балансу між будь-якими несприятливими наслідками для прав, свобод та інтересів особи і цілями, на досягнення яких спрямоване це рішення (дія);</a:t>
            </a:r>
            <a:endParaRPr lang="ru-RU" dirty="0" smtClean="0"/>
          </a:p>
          <a:p>
            <a:pPr lvl="0"/>
            <a:r>
              <a:rPr lang="uk-UA" dirty="0" smtClean="0"/>
              <a:t>чи прийнято рішення (вчинено дію) з урахуванням права особи на участь у процесі прийняття рішення;</a:t>
            </a:r>
            <a:endParaRPr lang="ru-RU" dirty="0" smtClean="0"/>
          </a:p>
          <a:p>
            <a:r>
              <a:rPr lang="uk-UA" dirty="0" smtClean="0"/>
              <a:t>чи прийнято рішення (вчинено дію) своєчасно, тобто протягом розумного строку</a:t>
            </a:r>
            <a:endParaRPr lang="ru-RU" dirty="0"/>
          </a:p>
        </p:txBody>
      </p:sp>
      <p:pic>
        <p:nvPicPr>
          <p:cNvPr id="6147" name="Picture 3" descr="C:\Users\Владимир\Desktop\54602_original.gif"/>
          <p:cNvPicPr>
            <a:picLocks noChangeAspect="1" noChangeArrowheads="1" noCrop="1"/>
          </p:cNvPicPr>
          <p:nvPr/>
        </p:nvPicPr>
        <p:blipFill>
          <a:blip r:embed="rId2"/>
          <a:srcRect/>
          <a:stretch>
            <a:fillRect/>
          </a:stretch>
        </p:blipFill>
        <p:spPr bwMode="auto">
          <a:xfrm>
            <a:off x="6357950" y="5072074"/>
            <a:ext cx="2952750" cy="14763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a:noAutofit/>
          </a:bodyPr>
          <a:lstStyle/>
          <a:p>
            <a:r>
              <a:rPr lang="uk-UA" sz="2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Терміни </a:t>
            </a:r>
            <a:r>
              <a:rPr lang="uk-UA" sz="2400" i="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“адміністративне</a:t>
            </a:r>
            <a:r>
              <a:rPr lang="uk-UA" sz="2400"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uk-UA" sz="2400" i="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судочинство”</a:t>
            </a:r>
            <a:r>
              <a:rPr lang="uk-UA" sz="24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uk-UA" sz="2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і </a:t>
            </a:r>
            <a:r>
              <a:rPr lang="uk-UA" sz="2400" i="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“адміністративний</a:t>
            </a:r>
            <a:r>
              <a:rPr lang="uk-UA" sz="2400"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uk-UA" sz="2400" i="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процес”</a:t>
            </a:r>
            <a:r>
              <a:rPr lang="uk-UA" sz="24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uk-UA" sz="2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можуть вживатися як тотожні, однак у КАС України вони розмежовуються</a:t>
            </a:r>
            <a:endParaRPr lang="ru-RU" sz="24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Содержимое 3"/>
          <p:cNvSpPr>
            <a:spLocks noGrp="1"/>
          </p:cNvSpPr>
          <p:nvPr>
            <p:ph sz="half" idx="1"/>
          </p:nvPr>
        </p:nvSpPr>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r>
              <a:rPr lang="uk-UA" b="1" i="1" dirty="0" smtClean="0">
                <a:solidFill>
                  <a:srgbClr val="002060"/>
                </a:solidFill>
              </a:rPr>
              <a:t>Адміністративне судочинство </a:t>
            </a:r>
            <a:r>
              <a:rPr lang="uk-UA" b="1" i="1" dirty="0" smtClean="0"/>
              <a:t>– </a:t>
            </a:r>
            <a:r>
              <a:rPr lang="uk-UA" dirty="0" smtClean="0"/>
              <a:t>це </a:t>
            </a:r>
            <a:r>
              <a:rPr lang="uk-UA" dirty="0" err="1" smtClean="0"/>
              <a:t>“діяльність</a:t>
            </a:r>
            <a:r>
              <a:rPr lang="uk-UA" dirty="0" smtClean="0"/>
              <a:t> адміністративних судів щодо розгляду і вирішення адміністративних справ у порядку, встановленому </a:t>
            </a:r>
            <a:r>
              <a:rPr lang="uk-UA" dirty="0" err="1" smtClean="0"/>
              <a:t>КАС”</a:t>
            </a:r>
            <a:endParaRPr lang="ru-RU" dirty="0"/>
          </a:p>
        </p:txBody>
      </p:sp>
      <p:sp>
        <p:nvSpPr>
          <p:cNvPr id="5" name="Содержимое 4"/>
          <p:cNvSpPr>
            <a:spLocks noGrp="1"/>
          </p:cNvSpPr>
          <p:nvPr>
            <p:ph sz="half" idx="2"/>
          </p:nvPr>
        </p:nvSpPr>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r>
              <a:rPr lang="uk-UA" b="1" i="1" dirty="0" smtClean="0">
                <a:solidFill>
                  <a:srgbClr val="002060"/>
                </a:solidFill>
              </a:rPr>
              <a:t>Під адміністративним процесом</a:t>
            </a:r>
            <a:r>
              <a:rPr lang="uk-UA" dirty="0" smtClean="0">
                <a:solidFill>
                  <a:srgbClr val="002060"/>
                </a:solidFill>
              </a:rPr>
              <a:t> </a:t>
            </a:r>
            <a:r>
              <a:rPr lang="uk-UA" dirty="0" smtClean="0"/>
              <a:t>розуміються </a:t>
            </a:r>
            <a:r>
              <a:rPr lang="uk-UA" dirty="0" err="1" smtClean="0"/>
              <a:t>“правовідносини</a:t>
            </a:r>
            <a:r>
              <a:rPr lang="uk-UA" dirty="0" smtClean="0"/>
              <a:t>, що складаються під час здійснення адміністративного </a:t>
            </a:r>
            <a:r>
              <a:rPr lang="uk-UA" dirty="0" err="1" smtClean="0"/>
              <a:t>судочинства”</a:t>
            </a:r>
            <a:r>
              <a:rPr lang="uk-UA" dirty="0" smtClean="0"/>
              <a:t>. Термін </a:t>
            </a:r>
            <a:r>
              <a:rPr lang="uk-UA" dirty="0" err="1" smtClean="0"/>
              <a:t>“адміністративний</a:t>
            </a:r>
            <a:r>
              <a:rPr lang="uk-UA" dirty="0" smtClean="0"/>
              <a:t> </a:t>
            </a:r>
            <a:r>
              <a:rPr lang="uk-UA" dirty="0" err="1" smtClean="0"/>
              <a:t>процес”</a:t>
            </a:r>
            <a:r>
              <a:rPr lang="uk-UA" dirty="0" smtClean="0"/>
              <a:t> вживається найчастіше в Кодексі у контексті </a:t>
            </a:r>
            <a:r>
              <a:rPr lang="uk-UA" dirty="0" err="1" smtClean="0"/>
              <a:t>“учасники</a:t>
            </a:r>
            <a:r>
              <a:rPr lang="uk-UA" dirty="0" smtClean="0"/>
              <a:t> адміністративного </a:t>
            </a:r>
            <a:r>
              <a:rPr lang="uk-UA" dirty="0" err="1" smtClean="0"/>
              <a:t>процесу”</a:t>
            </a:r>
            <a:endParaRPr lang="ru-RU" dirty="0"/>
          </a:p>
        </p:txBody>
      </p:sp>
      <p:pic>
        <p:nvPicPr>
          <p:cNvPr id="15363" name="Picture 3" descr="C:\Users\Владимир\Desktop\bth_judge.gif"/>
          <p:cNvPicPr>
            <a:picLocks noChangeAspect="1" noChangeArrowheads="1" noCrop="1"/>
          </p:cNvPicPr>
          <p:nvPr/>
        </p:nvPicPr>
        <p:blipFill>
          <a:blip r:embed="rId2"/>
          <a:srcRect/>
          <a:stretch>
            <a:fillRect/>
          </a:stretch>
        </p:blipFill>
        <p:spPr bwMode="auto">
          <a:xfrm>
            <a:off x="2000232" y="4643446"/>
            <a:ext cx="3071834" cy="20002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uk-UA" dirty="0" smtClean="0"/>
              <a:t>2. Право на судовий захист</a:t>
            </a:r>
            <a:endParaRPr lang="ru-RU" dirty="0"/>
          </a:p>
        </p:txBody>
      </p:sp>
      <p:pic>
        <p:nvPicPr>
          <p:cNvPr id="7171" name="Picture 3" descr="C:\Users\Владимир\Desktop\слайды юр\ffdfa2c8-098e-0f6a-7fad-1f02e47af8b7.jpg"/>
          <p:cNvPicPr>
            <a:picLocks noGrp="1" noChangeAspect="1" noChangeArrowheads="1"/>
          </p:cNvPicPr>
          <p:nvPr>
            <p:ph idx="1"/>
          </p:nvPr>
        </p:nvPicPr>
        <p:blipFill>
          <a:blip r:embed="rId2"/>
          <a:srcRect/>
          <a:stretch>
            <a:fillRect/>
          </a:stretch>
        </p:blipFill>
        <p:spPr bwMode="auto">
          <a:xfrm>
            <a:off x="428596" y="1571612"/>
            <a:ext cx="8286808" cy="4857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500166" y="1643050"/>
            <a:ext cx="6715172" cy="4524315"/>
          </a:xfrm>
          <a:prstGeom prst="rect">
            <a:avLst/>
          </a:prstGeom>
          <a:noFill/>
        </p:spPr>
        <p:txBody>
          <a:bodyPr wrap="square" rtlCol="0">
            <a:spAutoFit/>
          </a:bodyPr>
          <a:lstStyle/>
          <a:p>
            <a:r>
              <a:rPr lang="uk-UA" sz="3200" b="1" dirty="0" smtClean="0">
                <a:solidFill>
                  <a:srgbClr val="FF0000"/>
                </a:solidFill>
              </a:rPr>
              <a:t>Право особи на звернення до суду, </a:t>
            </a:r>
            <a:r>
              <a:rPr lang="uk-UA" sz="3200" dirty="0" smtClean="0">
                <a:solidFill>
                  <a:srgbClr val="002060"/>
                </a:solidFill>
              </a:rPr>
              <a:t>у тому числі адміністративного, на захист її прав, свобод та інтересів незалежним і неупередженим судом є одним із найважливіших прав, гарантованих Конституцією України. Воно є ознакою правової держави, проявом принципу розподілу державної влади</a:t>
            </a:r>
            <a:endParaRPr lang="ru-RU" sz="3200" dirty="0">
              <a:solidFill>
                <a:srgbClr val="002060"/>
              </a:solidFill>
            </a:endParaRPr>
          </a:p>
        </p:txBody>
      </p:sp>
      <p:pic>
        <p:nvPicPr>
          <p:cNvPr id="7172" name="Picture 4" descr="C:\Users\Владимир\Desktop\sud-animatsionnaya-kartinka-0017.gif"/>
          <p:cNvPicPr>
            <a:picLocks noChangeAspect="1" noChangeArrowheads="1" noCrop="1"/>
          </p:cNvPicPr>
          <p:nvPr/>
        </p:nvPicPr>
        <p:blipFill>
          <a:blip r:embed="rId3"/>
          <a:srcRect/>
          <a:stretch>
            <a:fillRect/>
          </a:stretch>
        </p:blipFill>
        <p:spPr bwMode="auto">
          <a:xfrm>
            <a:off x="6786578" y="5214950"/>
            <a:ext cx="2214578" cy="16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260</TotalTime>
  <Words>1010</Words>
  <Application>Microsoft Office PowerPoint</Application>
  <PresentationFormat>Экран (4:3)</PresentationFormat>
  <Paragraphs>58</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Arial Narrow</vt:lpstr>
      <vt:lpstr>Book Antiqua</vt:lpstr>
      <vt:lpstr>Lucida Sans</vt:lpstr>
      <vt:lpstr>Times New Roman</vt:lpstr>
      <vt:lpstr>Wingdings</vt:lpstr>
      <vt:lpstr>Wingdings 2</vt:lpstr>
      <vt:lpstr>Wingdings 3</vt:lpstr>
      <vt:lpstr>Апекс</vt:lpstr>
      <vt:lpstr>Презентация PowerPoint</vt:lpstr>
      <vt:lpstr>1. Поняття та завдання адміністративного  судочинства. Призначення Кодексу адміністративного судочинства України</vt:lpstr>
      <vt:lpstr>Адміністративне судочинство</vt:lpstr>
      <vt:lpstr>Завдання і предмет адміністративного судочинства </vt:lpstr>
      <vt:lpstr>Адміністративне судочинство характеризується тим, що:</vt:lpstr>
      <vt:lpstr> Адміністративний суд повинен перевірити: </vt:lpstr>
      <vt:lpstr> Адміністративний суд повинен перевірити: </vt:lpstr>
      <vt:lpstr>Терміни “адміністративне судочинство” і “адміністративний процес” можуть вживатися як тотожні, однак у КАС України вони розмежовуються</vt:lpstr>
      <vt:lpstr>2. Право на судовий захист</vt:lpstr>
      <vt:lpstr>Презентация PowerPoint</vt:lpstr>
      <vt:lpstr>Презентация PowerPoint</vt:lpstr>
      <vt:lpstr>3. Правосуддя в адміністративних справах</vt:lpstr>
      <vt:lpstr>Презентация PowerPoint</vt:lpstr>
      <vt:lpstr>У КАС України розрізняються терміни “адміністративний суд” і “суд”</vt:lpstr>
      <vt:lpstr>Система адміністративних судів</vt:lpstr>
      <vt:lpstr>У Касаційному адміністративному суді обов’язково створюються окремі палати для розгляду справ щодо:</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Владимир</dc:creator>
  <cp:lastModifiedBy>Микола</cp:lastModifiedBy>
  <cp:revision>30</cp:revision>
  <dcterms:created xsi:type="dcterms:W3CDTF">2018-04-22T11:06:27Z</dcterms:created>
  <dcterms:modified xsi:type="dcterms:W3CDTF">2022-02-22T05:35:06Z</dcterms:modified>
</cp:coreProperties>
</file>