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8" r:id="rId5"/>
    <p:sldId id="261" r:id="rId6"/>
    <p:sldId id="263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A7B28-D498-406B-ACAB-DACAEEE19819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uk-UA"/>
        </a:p>
      </dgm:t>
    </dgm:pt>
    <dgm:pt modelId="{F0343B95-E879-4660-B6C1-BDD6234E6950}">
      <dgm:prSet phldrT="[Текст]" custT="1"/>
      <dgm:spPr/>
      <dgm:t>
        <a:bodyPr/>
        <a:lstStyle/>
        <a:p>
          <a:r>
            <a:rPr lang="uk-UA" sz="2000" b="1" dirty="0">
              <a:latin typeface="Times New Roman" pitchFamily="18" charset="0"/>
              <a:cs typeface="Times New Roman" pitchFamily="18" charset="0"/>
            </a:rPr>
            <a:t>Функціонально</a:t>
          </a:r>
          <a:r>
            <a:rPr lang="en-US" sz="2000" b="1" dirty="0">
              <a:latin typeface="Times New Roman" pitchFamily="18" charset="0"/>
              <a:cs typeface="Times New Roman" pitchFamily="18" charset="0"/>
            </a:rPr>
            <a:t> -</a:t>
          </a:r>
          <a:r>
            <a:rPr lang="uk-UA" sz="2000" b="1" dirty="0">
              <a:latin typeface="Times New Roman" pitchFamily="18" charset="0"/>
              <a:cs typeface="Times New Roman" pitchFamily="18" charset="0"/>
            </a:rPr>
            <a:t> графічний метод</a:t>
          </a:r>
        </a:p>
      </dgm:t>
    </dgm:pt>
    <dgm:pt modelId="{627B267A-B5AD-4DA0-80B0-1CB902BF6875}" type="parTrans" cxnId="{DAC88F48-0E9F-4AAC-AB01-F49EE548B43F}">
      <dgm:prSet/>
      <dgm:spPr/>
      <dgm:t>
        <a:bodyPr/>
        <a:lstStyle/>
        <a:p>
          <a:endParaRPr lang="uk-UA"/>
        </a:p>
      </dgm:t>
    </dgm:pt>
    <dgm:pt modelId="{F046E148-E129-4683-8A21-A5C18C6B1C60}" type="sibTrans" cxnId="{DAC88F48-0E9F-4AAC-AB01-F49EE548B43F}">
      <dgm:prSet/>
      <dgm:spPr/>
      <dgm:t>
        <a:bodyPr/>
        <a:lstStyle/>
        <a:p>
          <a:endParaRPr lang="uk-UA"/>
        </a:p>
      </dgm:t>
    </dgm:pt>
    <dgm:pt modelId="{FC2A7988-8DC4-4A8F-903A-47429162E835}">
      <dgm:prSet custT="1"/>
      <dgm:spPr/>
      <dgm:t>
        <a:bodyPr/>
        <a:lstStyle/>
        <a:p>
          <a:pPr algn="just"/>
          <a:r>
            <a:rPr lang="uk-UA" sz="2000" b="1" dirty="0">
              <a:latin typeface="Times New Roman" pitchFamily="18" charset="0"/>
              <a:cs typeface="Times New Roman" pitchFamily="18" charset="0"/>
            </a:rPr>
            <a:t>Метод зведення обох частин рівняння до степенів з однаковими основами стосується двочленних рівнянь, які можна звести до виду </a:t>
          </a:r>
          <a:r>
            <a:rPr lang="uk-UA" sz="2000" b="1" i="1" dirty="0">
              <a:latin typeface="Times New Roman" pitchFamily="18" charset="0"/>
              <a:cs typeface="Times New Roman" pitchFamily="18" charset="0"/>
            </a:rPr>
            <a:t>а</a:t>
          </a:r>
          <a:r>
            <a:rPr lang="en-US" sz="2000" b="1" i="1" baseline="30000" dirty="0">
              <a:latin typeface="Times New Roman" pitchFamily="18" charset="0"/>
              <a:cs typeface="Times New Roman" pitchFamily="18" charset="0"/>
            </a:rPr>
            <a:t>f</a:t>
          </a:r>
          <a:r>
            <a:rPr lang="ru-RU" sz="2000" b="1" i="1" baseline="30000" dirty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i="1" baseline="30000" dirty="0">
              <a:latin typeface="Times New Roman" pitchFamily="18" charset="0"/>
              <a:cs typeface="Times New Roman" pitchFamily="18" charset="0"/>
            </a:rPr>
            <a:t>x</a:t>
          </a:r>
          <a:r>
            <a:rPr lang="ru-RU" sz="2000" b="1" i="1" baseline="300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=</a:t>
          </a:r>
          <a:r>
            <a:rPr lang="en-US" sz="2000" b="1" i="1" dirty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2000" b="1" i="1" baseline="30000" dirty="0">
              <a:latin typeface="Times New Roman" pitchFamily="18" charset="0"/>
              <a:cs typeface="Times New Roman" pitchFamily="18" charset="0"/>
            </a:rPr>
            <a:t> q</a:t>
          </a:r>
          <a:r>
            <a:rPr lang="ru-RU" sz="2000" b="1" i="1" baseline="30000" dirty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i="1" baseline="30000" dirty="0">
              <a:latin typeface="Times New Roman" pitchFamily="18" charset="0"/>
              <a:cs typeface="Times New Roman" pitchFamily="18" charset="0"/>
            </a:rPr>
            <a:t>x</a:t>
          </a:r>
          <a:r>
            <a:rPr lang="ru-RU" sz="2000" b="1" i="1" baseline="30000" dirty="0">
              <a:latin typeface="Times New Roman" pitchFamily="18" charset="0"/>
              <a:cs typeface="Times New Roman" pitchFamily="18" charset="0"/>
            </a:rPr>
            <a:t>)</a:t>
          </a:r>
          <a:endParaRPr lang="uk-UA" sz="2000" b="1" dirty="0">
            <a:latin typeface="Times New Roman" pitchFamily="18" charset="0"/>
            <a:cs typeface="Times New Roman" pitchFamily="18" charset="0"/>
          </a:endParaRPr>
        </a:p>
      </dgm:t>
    </dgm:pt>
    <dgm:pt modelId="{6F47CFD0-CB7B-4988-B058-6FE76E742F3A}" type="parTrans" cxnId="{2B978AC7-AD89-41BB-81BB-EE622F60981A}">
      <dgm:prSet/>
      <dgm:spPr/>
      <dgm:t>
        <a:bodyPr/>
        <a:lstStyle/>
        <a:p>
          <a:endParaRPr lang="uk-UA"/>
        </a:p>
      </dgm:t>
    </dgm:pt>
    <dgm:pt modelId="{FFFBD708-BFA8-4801-8310-BB2304C6DD1B}" type="sibTrans" cxnId="{2B978AC7-AD89-41BB-81BB-EE622F60981A}">
      <dgm:prSet/>
      <dgm:spPr/>
      <dgm:t>
        <a:bodyPr/>
        <a:lstStyle/>
        <a:p>
          <a:endParaRPr lang="uk-UA"/>
        </a:p>
      </dgm:t>
    </dgm:pt>
    <dgm:pt modelId="{ED89F0D7-C6C8-4528-9D89-83042AE51751}">
      <dgm:prSet phldrT="[Текст]" custT="1"/>
      <dgm:spPr/>
      <dgm:t>
        <a:bodyPr/>
        <a:lstStyle/>
        <a:p>
          <a:pPr algn="just"/>
          <a:r>
            <a:rPr lang="uk-UA" sz="2000" b="1" dirty="0">
              <a:latin typeface="Times New Roman" pitchFamily="18" charset="0"/>
              <a:cs typeface="Times New Roman" pitchFamily="18" charset="0"/>
            </a:rPr>
            <a:t>Метод уведення нової змінної</a:t>
          </a:r>
        </a:p>
      </dgm:t>
    </dgm:pt>
    <dgm:pt modelId="{5A4E9766-991F-47DD-AF87-FF761281203D}" type="parTrans" cxnId="{240FFD61-C2F7-40E2-95DA-868E51C3FBBC}">
      <dgm:prSet/>
      <dgm:spPr/>
      <dgm:t>
        <a:bodyPr/>
        <a:lstStyle/>
        <a:p>
          <a:endParaRPr lang="ru-RU"/>
        </a:p>
      </dgm:t>
    </dgm:pt>
    <dgm:pt modelId="{6CFAA516-1FF4-449E-B33B-3E3CFB22953A}" type="sibTrans" cxnId="{240FFD61-C2F7-40E2-95DA-868E51C3FBBC}">
      <dgm:prSet/>
      <dgm:spPr/>
      <dgm:t>
        <a:bodyPr/>
        <a:lstStyle/>
        <a:p>
          <a:endParaRPr lang="ru-RU"/>
        </a:p>
      </dgm:t>
    </dgm:pt>
    <dgm:pt modelId="{16323587-1952-48D9-8DD5-1476F3C06CA3}" type="pres">
      <dgm:prSet presAssocID="{665A7B28-D498-406B-ACAB-DACAEEE19819}" presName="linear" presStyleCnt="0">
        <dgm:presLayoutVars>
          <dgm:dir/>
          <dgm:animLvl val="lvl"/>
          <dgm:resizeHandles val="exact"/>
        </dgm:presLayoutVars>
      </dgm:prSet>
      <dgm:spPr/>
    </dgm:pt>
    <dgm:pt modelId="{F318714E-3CF0-4C0A-A679-649F2864B8BD}" type="pres">
      <dgm:prSet presAssocID="{FC2A7988-8DC4-4A8F-903A-47429162E835}" presName="parentLin" presStyleCnt="0"/>
      <dgm:spPr/>
    </dgm:pt>
    <dgm:pt modelId="{B154A973-5FC4-443F-B68B-1DC85D85AFCC}" type="pres">
      <dgm:prSet presAssocID="{FC2A7988-8DC4-4A8F-903A-47429162E835}" presName="parentLeftMargin" presStyleLbl="node1" presStyleIdx="0" presStyleCnt="3"/>
      <dgm:spPr/>
    </dgm:pt>
    <dgm:pt modelId="{D0DA4013-8BFB-4D8A-A26D-98FF6641CB74}" type="pres">
      <dgm:prSet presAssocID="{FC2A7988-8DC4-4A8F-903A-47429162E835}" presName="parentText" presStyleLbl="node1" presStyleIdx="0" presStyleCnt="3" custScaleX="125458" custLinFactNeighborX="-30795" custLinFactNeighborY="11185">
        <dgm:presLayoutVars>
          <dgm:chMax val="0"/>
          <dgm:bulletEnabled val="1"/>
        </dgm:presLayoutVars>
      </dgm:prSet>
      <dgm:spPr/>
    </dgm:pt>
    <dgm:pt modelId="{9990DD3F-9E37-4294-97CB-8A1286779571}" type="pres">
      <dgm:prSet presAssocID="{FC2A7988-8DC4-4A8F-903A-47429162E835}" presName="negativeSpace" presStyleCnt="0"/>
      <dgm:spPr/>
    </dgm:pt>
    <dgm:pt modelId="{05133DE2-D150-4402-9D6B-19CCEA55F164}" type="pres">
      <dgm:prSet presAssocID="{FC2A7988-8DC4-4A8F-903A-47429162E835}" presName="childText" presStyleLbl="conFgAcc1" presStyleIdx="0" presStyleCnt="3">
        <dgm:presLayoutVars>
          <dgm:bulletEnabled val="1"/>
        </dgm:presLayoutVars>
      </dgm:prSet>
      <dgm:spPr/>
    </dgm:pt>
    <dgm:pt modelId="{F3A9FB00-0C5D-4ADA-915F-58085E3C1F84}" type="pres">
      <dgm:prSet presAssocID="{FFFBD708-BFA8-4801-8310-BB2304C6DD1B}" presName="spaceBetweenRectangles" presStyleCnt="0"/>
      <dgm:spPr/>
    </dgm:pt>
    <dgm:pt modelId="{4D4A1A2F-FA32-40E5-A432-56CE8FA7D515}" type="pres">
      <dgm:prSet presAssocID="{ED89F0D7-C6C8-4528-9D89-83042AE51751}" presName="parentLin" presStyleCnt="0"/>
      <dgm:spPr/>
    </dgm:pt>
    <dgm:pt modelId="{3C81C1CD-7ED7-4347-A407-D8934C612873}" type="pres">
      <dgm:prSet presAssocID="{ED89F0D7-C6C8-4528-9D89-83042AE51751}" presName="parentLeftMargin" presStyleLbl="node1" presStyleIdx="0" presStyleCnt="3"/>
      <dgm:spPr/>
    </dgm:pt>
    <dgm:pt modelId="{85EDFEF0-D63E-4CBF-8CBA-3F8DF588CDC5}" type="pres">
      <dgm:prSet presAssocID="{ED89F0D7-C6C8-4528-9D89-83042AE51751}" presName="parentText" presStyleLbl="node1" presStyleIdx="1" presStyleCnt="3" custScaleX="125458" custLinFactNeighborX="3807" custLinFactNeighborY="-2369">
        <dgm:presLayoutVars>
          <dgm:chMax val="0"/>
          <dgm:bulletEnabled val="1"/>
        </dgm:presLayoutVars>
      </dgm:prSet>
      <dgm:spPr/>
    </dgm:pt>
    <dgm:pt modelId="{679E500D-CCD3-4B25-8225-051C26457FEF}" type="pres">
      <dgm:prSet presAssocID="{ED89F0D7-C6C8-4528-9D89-83042AE51751}" presName="negativeSpace" presStyleCnt="0"/>
      <dgm:spPr/>
    </dgm:pt>
    <dgm:pt modelId="{831EB5B1-F75E-4FD5-BC36-5BA759C13320}" type="pres">
      <dgm:prSet presAssocID="{ED89F0D7-C6C8-4528-9D89-83042AE51751}" presName="childText" presStyleLbl="conFgAcc1" presStyleIdx="1" presStyleCnt="3">
        <dgm:presLayoutVars>
          <dgm:bulletEnabled val="1"/>
        </dgm:presLayoutVars>
      </dgm:prSet>
      <dgm:spPr/>
    </dgm:pt>
    <dgm:pt modelId="{3FFF9A30-59C6-4780-96CD-6F6E4554EED9}" type="pres">
      <dgm:prSet presAssocID="{6CFAA516-1FF4-449E-B33B-3E3CFB22953A}" presName="spaceBetweenRectangles" presStyleCnt="0"/>
      <dgm:spPr/>
    </dgm:pt>
    <dgm:pt modelId="{31AA7778-F01F-4792-A888-EA74B44F8F82}" type="pres">
      <dgm:prSet presAssocID="{F0343B95-E879-4660-B6C1-BDD6234E6950}" presName="parentLin" presStyleCnt="0"/>
      <dgm:spPr/>
    </dgm:pt>
    <dgm:pt modelId="{2EB48627-E9EC-4D90-89DD-39BFEB502C27}" type="pres">
      <dgm:prSet presAssocID="{F0343B95-E879-4660-B6C1-BDD6234E6950}" presName="parentLeftMargin" presStyleLbl="node1" presStyleIdx="1" presStyleCnt="3"/>
      <dgm:spPr/>
    </dgm:pt>
    <dgm:pt modelId="{1905D53B-8F28-4ED6-93FF-FDD91F15E85D}" type="pres">
      <dgm:prSet presAssocID="{F0343B95-E879-4660-B6C1-BDD6234E6950}" presName="parentText" presStyleLbl="node1" presStyleIdx="2" presStyleCnt="3" custScaleX="125458" custLinFactNeighborX="-13494" custLinFactNeighborY="3182">
        <dgm:presLayoutVars>
          <dgm:chMax val="0"/>
          <dgm:bulletEnabled val="1"/>
        </dgm:presLayoutVars>
      </dgm:prSet>
      <dgm:spPr/>
    </dgm:pt>
    <dgm:pt modelId="{AE5B5ECF-4FF0-4185-BEE3-8EE874354CA0}" type="pres">
      <dgm:prSet presAssocID="{F0343B95-E879-4660-B6C1-BDD6234E6950}" presName="negativeSpace" presStyleCnt="0"/>
      <dgm:spPr/>
    </dgm:pt>
    <dgm:pt modelId="{7AD3C876-344C-4821-9981-45E4CF9F0D62}" type="pres">
      <dgm:prSet presAssocID="{F0343B95-E879-4660-B6C1-BDD6234E695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E5BBC22-0E82-4346-A2D6-91D7BD271B07}" type="presOf" srcId="{665A7B28-D498-406B-ACAB-DACAEEE19819}" destId="{16323587-1952-48D9-8DD5-1476F3C06CA3}" srcOrd="0" destOrd="0" presId="urn:microsoft.com/office/officeart/2005/8/layout/list1"/>
    <dgm:cxn modelId="{240FFD61-C2F7-40E2-95DA-868E51C3FBBC}" srcId="{665A7B28-D498-406B-ACAB-DACAEEE19819}" destId="{ED89F0D7-C6C8-4528-9D89-83042AE51751}" srcOrd="1" destOrd="0" parTransId="{5A4E9766-991F-47DD-AF87-FF761281203D}" sibTransId="{6CFAA516-1FF4-449E-B33B-3E3CFB22953A}"/>
    <dgm:cxn modelId="{DAC88F48-0E9F-4AAC-AB01-F49EE548B43F}" srcId="{665A7B28-D498-406B-ACAB-DACAEEE19819}" destId="{F0343B95-E879-4660-B6C1-BDD6234E6950}" srcOrd="2" destOrd="0" parTransId="{627B267A-B5AD-4DA0-80B0-1CB902BF6875}" sibTransId="{F046E148-E129-4683-8A21-A5C18C6B1C60}"/>
    <dgm:cxn modelId="{9C0B9BA8-EE28-46C6-996A-A26BA9CE03BC}" type="presOf" srcId="{F0343B95-E879-4660-B6C1-BDD6234E6950}" destId="{1905D53B-8F28-4ED6-93FF-FDD91F15E85D}" srcOrd="1" destOrd="0" presId="urn:microsoft.com/office/officeart/2005/8/layout/list1"/>
    <dgm:cxn modelId="{DB67A3B9-FE26-463D-A4D9-C7A5EB8FCD63}" type="presOf" srcId="{F0343B95-E879-4660-B6C1-BDD6234E6950}" destId="{2EB48627-E9EC-4D90-89DD-39BFEB502C27}" srcOrd="0" destOrd="0" presId="urn:microsoft.com/office/officeart/2005/8/layout/list1"/>
    <dgm:cxn modelId="{2B978AC7-AD89-41BB-81BB-EE622F60981A}" srcId="{665A7B28-D498-406B-ACAB-DACAEEE19819}" destId="{FC2A7988-8DC4-4A8F-903A-47429162E835}" srcOrd="0" destOrd="0" parTransId="{6F47CFD0-CB7B-4988-B058-6FE76E742F3A}" sibTransId="{FFFBD708-BFA8-4801-8310-BB2304C6DD1B}"/>
    <dgm:cxn modelId="{AC3A7EE1-4B8B-4114-8448-765CC2FFAAA5}" type="presOf" srcId="{FC2A7988-8DC4-4A8F-903A-47429162E835}" destId="{B154A973-5FC4-443F-B68B-1DC85D85AFCC}" srcOrd="0" destOrd="0" presId="urn:microsoft.com/office/officeart/2005/8/layout/list1"/>
    <dgm:cxn modelId="{6E2F7CE6-0442-4506-9211-43000CBD1C29}" type="presOf" srcId="{FC2A7988-8DC4-4A8F-903A-47429162E835}" destId="{D0DA4013-8BFB-4D8A-A26D-98FF6641CB74}" srcOrd="1" destOrd="0" presId="urn:microsoft.com/office/officeart/2005/8/layout/list1"/>
    <dgm:cxn modelId="{563EC3F1-30C9-4D79-91DD-B05C3C613900}" type="presOf" srcId="{ED89F0D7-C6C8-4528-9D89-83042AE51751}" destId="{85EDFEF0-D63E-4CBF-8CBA-3F8DF588CDC5}" srcOrd="1" destOrd="0" presId="urn:microsoft.com/office/officeart/2005/8/layout/list1"/>
    <dgm:cxn modelId="{3EDFA8F4-83B7-4C34-984F-C94AD39AE0CA}" type="presOf" srcId="{ED89F0D7-C6C8-4528-9D89-83042AE51751}" destId="{3C81C1CD-7ED7-4347-A407-D8934C612873}" srcOrd="0" destOrd="0" presId="urn:microsoft.com/office/officeart/2005/8/layout/list1"/>
    <dgm:cxn modelId="{373F0EDA-BC5C-4507-9261-9C91FF5575F6}" type="presParOf" srcId="{16323587-1952-48D9-8DD5-1476F3C06CA3}" destId="{F318714E-3CF0-4C0A-A679-649F2864B8BD}" srcOrd="0" destOrd="0" presId="urn:microsoft.com/office/officeart/2005/8/layout/list1"/>
    <dgm:cxn modelId="{8DB29EB7-0512-447E-A28E-1ABF7066BD64}" type="presParOf" srcId="{F318714E-3CF0-4C0A-A679-649F2864B8BD}" destId="{B154A973-5FC4-443F-B68B-1DC85D85AFCC}" srcOrd="0" destOrd="0" presId="urn:microsoft.com/office/officeart/2005/8/layout/list1"/>
    <dgm:cxn modelId="{192EED79-77E6-4F02-AEBC-821C5012A4FF}" type="presParOf" srcId="{F318714E-3CF0-4C0A-A679-649F2864B8BD}" destId="{D0DA4013-8BFB-4D8A-A26D-98FF6641CB74}" srcOrd="1" destOrd="0" presId="urn:microsoft.com/office/officeart/2005/8/layout/list1"/>
    <dgm:cxn modelId="{05B49A68-2C8B-4770-BD87-94A0DF037D67}" type="presParOf" srcId="{16323587-1952-48D9-8DD5-1476F3C06CA3}" destId="{9990DD3F-9E37-4294-97CB-8A1286779571}" srcOrd="1" destOrd="0" presId="urn:microsoft.com/office/officeart/2005/8/layout/list1"/>
    <dgm:cxn modelId="{0A29B1F9-462F-4E50-9C60-B027E1D1EA7A}" type="presParOf" srcId="{16323587-1952-48D9-8DD5-1476F3C06CA3}" destId="{05133DE2-D150-4402-9D6B-19CCEA55F164}" srcOrd="2" destOrd="0" presId="urn:microsoft.com/office/officeart/2005/8/layout/list1"/>
    <dgm:cxn modelId="{30FE1525-E2AF-4A2D-B643-E2920AF4AE6C}" type="presParOf" srcId="{16323587-1952-48D9-8DD5-1476F3C06CA3}" destId="{F3A9FB00-0C5D-4ADA-915F-58085E3C1F84}" srcOrd="3" destOrd="0" presId="urn:microsoft.com/office/officeart/2005/8/layout/list1"/>
    <dgm:cxn modelId="{801DCF9E-E5FE-4177-BA83-16EC08C2B744}" type="presParOf" srcId="{16323587-1952-48D9-8DD5-1476F3C06CA3}" destId="{4D4A1A2F-FA32-40E5-A432-56CE8FA7D515}" srcOrd="4" destOrd="0" presId="urn:microsoft.com/office/officeart/2005/8/layout/list1"/>
    <dgm:cxn modelId="{571DCA65-DE99-43F5-A74D-E91506FC5D65}" type="presParOf" srcId="{4D4A1A2F-FA32-40E5-A432-56CE8FA7D515}" destId="{3C81C1CD-7ED7-4347-A407-D8934C612873}" srcOrd="0" destOrd="0" presId="urn:microsoft.com/office/officeart/2005/8/layout/list1"/>
    <dgm:cxn modelId="{F2B7A0A0-3834-4F68-8442-BB4FFAD65155}" type="presParOf" srcId="{4D4A1A2F-FA32-40E5-A432-56CE8FA7D515}" destId="{85EDFEF0-D63E-4CBF-8CBA-3F8DF588CDC5}" srcOrd="1" destOrd="0" presId="urn:microsoft.com/office/officeart/2005/8/layout/list1"/>
    <dgm:cxn modelId="{5CAE773F-591A-4C7E-BD4C-102A7587F75A}" type="presParOf" srcId="{16323587-1952-48D9-8DD5-1476F3C06CA3}" destId="{679E500D-CCD3-4B25-8225-051C26457FEF}" srcOrd="5" destOrd="0" presId="urn:microsoft.com/office/officeart/2005/8/layout/list1"/>
    <dgm:cxn modelId="{A24BEE88-7F3E-4A0A-A980-145F2C069D75}" type="presParOf" srcId="{16323587-1952-48D9-8DD5-1476F3C06CA3}" destId="{831EB5B1-F75E-4FD5-BC36-5BA759C13320}" srcOrd="6" destOrd="0" presId="urn:microsoft.com/office/officeart/2005/8/layout/list1"/>
    <dgm:cxn modelId="{E30F7FB3-3FD0-49F7-A9F4-0826C42391D7}" type="presParOf" srcId="{16323587-1952-48D9-8DD5-1476F3C06CA3}" destId="{3FFF9A30-59C6-4780-96CD-6F6E4554EED9}" srcOrd="7" destOrd="0" presId="urn:microsoft.com/office/officeart/2005/8/layout/list1"/>
    <dgm:cxn modelId="{93543978-376E-458C-9207-412294705D6B}" type="presParOf" srcId="{16323587-1952-48D9-8DD5-1476F3C06CA3}" destId="{31AA7778-F01F-4792-A888-EA74B44F8F82}" srcOrd="8" destOrd="0" presId="urn:microsoft.com/office/officeart/2005/8/layout/list1"/>
    <dgm:cxn modelId="{CD7043DC-C9C1-47B4-BA69-47FEFDDE99D8}" type="presParOf" srcId="{31AA7778-F01F-4792-A888-EA74B44F8F82}" destId="{2EB48627-E9EC-4D90-89DD-39BFEB502C27}" srcOrd="0" destOrd="0" presId="urn:microsoft.com/office/officeart/2005/8/layout/list1"/>
    <dgm:cxn modelId="{AEED3529-30F0-4131-A225-D6087FF9940E}" type="presParOf" srcId="{31AA7778-F01F-4792-A888-EA74B44F8F82}" destId="{1905D53B-8F28-4ED6-93FF-FDD91F15E85D}" srcOrd="1" destOrd="0" presId="urn:microsoft.com/office/officeart/2005/8/layout/list1"/>
    <dgm:cxn modelId="{AADB43E0-0081-4B5A-9396-D99D07A878E5}" type="presParOf" srcId="{16323587-1952-48D9-8DD5-1476F3C06CA3}" destId="{AE5B5ECF-4FF0-4185-BEE3-8EE874354CA0}" srcOrd="9" destOrd="0" presId="urn:microsoft.com/office/officeart/2005/8/layout/list1"/>
    <dgm:cxn modelId="{6B2DDB30-DB02-45C0-9CCE-4B2FEA3F77B4}" type="presParOf" srcId="{16323587-1952-48D9-8DD5-1476F3C06CA3}" destId="{7AD3C876-344C-4821-9981-45E4CF9F0D6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3FD214-82D2-4462-A3E6-C174FE1341F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FDC4F1A-C670-41F1-AB73-51134606DA0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1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І.  Метод зведення обох частин рівняння до степенів з однаковими основами стосується двочленних рівнянь, які можна звести до виду </a:t>
          </a:r>
          <a:r>
            <a:rPr lang="uk-UA" sz="1400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en-US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f</a:t>
          </a:r>
          <a:r>
            <a:rPr lang="ru-RU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x</a:t>
          </a:r>
          <a:r>
            <a:rPr lang="ru-RU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400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=</a:t>
          </a:r>
          <a:r>
            <a:rPr lang="en-US" sz="1400" i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</a:t>
          </a:r>
          <a:r>
            <a:rPr lang="en-US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q</a:t>
          </a:r>
          <a:r>
            <a:rPr lang="ru-RU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x</a:t>
          </a:r>
          <a:r>
            <a:rPr lang="ru-RU" sz="1400" i="1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4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D9F0E8-68F1-4E99-B3B1-777DAAD7C289}" type="parTrans" cxnId="{92E2FB4D-4ACC-4217-AA28-49BA3F625AFA}">
      <dgm:prSet/>
      <dgm:spPr/>
      <dgm:t>
        <a:bodyPr/>
        <a:lstStyle/>
        <a:p>
          <a:endParaRPr lang="ru-RU"/>
        </a:p>
      </dgm:t>
    </dgm:pt>
    <dgm:pt modelId="{78EEFDFC-7758-498E-AF12-AEC34BA3363C}" type="sibTrans" cxnId="{92E2FB4D-4ACC-4217-AA28-49BA3F625AFA}">
      <dgm:prSet/>
      <dgm:spPr/>
      <dgm:t>
        <a:bodyPr/>
        <a:lstStyle/>
        <a:p>
          <a:endParaRPr lang="ru-RU"/>
        </a:p>
      </dgm:t>
    </dgm:pt>
    <dgm:pt modelId="{A89911EA-FA84-410C-AF0B-5F1F3C3AAEB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1400" dirty="0">
              <a:latin typeface="Times New Roman" pitchFamily="18" charset="0"/>
              <a:cs typeface="Times New Roman" pitchFamily="18" charset="0"/>
            </a:rPr>
            <a:t>ІІ. Метод уведення нової змінної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FF5F5FFB-AFCB-44C3-83AF-56FB5924B813}" type="parTrans" cxnId="{BCA1181B-4A5F-4A35-AF58-6C7F28400948}">
      <dgm:prSet/>
      <dgm:spPr/>
      <dgm:t>
        <a:bodyPr/>
        <a:lstStyle/>
        <a:p>
          <a:endParaRPr lang="ru-RU"/>
        </a:p>
      </dgm:t>
    </dgm:pt>
    <dgm:pt modelId="{C9B588A2-94AF-4669-A2EE-03985273F895}" type="sibTrans" cxnId="{BCA1181B-4A5F-4A35-AF58-6C7F28400948}">
      <dgm:prSet/>
      <dgm:spPr/>
      <dgm:t>
        <a:bodyPr/>
        <a:lstStyle/>
        <a:p>
          <a:endParaRPr lang="ru-RU"/>
        </a:p>
      </dgm:t>
    </dgm:pt>
    <dgm:pt modelId="{E73097C4-6824-4250-932E-9C3C4BA29FA8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1400" dirty="0">
              <a:latin typeface="Times New Roman" pitchFamily="18" charset="0"/>
              <a:cs typeface="Times New Roman" pitchFamily="18" charset="0"/>
            </a:rPr>
            <a:t>ІІІ. Функціонально – графічний метод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25ACBA27-9A4B-4844-8C6B-1AE7729BD177}" type="parTrans" cxnId="{097C2B68-C865-400F-BE85-EA1470AE4D80}">
      <dgm:prSet/>
      <dgm:spPr/>
      <dgm:t>
        <a:bodyPr/>
        <a:lstStyle/>
        <a:p>
          <a:endParaRPr lang="ru-RU"/>
        </a:p>
      </dgm:t>
    </dgm:pt>
    <dgm:pt modelId="{1EA8D919-2B0B-44C1-AC66-59F94A016EBC}" type="sibTrans" cxnId="{097C2B68-C865-400F-BE85-EA1470AE4D80}">
      <dgm:prSet/>
      <dgm:spPr/>
      <dgm:t>
        <a:bodyPr/>
        <a:lstStyle/>
        <a:p>
          <a:endParaRPr lang="ru-RU"/>
        </a:p>
      </dgm:t>
    </dgm:pt>
    <dgm:pt modelId="{AF747D13-E36C-455C-9822-8103A0BE5CE9}" type="pres">
      <dgm:prSet presAssocID="{233FD214-82D2-4462-A3E6-C174FE1341F5}" presName="linear" presStyleCnt="0">
        <dgm:presLayoutVars>
          <dgm:dir/>
          <dgm:animLvl val="lvl"/>
          <dgm:resizeHandles val="exact"/>
        </dgm:presLayoutVars>
      </dgm:prSet>
      <dgm:spPr/>
    </dgm:pt>
    <dgm:pt modelId="{A16B5C69-5CD9-404D-B65E-335BC4E1C8C5}" type="pres">
      <dgm:prSet presAssocID="{DFDC4F1A-C670-41F1-AB73-51134606DA01}" presName="parentLin" presStyleCnt="0"/>
      <dgm:spPr/>
    </dgm:pt>
    <dgm:pt modelId="{C5B340B7-C8F9-4A8E-A54E-354771BD797B}" type="pres">
      <dgm:prSet presAssocID="{DFDC4F1A-C670-41F1-AB73-51134606DA01}" presName="parentLeftMargin" presStyleLbl="node1" presStyleIdx="0" presStyleCnt="3"/>
      <dgm:spPr/>
    </dgm:pt>
    <dgm:pt modelId="{4EC7BD29-923B-46E5-81CA-8F35D767A757}" type="pres">
      <dgm:prSet presAssocID="{DFDC4F1A-C670-41F1-AB73-51134606DA01}" presName="parentText" presStyleLbl="node1" presStyleIdx="0" presStyleCnt="3" custScaleY="121492">
        <dgm:presLayoutVars>
          <dgm:chMax val="0"/>
          <dgm:bulletEnabled val="1"/>
        </dgm:presLayoutVars>
      </dgm:prSet>
      <dgm:spPr/>
    </dgm:pt>
    <dgm:pt modelId="{F590F181-76EE-4130-9E08-8F9305C21940}" type="pres">
      <dgm:prSet presAssocID="{DFDC4F1A-C670-41F1-AB73-51134606DA01}" presName="negativeSpace" presStyleCnt="0"/>
      <dgm:spPr/>
    </dgm:pt>
    <dgm:pt modelId="{61496EA6-9FDE-4E14-AF1B-B3D1EDA0C090}" type="pres">
      <dgm:prSet presAssocID="{DFDC4F1A-C670-41F1-AB73-51134606DA01}" presName="childText" presStyleLbl="conFgAcc1" presStyleIdx="0" presStyleCnt="3">
        <dgm:presLayoutVars>
          <dgm:bulletEnabled val="1"/>
        </dgm:presLayoutVars>
      </dgm:prSet>
      <dgm:spPr/>
    </dgm:pt>
    <dgm:pt modelId="{AA0C4FEE-9298-4366-B3F9-E0F93B3ED526}" type="pres">
      <dgm:prSet presAssocID="{78EEFDFC-7758-498E-AF12-AEC34BA3363C}" presName="spaceBetweenRectangles" presStyleCnt="0"/>
      <dgm:spPr/>
    </dgm:pt>
    <dgm:pt modelId="{E27384E6-EDAB-437E-A9ED-0AA9144D3935}" type="pres">
      <dgm:prSet presAssocID="{A89911EA-FA84-410C-AF0B-5F1F3C3AAEB3}" presName="parentLin" presStyleCnt="0"/>
      <dgm:spPr/>
    </dgm:pt>
    <dgm:pt modelId="{5C24F2EE-34BF-4985-96D8-C89A91F20611}" type="pres">
      <dgm:prSet presAssocID="{A89911EA-FA84-410C-AF0B-5F1F3C3AAEB3}" presName="parentLeftMargin" presStyleLbl="node1" presStyleIdx="0" presStyleCnt="3"/>
      <dgm:spPr/>
    </dgm:pt>
    <dgm:pt modelId="{6CD36A54-8596-4A5F-BCD5-7BC13E18ED38}" type="pres">
      <dgm:prSet presAssocID="{A89911EA-FA84-410C-AF0B-5F1F3C3AAEB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5436960-473E-4200-BC1A-22056170A567}" type="pres">
      <dgm:prSet presAssocID="{A89911EA-FA84-410C-AF0B-5F1F3C3AAEB3}" presName="negativeSpace" presStyleCnt="0"/>
      <dgm:spPr/>
    </dgm:pt>
    <dgm:pt modelId="{C4908904-1C65-49E2-8BF8-ED81D40518A3}" type="pres">
      <dgm:prSet presAssocID="{A89911EA-FA84-410C-AF0B-5F1F3C3AAEB3}" presName="childText" presStyleLbl="conFgAcc1" presStyleIdx="1" presStyleCnt="3">
        <dgm:presLayoutVars>
          <dgm:bulletEnabled val="1"/>
        </dgm:presLayoutVars>
      </dgm:prSet>
      <dgm:spPr/>
    </dgm:pt>
    <dgm:pt modelId="{433DA4EF-C130-46AE-A0E2-40E9D2775D4C}" type="pres">
      <dgm:prSet presAssocID="{C9B588A2-94AF-4669-A2EE-03985273F895}" presName="spaceBetweenRectangles" presStyleCnt="0"/>
      <dgm:spPr/>
    </dgm:pt>
    <dgm:pt modelId="{67A5ADC1-B66A-4AFA-96BA-CED7B6B08C53}" type="pres">
      <dgm:prSet presAssocID="{E73097C4-6824-4250-932E-9C3C4BA29FA8}" presName="parentLin" presStyleCnt="0"/>
      <dgm:spPr/>
    </dgm:pt>
    <dgm:pt modelId="{71B23E70-96D2-4FB6-A170-2226F028F428}" type="pres">
      <dgm:prSet presAssocID="{E73097C4-6824-4250-932E-9C3C4BA29FA8}" presName="parentLeftMargin" presStyleLbl="node1" presStyleIdx="1" presStyleCnt="3"/>
      <dgm:spPr/>
    </dgm:pt>
    <dgm:pt modelId="{29BB2ECA-2B3B-469C-98A6-21774BC02D0E}" type="pres">
      <dgm:prSet presAssocID="{E73097C4-6824-4250-932E-9C3C4BA29FA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FF2A197-EBD3-47AB-B027-66484C2C84F5}" type="pres">
      <dgm:prSet presAssocID="{E73097C4-6824-4250-932E-9C3C4BA29FA8}" presName="negativeSpace" presStyleCnt="0"/>
      <dgm:spPr/>
    </dgm:pt>
    <dgm:pt modelId="{E898BABC-C163-4834-AFB1-2DAC94AEFA79}" type="pres">
      <dgm:prSet presAssocID="{E73097C4-6824-4250-932E-9C3C4BA29FA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7DA50D-B434-44E8-B8AB-6E6FE813A85F}" type="presOf" srcId="{233FD214-82D2-4462-A3E6-C174FE1341F5}" destId="{AF747D13-E36C-455C-9822-8103A0BE5CE9}" srcOrd="0" destOrd="0" presId="urn:microsoft.com/office/officeart/2005/8/layout/list1"/>
    <dgm:cxn modelId="{0BAFD613-C54E-415D-8600-8AF6539EFE06}" type="presOf" srcId="{A89911EA-FA84-410C-AF0B-5F1F3C3AAEB3}" destId="{6CD36A54-8596-4A5F-BCD5-7BC13E18ED38}" srcOrd="1" destOrd="0" presId="urn:microsoft.com/office/officeart/2005/8/layout/list1"/>
    <dgm:cxn modelId="{BCA1181B-4A5F-4A35-AF58-6C7F28400948}" srcId="{233FD214-82D2-4462-A3E6-C174FE1341F5}" destId="{A89911EA-FA84-410C-AF0B-5F1F3C3AAEB3}" srcOrd="1" destOrd="0" parTransId="{FF5F5FFB-AFCB-44C3-83AF-56FB5924B813}" sibTransId="{C9B588A2-94AF-4669-A2EE-03985273F895}"/>
    <dgm:cxn modelId="{CCB19126-F78D-4130-A6C3-838FCC1279DF}" type="presOf" srcId="{E73097C4-6824-4250-932E-9C3C4BA29FA8}" destId="{29BB2ECA-2B3B-469C-98A6-21774BC02D0E}" srcOrd="1" destOrd="0" presId="urn:microsoft.com/office/officeart/2005/8/layout/list1"/>
    <dgm:cxn modelId="{097C2B68-C865-400F-BE85-EA1470AE4D80}" srcId="{233FD214-82D2-4462-A3E6-C174FE1341F5}" destId="{E73097C4-6824-4250-932E-9C3C4BA29FA8}" srcOrd="2" destOrd="0" parTransId="{25ACBA27-9A4B-4844-8C6B-1AE7729BD177}" sibTransId="{1EA8D919-2B0B-44C1-AC66-59F94A016EBC}"/>
    <dgm:cxn modelId="{92E2FB4D-4ACC-4217-AA28-49BA3F625AFA}" srcId="{233FD214-82D2-4462-A3E6-C174FE1341F5}" destId="{DFDC4F1A-C670-41F1-AB73-51134606DA01}" srcOrd="0" destOrd="0" parTransId="{ADD9F0E8-68F1-4E99-B3B1-777DAAD7C289}" sibTransId="{78EEFDFC-7758-498E-AF12-AEC34BA3363C}"/>
    <dgm:cxn modelId="{D7789555-C00B-40AC-B155-22E6531F8F93}" type="presOf" srcId="{A89911EA-FA84-410C-AF0B-5F1F3C3AAEB3}" destId="{5C24F2EE-34BF-4985-96D8-C89A91F20611}" srcOrd="0" destOrd="0" presId="urn:microsoft.com/office/officeart/2005/8/layout/list1"/>
    <dgm:cxn modelId="{FB2767A1-AEB5-40B3-A452-E56CE73E3A4C}" type="presOf" srcId="{DFDC4F1A-C670-41F1-AB73-51134606DA01}" destId="{C5B340B7-C8F9-4A8E-A54E-354771BD797B}" srcOrd="0" destOrd="0" presId="urn:microsoft.com/office/officeart/2005/8/layout/list1"/>
    <dgm:cxn modelId="{2AB338B5-161A-4163-9FD3-59DA955E1503}" type="presOf" srcId="{E73097C4-6824-4250-932E-9C3C4BA29FA8}" destId="{71B23E70-96D2-4FB6-A170-2226F028F428}" srcOrd="0" destOrd="0" presId="urn:microsoft.com/office/officeart/2005/8/layout/list1"/>
    <dgm:cxn modelId="{24DC84D1-323B-4926-BE48-205466C7243C}" type="presOf" srcId="{DFDC4F1A-C670-41F1-AB73-51134606DA01}" destId="{4EC7BD29-923B-46E5-81CA-8F35D767A757}" srcOrd="1" destOrd="0" presId="urn:microsoft.com/office/officeart/2005/8/layout/list1"/>
    <dgm:cxn modelId="{33B11E1D-A835-4249-AE74-793769FC99F3}" type="presParOf" srcId="{AF747D13-E36C-455C-9822-8103A0BE5CE9}" destId="{A16B5C69-5CD9-404D-B65E-335BC4E1C8C5}" srcOrd="0" destOrd="0" presId="urn:microsoft.com/office/officeart/2005/8/layout/list1"/>
    <dgm:cxn modelId="{AA380491-CFF6-4F75-8656-0BD667E4A155}" type="presParOf" srcId="{A16B5C69-5CD9-404D-B65E-335BC4E1C8C5}" destId="{C5B340B7-C8F9-4A8E-A54E-354771BD797B}" srcOrd="0" destOrd="0" presId="urn:microsoft.com/office/officeart/2005/8/layout/list1"/>
    <dgm:cxn modelId="{1DD40AB9-2AF0-429B-A0CB-3EC9F7FEC75A}" type="presParOf" srcId="{A16B5C69-5CD9-404D-B65E-335BC4E1C8C5}" destId="{4EC7BD29-923B-46E5-81CA-8F35D767A757}" srcOrd="1" destOrd="0" presId="urn:microsoft.com/office/officeart/2005/8/layout/list1"/>
    <dgm:cxn modelId="{C456BC73-8A24-42AB-A38A-7D91AD48D795}" type="presParOf" srcId="{AF747D13-E36C-455C-9822-8103A0BE5CE9}" destId="{F590F181-76EE-4130-9E08-8F9305C21940}" srcOrd="1" destOrd="0" presId="urn:microsoft.com/office/officeart/2005/8/layout/list1"/>
    <dgm:cxn modelId="{AEBF06B8-6C54-4412-A915-AF1D7ED15CA7}" type="presParOf" srcId="{AF747D13-E36C-455C-9822-8103A0BE5CE9}" destId="{61496EA6-9FDE-4E14-AF1B-B3D1EDA0C090}" srcOrd="2" destOrd="0" presId="urn:microsoft.com/office/officeart/2005/8/layout/list1"/>
    <dgm:cxn modelId="{AEB41874-24DE-418B-B24D-9FC77F181C6F}" type="presParOf" srcId="{AF747D13-E36C-455C-9822-8103A0BE5CE9}" destId="{AA0C4FEE-9298-4366-B3F9-E0F93B3ED526}" srcOrd="3" destOrd="0" presId="urn:microsoft.com/office/officeart/2005/8/layout/list1"/>
    <dgm:cxn modelId="{3FE4E089-CA08-42DD-B297-148251FAEBD4}" type="presParOf" srcId="{AF747D13-E36C-455C-9822-8103A0BE5CE9}" destId="{E27384E6-EDAB-437E-A9ED-0AA9144D3935}" srcOrd="4" destOrd="0" presId="urn:microsoft.com/office/officeart/2005/8/layout/list1"/>
    <dgm:cxn modelId="{0CC87B97-9FCF-4567-9EA8-C68B92E4A241}" type="presParOf" srcId="{E27384E6-EDAB-437E-A9ED-0AA9144D3935}" destId="{5C24F2EE-34BF-4985-96D8-C89A91F20611}" srcOrd="0" destOrd="0" presId="urn:microsoft.com/office/officeart/2005/8/layout/list1"/>
    <dgm:cxn modelId="{16D5B7C7-A30E-43ED-A89A-0173F453FCF3}" type="presParOf" srcId="{E27384E6-EDAB-437E-A9ED-0AA9144D3935}" destId="{6CD36A54-8596-4A5F-BCD5-7BC13E18ED38}" srcOrd="1" destOrd="0" presId="urn:microsoft.com/office/officeart/2005/8/layout/list1"/>
    <dgm:cxn modelId="{790D261C-2BA1-48DE-8D42-9D077FB42223}" type="presParOf" srcId="{AF747D13-E36C-455C-9822-8103A0BE5CE9}" destId="{35436960-473E-4200-BC1A-22056170A567}" srcOrd="5" destOrd="0" presId="urn:microsoft.com/office/officeart/2005/8/layout/list1"/>
    <dgm:cxn modelId="{E2FC9BD9-22DB-432A-B936-5786CB3F4570}" type="presParOf" srcId="{AF747D13-E36C-455C-9822-8103A0BE5CE9}" destId="{C4908904-1C65-49E2-8BF8-ED81D40518A3}" srcOrd="6" destOrd="0" presId="urn:microsoft.com/office/officeart/2005/8/layout/list1"/>
    <dgm:cxn modelId="{C5DCB7F3-9E71-434C-835C-17B1DDD87997}" type="presParOf" srcId="{AF747D13-E36C-455C-9822-8103A0BE5CE9}" destId="{433DA4EF-C130-46AE-A0E2-40E9D2775D4C}" srcOrd="7" destOrd="0" presId="urn:microsoft.com/office/officeart/2005/8/layout/list1"/>
    <dgm:cxn modelId="{6818CFC0-E833-47F0-B575-4D5BB802B1B2}" type="presParOf" srcId="{AF747D13-E36C-455C-9822-8103A0BE5CE9}" destId="{67A5ADC1-B66A-4AFA-96BA-CED7B6B08C53}" srcOrd="8" destOrd="0" presId="urn:microsoft.com/office/officeart/2005/8/layout/list1"/>
    <dgm:cxn modelId="{556CABFA-C3D4-44D9-8235-6F1C38A8DEB8}" type="presParOf" srcId="{67A5ADC1-B66A-4AFA-96BA-CED7B6B08C53}" destId="{71B23E70-96D2-4FB6-A170-2226F028F428}" srcOrd="0" destOrd="0" presId="urn:microsoft.com/office/officeart/2005/8/layout/list1"/>
    <dgm:cxn modelId="{385506C3-2224-4F73-A16F-5B9F592E5161}" type="presParOf" srcId="{67A5ADC1-B66A-4AFA-96BA-CED7B6B08C53}" destId="{29BB2ECA-2B3B-469C-98A6-21774BC02D0E}" srcOrd="1" destOrd="0" presId="urn:microsoft.com/office/officeart/2005/8/layout/list1"/>
    <dgm:cxn modelId="{5BB0BBC0-956F-452A-86AA-5C7939E74F89}" type="presParOf" srcId="{AF747D13-E36C-455C-9822-8103A0BE5CE9}" destId="{AFF2A197-EBD3-47AB-B027-66484C2C84F5}" srcOrd="9" destOrd="0" presId="urn:microsoft.com/office/officeart/2005/8/layout/list1"/>
    <dgm:cxn modelId="{F2BC3AC1-4CEE-45AD-8B62-690F84BB091A}" type="presParOf" srcId="{AF747D13-E36C-455C-9822-8103A0BE5CE9}" destId="{E898BABC-C163-4834-AFB1-2DAC94AEFA7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ED3D6-186A-49F2-BB26-AAD68DE802D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DDE27B-4145-4F5A-856D-558F17AF797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Зведення до однієі основи</a:t>
          </a:r>
        </a:p>
      </dgm:t>
    </dgm:pt>
    <dgm:pt modelId="{803B4AA9-4933-468F-B847-E8FA8F6F1112}" type="parTrans" cxnId="{92BBE05C-6729-4BF0-BE20-43E74E2C5D71}">
      <dgm:prSet/>
      <dgm:spPr/>
      <dgm:t>
        <a:bodyPr/>
        <a:lstStyle/>
        <a:p>
          <a:endParaRPr lang="ru-RU"/>
        </a:p>
      </dgm:t>
    </dgm:pt>
    <dgm:pt modelId="{F190359D-B7B0-4D03-8322-6C5CAA313718}" type="sibTrans" cxnId="{92BBE05C-6729-4BF0-BE20-43E74E2C5D71}">
      <dgm:prSet/>
      <dgm:spPr/>
      <dgm:t>
        <a:bodyPr/>
        <a:lstStyle/>
        <a:p>
          <a:endParaRPr lang="ru-RU"/>
        </a:p>
      </dgm:t>
    </dgm:pt>
    <dgm:pt modelId="{6748E848-0A7B-4B89-A451-FA0CEF7CB45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Винесення спільного множника за дужки</a:t>
          </a:r>
        </a:p>
      </dgm:t>
    </dgm:pt>
    <dgm:pt modelId="{FDFF56F2-0036-4BB3-8D56-62E6C38D78A6}" type="parTrans" cxnId="{F5D31549-F992-4913-88AE-E7B380D78BC8}">
      <dgm:prSet/>
      <dgm:spPr/>
      <dgm:t>
        <a:bodyPr/>
        <a:lstStyle/>
        <a:p>
          <a:endParaRPr lang="ru-RU"/>
        </a:p>
      </dgm:t>
    </dgm:pt>
    <dgm:pt modelId="{D988D274-0B28-422E-8952-96F28CD8F292}" type="sibTrans" cxnId="{F5D31549-F992-4913-88AE-E7B380D78BC8}">
      <dgm:prSet/>
      <dgm:spPr/>
      <dgm:t>
        <a:bodyPr/>
        <a:lstStyle/>
        <a:p>
          <a:endParaRPr lang="ru-RU"/>
        </a:p>
      </dgm:t>
    </dgm:pt>
    <dgm:pt modelId="{BBD37FF3-F329-4D63-BAA9-E8812BF738F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Зведення до квадратного</a:t>
          </a:r>
        </a:p>
      </dgm:t>
    </dgm:pt>
    <dgm:pt modelId="{0B6FCEC6-121E-4254-A63A-7A8365E6FFAC}" type="parTrans" cxnId="{D80FE0AF-70A8-4D5B-A95A-AA8EE8DB07E3}">
      <dgm:prSet/>
      <dgm:spPr/>
      <dgm:t>
        <a:bodyPr/>
        <a:lstStyle/>
        <a:p>
          <a:endParaRPr lang="ru-RU"/>
        </a:p>
      </dgm:t>
    </dgm:pt>
    <dgm:pt modelId="{033541D7-9E0C-4BD8-9286-3BD792CF4E4B}" type="sibTrans" cxnId="{D80FE0AF-70A8-4D5B-A95A-AA8EE8DB07E3}">
      <dgm:prSet/>
      <dgm:spPr/>
      <dgm:t>
        <a:bodyPr/>
        <a:lstStyle/>
        <a:p>
          <a:endParaRPr lang="ru-RU"/>
        </a:p>
      </dgm:t>
    </dgm:pt>
    <dgm:pt modelId="{A6A13E2F-555A-490B-98EB-076DEC96F964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>
              <a:latin typeface="Times New Roman" pitchFamily="18" charset="0"/>
              <a:cs typeface="Times New Roman" pitchFamily="18" charset="0"/>
            </a:rPr>
            <a:t>Введення змінної</a:t>
          </a:r>
        </a:p>
      </dgm:t>
    </dgm:pt>
    <dgm:pt modelId="{00C03C63-4874-434A-AC34-F1FC55843519}" type="parTrans" cxnId="{8FFCE1D0-5D21-43E0-A4EC-541108E0EE63}">
      <dgm:prSet/>
      <dgm:spPr/>
      <dgm:t>
        <a:bodyPr/>
        <a:lstStyle/>
        <a:p>
          <a:endParaRPr lang="ru-RU"/>
        </a:p>
      </dgm:t>
    </dgm:pt>
    <dgm:pt modelId="{E7BBBE55-8E4C-4A80-8C0D-3AA79BC29DEC}" type="sibTrans" cxnId="{8FFCE1D0-5D21-43E0-A4EC-541108E0EE63}">
      <dgm:prSet/>
      <dgm:spPr/>
      <dgm:t>
        <a:bodyPr/>
        <a:lstStyle/>
        <a:p>
          <a:endParaRPr lang="ru-RU"/>
        </a:p>
      </dgm:t>
    </dgm:pt>
    <dgm:pt modelId="{1A518263-A42F-465C-909E-A8F362ADBB3E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uk-UA" sz="1400" noProof="0">
              <a:latin typeface="Times New Roman" pitchFamily="18" charset="0"/>
              <a:cs typeface="Times New Roman" pitchFamily="18" charset="0"/>
            </a:rPr>
            <a:t>Розв'язування однорідного рівняння</a:t>
          </a:r>
        </a:p>
      </dgm:t>
    </dgm:pt>
    <dgm:pt modelId="{25C1448C-E07A-4726-9B74-7F34C78CED6E}" type="parTrans" cxnId="{5F46F2C9-2290-4F6E-82E6-CFF6A6539ED0}">
      <dgm:prSet/>
      <dgm:spPr/>
      <dgm:t>
        <a:bodyPr/>
        <a:lstStyle/>
        <a:p>
          <a:endParaRPr lang="ru-RU"/>
        </a:p>
      </dgm:t>
    </dgm:pt>
    <dgm:pt modelId="{D7798C8E-156A-4805-B85E-DE46036E3F9D}" type="sibTrans" cxnId="{5F46F2C9-2290-4F6E-82E6-CFF6A6539ED0}">
      <dgm:prSet/>
      <dgm:spPr/>
      <dgm:t>
        <a:bodyPr/>
        <a:lstStyle/>
        <a:p>
          <a:endParaRPr lang="ru-RU"/>
        </a:p>
      </dgm:t>
    </dgm:pt>
    <dgm:pt modelId="{6F65407F-0656-4B1E-BA80-251147EE29C0}" type="pres">
      <dgm:prSet presAssocID="{EE6ED3D6-186A-49F2-BB26-AAD68DE802D6}" presName="cycle" presStyleCnt="0">
        <dgm:presLayoutVars>
          <dgm:dir/>
          <dgm:resizeHandles val="exact"/>
        </dgm:presLayoutVars>
      </dgm:prSet>
      <dgm:spPr/>
    </dgm:pt>
    <dgm:pt modelId="{33433748-CD15-45B2-86FA-B0385304DDA0}" type="pres">
      <dgm:prSet presAssocID="{89DDE27B-4145-4F5A-856D-558F17AF797D}" presName="node" presStyleLbl="node1" presStyleIdx="0" presStyleCnt="5">
        <dgm:presLayoutVars>
          <dgm:bulletEnabled val="1"/>
        </dgm:presLayoutVars>
      </dgm:prSet>
      <dgm:spPr/>
    </dgm:pt>
    <dgm:pt modelId="{E4044CA4-80FE-4443-8990-8C72E5971A97}" type="pres">
      <dgm:prSet presAssocID="{89DDE27B-4145-4F5A-856D-558F17AF797D}" presName="spNode" presStyleCnt="0"/>
      <dgm:spPr/>
    </dgm:pt>
    <dgm:pt modelId="{0A136040-879F-4C51-92D6-05A70956C568}" type="pres">
      <dgm:prSet presAssocID="{F190359D-B7B0-4D03-8322-6C5CAA313718}" presName="sibTrans" presStyleLbl="sibTrans1D1" presStyleIdx="0" presStyleCnt="5"/>
      <dgm:spPr/>
    </dgm:pt>
    <dgm:pt modelId="{2395AED1-3ECE-4A15-A600-56CF3A648A44}" type="pres">
      <dgm:prSet presAssocID="{6748E848-0A7B-4B89-A451-FA0CEF7CB450}" presName="node" presStyleLbl="node1" presStyleIdx="1" presStyleCnt="5">
        <dgm:presLayoutVars>
          <dgm:bulletEnabled val="1"/>
        </dgm:presLayoutVars>
      </dgm:prSet>
      <dgm:spPr/>
    </dgm:pt>
    <dgm:pt modelId="{91D3A8B8-857B-4AAC-BD5D-29AC3E440575}" type="pres">
      <dgm:prSet presAssocID="{6748E848-0A7B-4B89-A451-FA0CEF7CB450}" presName="spNode" presStyleCnt="0"/>
      <dgm:spPr/>
    </dgm:pt>
    <dgm:pt modelId="{2E66C136-6793-4396-892E-7E820C4C7318}" type="pres">
      <dgm:prSet presAssocID="{D988D274-0B28-422E-8952-96F28CD8F292}" presName="sibTrans" presStyleLbl="sibTrans1D1" presStyleIdx="1" presStyleCnt="5"/>
      <dgm:spPr/>
    </dgm:pt>
    <dgm:pt modelId="{D1DE3ADA-6594-4D47-BA4B-25C88A8C9EE5}" type="pres">
      <dgm:prSet presAssocID="{BBD37FF3-F329-4D63-BAA9-E8812BF738F4}" presName="node" presStyleLbl="node1" presStyleIdx="2" presStyleCnt="5">
        <dgm:presLayoutVars>
          <dgm:bulletEnabled val="1"/>
        </dgm:presLayoutVars>
      </dgm:prSet>
      <dgm:spPr/>
    </dgm:pt>
    <dgm:pt modelId="{5621D9B4-5036-436F-B209-12C98F3151FC}" type="pres">
      <dgm:prSet presAssocID="{BBD37FF3-F329-4D63-BAA9-E8812BF738F4}" presName="spNode" presStyleCnt="0"/>
      <dgm:spPr/>
    </dgm:pt>
    <dgm:pt modelId="{860DFBB2-587A-41BA-9B26-4213620E996C}" type="pres">
      <dgm:prSet presAssocID="{033541D7-9E0C-4BD8-9286-3BD792CF4E4B}" presName="sibTrans" presStyleLbl="sibTrans1D1" presStyleIdx="2" presStyleCnt="5"/>
      <dgm:spPr/>
    </dgm:pt>
    <dgm:pt modelId="{E1B66233-5B2B-457D-A229-C810A934A86F}" type="pres">
      <dgm:prSet presAssocID="{A6A13E2F-555A-490B-98EB-076DEC96F964}" presName="node" presStyleLbl="node1" presStyleIdx="3" presStyleCnt="5">
        <dgm:presLayoutVars>
          <dgm:bulletEnabled val="1"/>
        </dgm:presLayoutVars>
      </dgm:prSet>
      <dgm:spPr/>
    </dgm:pt>
    <dgm:pt modelId="{5DE8DDE9-DF2D-4647-BC89-86254A013306}" type="pres">
      <dgm:prSet presAssocID="{A6A13E2F-555A-490B-98EB-076DEC96F964}" presName="spNode" presStyleCnt="0"/>
      <dgm:spPr/>
    </dgm:pt>
    <dgm:pt modelId="{0BEB0065-C82A-44F5-A1EA-D05C4650E009}" type="pres">
      <dgm:prSet presAssocID="{E7BBBE55-8E4C-4A80-8C0D-3AA79BC29DEC}" presName="sibTrans" presStyleLbl="sibTrans1D1" presStyleIdx="3" presStyleCnt="5"/>
      <dgm:spPr/>
    </dgm:pt>
    <dgm:pt modelId="{118F5CF6-001B-417B-A92B-842BDDD8138E}" type="pres">
      <dgm:prSet presAssocID="{1A518263-A42F-465C-909E-A8F362ADBB3E}" presName="node" presStyleLbl="node1" presStyleIdx="4" presStyleCnt="5">
        <dgm:presLayoutVars>
          <dgm:bulletEnabled val="1"/>
        </dgm:presLayoutVars>
      </dgm:prSet>
      <dgm:spPr/>
    </dgm:pt>
    <dgm:pt modelId="{5562247B-282F-47B7-92B8-B4A97C7B4CA3}" type="pres">
      <dgm:prSet presAssocID="{1A518263-A42F-465C-909E-A8F362ADBB3E}" presName="spNode" presStyleCnt="0"/>
      <dgm:spPr/>
    </dgm:pt>
    <dgm:pt modelId="{E22B1209-0F6C-4D03-8043-FB9876816F63}" type="pres">
      <dgm:prSet presAssocID="{D7798C8E-156A-4805-B85E-DE46036E3F9D}" presName="sibTrans" presStyleLbl="sibTrans1D1" presStyleIdx="4" presStyleCnt="5"/>
      <dgm:spPr/>
    </dgm:pt>
  </dgm:ptLst>
  <dgm:cxnLst>
    <dgm:cxn modelId="{FD457807-3C04-4021-8F88-9C4ABD41D6CC}" type="presOf" srcId="{E7BBBE55-8E4C-4A80-8C0D-3AA79BC29DEC}" destId="{0BEB0065-C82A-44F5-A1EA-D05C4650E009}" srcOrd="0" destOrd="0" presId="urn:microsoft.com/office/officeart/2005/8/layout/cycle6"/>
    <dgm:cxn modelId="{FD070140-3118-44FA-800B-EA7C78F22469}" type="presOf" srcId="{033541D7-9E0C-4BD8-9286-3BD792CF4E4B}" destId="{860DFBB2-587A-41BA-9B26-4213620E996C}" srcOrd="0" destOrd="0" presId="urn:microsoft.com/office/officeart/2005/8/layout/cycle6"/>
    <dgm:cxn modelId="{92BBE05C-6729-4BF0-BE20-43E74E2C5D71}" srcId="{EE6ED3D6-186A-49F2-BB26-AAD68DE802D6}" destId="{89DDE27B-4145-4F5A-856D-558F17AF797D}" srcOrd="0" destOrd="0" parTransId="{803B4AA9-4933-468F-B847-E8FA8F6F1112}" sibTransId="{F190359D-B7B0-4D03-8322-6C5CAA313718}"/>
    <dgm:cxn modelId="{2B16A644-0408-4F34-B131-2F51284FF2AD}" type="presOf" srcId="{D988D274-0B28-422E-8952-96F28CD8F292}" destId="{2E66C136-6793-4396-892E-7E820C4C7318}" srcOrd="0" destOrd="0" presId="urn:microsoft.com/office/officeart/2005/8/layout/cycle6"/>
    <dgm:cxn modelId="{F5D31549-F992-4913-88AE-E7B380D78BC8}" srcId="{EE6ED3D6-186A-49F2-BB26-AAD68DE802D6}" destId="{6748E848-0A7B-4B89-A451-FA0CEF7CB450}" srcOrd="1" destOrd="0" parTransId="{FDFF56F2-0036-4BB3-8D56-62E6C38D78A6}" sibTransId="{D988D274-0B28-422E-8952-96F28CD8F292}"/>
    <dgm:cxn modelId="{263A0772-3CD9-4AA1-8444-ADB8B8434D86}" type="presOf" srcId="{D7798C8E-156A-4805-B85E-DE46036E3F9D}" destId="{E22B1209-0F6C-4D03-8043-FB9876816F63}" srcOrd="0" destOrd="0" presId="urn:microsoft.com/office/officeart/2005/8/layout/cycle6"/>
    <dgm:cxn modelId="{1C755E79-A7D6-49EC-BA0E-D0123F335835}" type="presOf" srcId="{F190359D-B7B0-4D03-8322-6C5CAA313718}" destId="{0A136040-879F-4C51-92D6-05A70956C568}" srcOrd="0" destOrd="0" presId="urn:microsoft.com/office/officeart/2005/8/layout/cycle6"/>
    <dgm:cxn modelId="{D80FE0AF-70A8-4D5B-A95A-AA8EE8DB07E3}" srcId="{EE6ED3D6-186A-49F2-BB26-AAD68DE802D6}" destId="{BBD37FF3-F329-4D63-BAA9-E8812BF738F4}" srcOrd="2" destOrd="0" parTransId="{0B6FCEC6-121E-4254-A63A-7A8365E6FFAC}" sibTransId="{033541D7-9E0C-4BD8-9286-3BD792CF4E4B}"/>
    <dgm:cxn modelId="{81778DC1-D9F5-4A7B-A16A-03C365FEF519}" type="presOf" srcId="{A6A13E2F-555A-490B-98EB-076DEC96F964}" destId="{E1B66233-5B2B-457D-A229-C810A934A86F}" srcOrd="0" destOrd="0" presId="urn:microsoft.com/office/officeart/2005/8/layout/cycle6"/>
    <dgm:cxn modelId="{5F46F2C9-2290-4F6E-82E6-CFF6A6539ED0}" srcId="{EE6ED3D6-186A-49F2-BB26-AAD68DE802D6}" destId="{1A518263-A42F-465C-909E-A8F362ADBB3E}" srcOrd="4" destOrd="0" parTransId="{25C1448C-E07A-4726-9B74-7F34C78CED6E}" sibTransId="{D7798C8E-156A-4805-B85E-DE46036E3F9D}"/>
    <dgm:cxn modelId="{D1591BCA-C240-4DE5-8107-3BD63F68890B}" type="presOf" srcId="{EE6ED3D6-186A-49F2-BB26-AAD68DE802D6}" destId="{6F65407F-0656-4B1E-BA80-251147EE29C0}" srcOrd="0" destOrd="0" presId="urn:microsoft.com/office/officeart/2005/8/layout/cycle6"/>
    <dgm:cxn modelId="{8FFCE1D0-5D21-43E0-A4EC-541108E0EE63}" srcId="{EE6ED3D6-186A-49F2-BB26-AAD68DE802D6}" destId="{A6A13E2F-555A-490B-98EB-076DEC96F964}" srcOrd="3" destOrd="0" parTransId="{00C03C63-4874-434A-AC34-F1FC55843519}" sibTransId="{E7BBBE55-8E4C-4A80-8C0D-3AA79BC29DEC}"/>
    <dgm:cxn modelId="{E00777E3-D2E4-40D7-B765-D4E4400CA779}" type="presOf" srcId="{6748E848-0A7B-4B89-A451-FA0CEF7CB450}" destId="{2395AED1-3ECE-4A15-A600-56CF3A648A44}" srcOrd="0" destOrd="0" presId="urn:microsoft.com/office/officeart/2005/8/layout/cycle6"/>
    <dgm:cxn modelId="{7DD387E5-6618-45ED-ADE1-03F4FDB89D95}" type="presOf" srcId="{89DDE27B-4145-4F5A-856D-558F17AF797D}" destId="{33433748-CD15-45B2-86FA-B0385304DDA0}" srcOrd="0" destOrd="0" presId="urn:microsoft.com/office/officeart/2005/8/layout/cycle6"/>
    <dgm:cxn modelId="{BF4F63F0-EE2F-4C97-916D-4BA3AD5BEBC4}" type="presOf" srcId="{1A518263-A42F-465C-909E-A8F362ADBB3E}" destId="{118F5CF6-001B-417B-A92B-842BDDD8138E}" srcOrd="0" destOrd="0" presId="urn:microsoft.com/office/officeart/2005/8/layout/cycle6"/>
    <dgm:cxn modelId="{CCDA70F3-3442-4ABF-A79E-2B77603B57A4}" type="presOf" srcId="{BBD37FF3-F329-4D63-BAA9-E8812BF738F4}" destId="{D1DE3ADA-6594-4D47-BA4B-25C88A8C9EE5}" srcOrd="0" destOrd="0" presId="urn:microsoft.com/office/officeart/2005/8/layout/cycle6"/>
    <dgm:cxn modelId="{8DBDADA7-DDAA-4A66-A554-D478037997DD}" type="presParOf" srcId="{6F65407F-0656-4B1E-BA80-251147EE29C0}" destId="{33433748-CD15-45B2-86FA-B0385304DDA0}" srcOrd="0" destOrd="0" presId="urn:microsoft.com/office/officeart/2005/8/layout/cycle6"/>
    <dgm:cxn modelId="{8E28FB47-2F04-4C86-8FAD-B851FDFD5484}" type="presParOf" srcId="{6F65407F-0656-4B1E-BA80-251147EE29C0}" destId="{E4044CA4-80FE-4443-8990-8C72E5971A97}" srcOrd="1" destOrd="0" presId="urn:microsoft.com/office/officeart/2005/8/layout/cycle6"/>
    <dgm:cxn modelId="{3C09D7D0-7D7E-4BEE-BE92-7DE83B6D3753}" type="presParOf" srcId="{6F65407F-0656-4B1E-BA80-251147EE29C0}" destId="{0A136040-879F-4C51-92D6-05A70956C568}" srcOrd="2" destOrd="0" presId="urn:microsoft.com/office/officeart/2005/8/layout/cycle6"/>
    <dgm:cxn modelId="{16A439A0-E041-4528-9666-6393224D8E03}" type="presParOf" srcId="{6F65407F-0656-4B1E-BA80-251147EE29C0}" destId="{2395AED1-3ECE-4A15-A600-56CF3A648A44}" srcOrd="3" destOrd="0" presId="urn:microsoft.com/office/officeart/2005/8/layout/cycle6"/>
    <dgm:cxn modelId="{30353609-701C-4A76-A99C-A5A32B078755}" type="presParOf" srcId="{6F65407F-0656-4B1E-BA80-251147EE29C0}" destId="{91D3A8B8-857B-4AAC-BD5D-29AC3E440575}" srcOrd="4" destOrd="0" presId="urn:microsoft.com/office/officeart/2005/8/layout/cycle6"/>
    <dgm:cxn modelId="{BCDBDF99-73A2-41C1-93AF-58126E9D71AC}" type="presParOf" srcId="{6F65407F-0656-4B1E-BA80-251147EE29C0}" destId="{2E66C136-6793-4396-892E-7E820C4C7318}" srcOrd="5" destOrd="0" presId="urn:microsoft.com/office/officeart/2005/8/layout/cycle6"/>
    <dgm:cxn modelId="{E0C41D2C-93D4-407F-9967-FD9D0272AA9C}" type="presParOf" srcId="{6F65407F-0656-4B1E-BA80-251147EE29C0}" destId="{D1DE3ADA-6594-4D47-BA4B-25C88A8C9EE5}" srcOrd="6" destOrd="0" presId="urn:microsoft.com/office/officeart/2005/8/layout/cycle6"/>
    <dgm:cxn modelId="{37A8FB08-802F-42F7-A6D1-5851B835B527}" type="presParOf" srcId="{6F65407F-0656-4B1E-BA80-251147EE29C0}" destId="{5621D9B4-5036-436F-B209-12C98F3151FC}" srcOrd="7" destOrd="0" presId="urn:microsoft.com/office/officeart/2005/8/layout/cycle6"/>
    <dgm:cxn modelId="{E30B0828-53D5-42ED-84C4-30A8A92E0B13}" type="presParOf" srcId="{6F65407F-0656-4B1E-BA80-251147EE29C0}" destId="{860DFBB2-587A-41BA-9B26-4213620E996C}" srcOrd="8" destOrd="0" presId="urn:microsoft.com/office/officeart/2005/8/layout/cycle6"/>
    <dgm:cxn modelId="{170A27F4-7F20-4A79-B01B-2FBA1FCA97FE}" type="presParOf" srcId="{6F65407F-0656-4B1E-BA80-251147EE29C0}" destId="{E1B66233-5B2B-457D-A229-C810A934A86F}" srcOrd="9" destOrd="0" presId="urn:microsoft.com/office/officeart/2005/8/layout/cycle6"/>
    <dgm:cxn modelId="{548CF12D-61D5-41F0-A8C6-00E6E312572D}" type="presParOf" srcId="{6F65407F-0656-4B1E-BA80-251147EE29C0}" destId="{5DE8DDE9-DF2D-4647-BC89-86254A013306}" srcOrd="10" destOrd="0" presId="urn:microsoft.com/office/officeart/2005/8/layout/cycle6"/>
    <dgm:cxn modelId="{833864DC-3027-44E3-840A-2CE0B62F9617}" type="presParOf" srcId="{6F65407F-0656-4B1E-BA80-251147EE29C0}" destId="{0BEB0065-C82A-44F5-A1EA-D05C4650E009}" srcOrd="11" destOrd="0" presId="urn:microsoft.com/office/officeart/2005/8/layout/cycle6"/>
    <dgm:cxn modelId="{CAB610C6-F8DF-4B2F-AF02-41C855A1C05E}" type="presParOf" srcId="{6F65407F-0656-4B1E-BA80-251147EE29C0}" destId="{118F5CF6-001B-417B-A92B-842BDDD8138E}" srcOrd="12" destOrd="0" presId="urn:microsoft.com/office/officeart/2005/8/layout/cycle6"/>
    <dgm:cxn modelId="{20C4575F-58CC-402C-AAB4-2C55112063B0}" type="presParOf" srcId="{6F65407F-0656-4B1E-BA80-251147EE29C0}" destId="{5562247B-282F-47B7-92B8-B4A97C7B4CA3}" srcOrd="13" destOrd="0" presId="urn:microsoft.com/office/officeart/2005/8/layout/cycle6"/>
    <dgm:cxn modelId="{F9D38E9D-FA6A-441F-83B4-BD7E8FDB3D83}" type="presParOf" srcId="{6F65407F-0656-4B1E-BA80-251147EE29C0}" destId="{E22B1209-0F6C-4D03-8043-FB9876816F63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EEF2C7-CD90-4E02-8F4E-8CD7F3FB1591}" type="doc">
      <dgm:prSet loTypeId="urn:microsoft.com/office/officeart/2005/8/layout/hProcess7#1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6D48FDFA-F1D7-48D1-9C67-CC3B7D4BDEEE}">
      <dgm:prSet phldrT="[Текст]"/>
      <dgm:spPr/>
      <dgm:t>
        <a:bodyPr/>
        <a:lstStyle/>
        <a:p>
          <a:pPr algn="ctr"/>
          <a:r>
            <a:rPr lang="ru-RU">
              <a:latin typeface="Times New Roman" pitchFamily="18" charset="0"/>
              <a:cs typeface="Times New Roman" pitchFamily="18" charset="0"/>
            </a:rPr>
            <a:t>Введення змінної</a:t>
          </a:r>
        </a:p>
      </dgm:t>
    </dgm:pt>
    <dgm:pt modelId="{43B14209-5AD6-42E9-AC51-00B09EB8545D}" type="parTrans" cxnId="{FEDCE6CE-5DEC-4C80-8E2B-2AAC33640F93}">
      <dgm:prSet/>
      <dgm:spPr/>
      <dgm:t>
        <a:bodyPr/>
        <a:lstStyle/>
        <a:p>
          <a:endParaRPr lang="ru-RU"/>
        </a:p>
      </dgm:t>
    </dgm:pt>
    <dgm:pt modelId="{DB08DEE2-42EE-4B24-8C81-FAF12EF0A3A8}" type="sibTrans" cxnId="{FEDCE6CE-5DEC-4C80-8E2B-2AAC33640F93}">
      <dgm:prSet/>
      <dgm:spPr/>
      <dgm:t>
        <a:bodyPr/>
        <a:lstStyle/>
        <a:p>
          <a:endParaRPr lang="ru-RU"/>
        </a:p>
      </dgm:t>
    </dgm:pt>
    <dgm:pt modelId="{2CA26310-DCFD-4B1B-BE4C-5E72AB6634DF}">
      <dgm:prSet phldrT="[Текст]"/>
      <dgm:spPr/>
      <dgm:t>
        <a:bodyPr/>
        <a:lstStyle/>
        <a:p>
          <a:pPr>
            <a:lnSpc>
              <a:spcPct val="150000"/>
            </a:lnSpc>
          </a:pPr>
          <a:r>
            <a:rPr lang="uk-UA" dirty="0">
              <a:latin typeface="Times New Roman" pitchFamily="18" charset="0"/>
              <a:cs typeface="Times New Roman" pitchFamily="18" charset="0"/>
            </a:rPr>
            <a:t>Розв’язання </a:t>
          </a:r>
          <a:r>
            <a:rPr lang="uk-UA" dirty="0" err="1">
              <a:latin typeface="Times New Roman" pitchFamily="18" charset="0"/>
              <a:cs typeface="Times New Roman" pitchFamily="18" charset="0"/>
            </a:rPr>
            <a:t>показникових</a:t>
          </a:r>
          <a:r>
            <a:rPr lang="uk-UA" dirty="0">
              <a:latin typeface="Times New Roman" pitchFamily="18" charset="0"/>
              <a:cs typeface="Times New Roman" pitchFamily="18" charset="0"/>
            </a:rPr>
            <a:t> рівнянь способом введення змінної та зведення до квадратного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3AE0AB54-EEAF-4517-8606-3140E58A3851}" type="parTrans" cxnId="{DEB65D63-574F-4684-A286-08039437A161}">
      <dgm:prSet/>
      <dgm:spPr/>
      <dgm:t>
        <a:bodyPr/>
        <a:lstStyle/>
        <a:p>
          <a:endParaRPr lang="ru-RU"/>
        </a:p>
      </dgm:t>
    </dgm:pt>
    <dgm:pt modelId="{69F3D710-5684-4A8D-99D4-D3AE14A2DCC4}" type="sibTrans" cxnId="{DEB65D63-574F-4684-A286-08039437A161}">
      <dgm:prSet/>
      <dgm:spPr/>
      <dgm:t>
        <a:bodyPr/>
        <a:lstStyle/>
        <a:p>
          <a:endParaRPr lang="ru-RU"/>
        </a:p>
      </dgm:t>
    </dgm:pt>
    <dgm:pt modelId="{CDB0CAAA-298E-49D9-9FFE-22CCC163D954}">
      <dgm:prSet phldrT="[Текст]"/>
      <dgm:spPr/>
      <dgm:t>
        <a:bodyPr/>
        <a:lstStyle/>
        <a:p>
          <a:pPr algn="ctr"/>
          <a:r>
            <a:rPr lang="ru-RU" b="1">
              <a:latin typeface="Times New Roman" pitchFamily="18" charset="0"/>
              <a:cs typeface="Times New Roman" pitchFamily="18" charset="0"/>
            </a:rPr>
            <a:t>Будуємо</a:t>
          </a:r>
          <a:r>
            <a:rPr lang="ru-RU">
              <a:latin typeface="Times New Roman" pitchFamily="18" charset="0"/>
              <a:cs typeface="Times New Roman" pitchFamily="18" charset="0"/>
            </a:rPr>
            <a:t> графіки</a:t>
          </a:r>
        </a:p>
      </dgm:t>
    </dgm:pt>
    <dgm:pt modelId="{E0826C27-2F47-40AD-B067-899B39A927DD}" type="parTrans" cxnId="{3F9CD60F-412E-488A-86BC-8B28DD8853EB}">
      <dgm:prSet/>
      <dgm:spPr/>
      <dgm:t>
        <a:bodyPr/>
        <a:lstStyle/>
        <a:p>
          <a:endParaRPr lang="ru-RU"/>
        </a:p>
      </dgm:t>
    </dgm:pt>
    <dgm:pt modelId="{F5484716-0740-4A28-BF8C-5D3D5A36CD86}" type="sibTrans" cxnId="{3F9CD60F-412E-488A-86BC-8B28DD8853EB}">
      <dgm:prSet/>
      <dgm:spPr/>
      <dgm:t>
        <a:bodyPr/>
        <a:lstStyle/>
        <a:p>
          <a:endParaRPr lang="ru-RU"/>
        </a:p>
      </dgm:t>
    </dgm:pt>
    <dgm:pt modelId="{6B187349-5BA7-4048-A773-33D9C5E62ABC}">
      <dgm:prSet phldrT="[Текст]" custT="1"/>
      <dgm:spPr/>
      <dgm:t>
        <a:bodyPr/>
        <a:lstStyle/>
        <a:p>
          <a:pPr>
            <a:lnSpc>
              <a:spcPct val="90000"/>
            </a:lnSpc>
          </a:pPr>
          <a:endParaRPr lang="uk-UA" sz="1900" dirty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90000"/>
            </a:lnSpc>
          </a:pPr>
          <a:endParaRPr lang="uk-UA" sz="1900" dirty="0"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50000"/>
            </a:lnSpc>
          </a:pPr>
          <a:r>
            <a:rPr lang="uk-UA" sz="1600" dirty="0">
              <a:latin typeface="Times New Roman" pitchFamily="18" charset="0"/>
              <a:cs typeface="Times New Roman" pitchFamily="18" charset="0"/>
            </a:rPr>
            <a:t>Функціонально</a:t>
          </a:r>
          <a:r>
            <a:rPr lang="uk-UA" sz="19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900" dirty="0" err="1">
              <a:latin typeface="Times New Roman" pitchFamily="18" charset="0"/>
              <a:cs typeface="Times New Roman" pitchFamily="18" charset="0"/>
            </a:rPr>
            <a:t>графічний</a:t>
          </a:r>
          <a:r>
            <a:rPr lang="ru-RU" sz="1900" dirty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dirty="0">
              <a:latin typeface="Times New Roman" pitchFamily="18" charset="0"/>
              <a:cs typeface="Times New Roman" pitchFamily="18" charset="0"/>
            </a:rPr>
            <a:t>метод </a:t>
          </a:r>
          <a:endParaRPr lang="ru-RU" sz="1900" dirty="0">
            <a:latin typeface="Times New Roman" pitchFamily="18" charset="0"/>
            <a:cs typeface="Times New Roman" pitchFamily="18" charset="0"/>
          </a:endParaRPr>
        </a:p>
      </dgm:t>
    </dgm:pt>
    <dgm:pt modelId="{83363BCD-500B-475E-B8A7-B088C0D8D73B}" type="parTrans" cxnId="{7555E15A-34BD-419D-BCA0-A19C89C11C6A}">
      <dgm:prSet/>
      <dgm:spPr/>
      <dgm:t>
        <a:bodyPr/>
        <a:lstStyle/>
        <a:p>
          <a:endParaRPr lang="ru-RU"/>
        </a:p>
      </dgm:t>
    </dgm:pt>
    <dgm:pt modelId="{25A2C2B6-2AF6-4F0C-90CD-98CD15475D8B}" type="sibTrans" cxnId="{7555E15A-34BD-419D-BCA0-A19C89C11C6A}">
      <dgm:prSet/>
      <dgm:spPr/>
      <dgm:t>
        <a:bodyPr/>
        <a:lstStyle/>
        <a:p>
          <a:endParaRPr lang="ru-RU"/>
        </a:p>
      </dgm:t>
    </dgm:pt>
    <dgm:pt modelId="{CC35126A-9A4D-4FB6-85FF-F731EDD73EE9}">
      <dgm:prSet phldrT="[Текст]"/>
      <dgm:spPr/>
      <dgm:t>
        <a:bodyPr/>
        <a:lstStyle/>
        <a:p>
          <a:pPr algn="ctr"/>
          <a:r>
            <a:rPr lang="uk-UA">
              <a:latin typeface="Times New Roman" pitchFamily="18" charset="0"/>
              <a:cs typeface="Times New Roman" pitchFamily="18" charset="0"/>
            </a:rPr>
            <a:t>Розв’язування однорідного рівняння</a:t>
          </a:r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227DF37-B157-4588-A1A5-F92E251AA925}" type="parTrans" cxnId="{998F9DF5-89DB-43DE-8E8E-1CD3D06B7FFB}">
      <dgm:prSet/>
      <dgm:spPr/>
      <dgm:t>
        <a:bodyPr/>
        <a:lstStyle/>
        <a:p>
          <a:endParaRPr lang="ru-RU"/>
        </a:p>
      </dgm:t>
    </dgm:pt>
    <dgm:pt modelId="{B7201ACF-DC0C-46E3-BBBB-5563DD4C0913}" type="sibTrans" cxnId="{998F9DF5-89DB-43DE-8E8E-1CD3D06B7FFB}">
      <dgm:prSet/>
      <dgm:spPr/>
      <dgm:t>
        <a:bodyPr/>
        <a:lstStyle/>
        <a:p>
          <a:endParaRPr lang="ru-RU"/>
        </a:p>
      </dgm:t>
    </dgm:pt>
    <dgm:pt modelId="{DC489070-3A32-40DB-8AF3-E7C954F5F7D2}">
      <dgm:prSet phldrT="[Текст]" custT="1"/>
      <dgm:spPr/>
      <dgm:t>
        <a:bodyPr/>
        <a:lstStyle/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Рівняння виду</a:t>
          </a:r>
        </a:p>
        <a:p>
          <a:endParaRPr lang="uk-UA" sz="1600" dirty="0">
            <a:latin typeface="Times New Roman" pitchFamily="18" charset="0"/>
            <a:cs typeface="Times New Roman" pitchFamily="18" charset="0"/>
          </a:endParaRPr>
        </a:p>
        <a:p>
          <a:r>
            <a:rPr lang="uk-UA" sz="1600" dirty="0">
              <a:latin typeface="Times New Roman" pitchFamily="18" charset="0"/>
              <a:cs typeface="Times New Roman" pitchFamily="18" charset="0"/>
            </a:rPr>
            <a:t>називають однорідним </a:t>
          </a:r>
          <a:r>
            <a:rPr lang="uk-UA" sz="1600" dirty="0" err="1">
              <a:latin typeface="Times New Roman" pitchFamily="18" charset="0"/>
              <a:cs typeface="Times New Roman" pitchFamily="18" charset="0"/>
            </a:rPr>
            <a:t>показниковим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 рівнянням. Для розв’язання такого рівняння треба ліву й праву частину поділити на а</a:t>
          </a:r>
          <a:r>
            <a:rPr lang="uk-UA" sz="1600" baseline="30000" dirty="0">
              <a:latin typeface="Times New Roman" pitchFamily="18" charset="0"/>
              <a:cs typeface="Times New Roman" pitchFamily="18" charset="0"/>
            </a:rPr>
            <a:t>2х 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= 0 або на в</a:t>
          </a:r>
          <a:r>
            <a:rPr lang="uk-UA" sz="1600" baseline="30000" dirty="0">
              <a:latin typeface="Times New Roman" pitchFamily="18" charset="0"/>
              <a:cs typeface="Times New Roman" pitchFamily="18" charset="0"/>
            </a:rPr>
            <a:t>2х</a:t>
          </a:r>
          <a:r>
            <a:rPr lang="uk-UA" sz="1600" dirty="0">
              <a:latin typeface="Times New Roman" pitchFamily="18" charset="0"/>
              <a:cs typeface="Times New Roman" pitchFamily="18" charset="0"/>
            </a:rPr>
            <a:t> = 0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B444FF30-EF70-4654-A930-46BD69D86F85}" type="parTrans" cxnId="{9804B83A-2C61-4974-8387-BF37CDCA13A6}">
      <dgm:prSet/>
      <dgm:spPr/>
      <dgm:t>
        <a:bodyPr/>
        <a:lstStyle/>
        <a:p>
          <a:endParaRPr lang="ru-RU"/>
        </a:p>
      </dgm:t>
    </dgm:pt>
    <dgm:pt modelId="{85F087CA-EED3-45F2-8B3C-02A139E27453}" type="sibTrans" cxnId="{9804B83A-2C61-4974-8387-BF37CDCA13A6}">
      <dgm:prSet/>
      <dgm:spPr/>
      <dgm:t>
        <a:bodyPr/>
        <a:lstStyle/>
        <a:p>
          <a:endParaRPr lang="ru-RU"/>
        </a:p>
      </dgm:t>
    </dgm:pt>
    <dgm:pt modelId="{AC75DAAF-4ED0-4B0C-BEF3-E837A42B8644}" type="pres">
      <dgm:prSet presAssocID="{21EEF2C7-CD90-4E02-8F4E-8CD7F3FB1591}" presName="Name0" presStyleCnt="0">
        <dgm:presLayoutVars>
          <dgm:dir/>
          <dgm:animLvl val="lvl"/>
          <dgm:resizeHandles val="exact"/>
        </dgm:presLayoutVars>
      </dgm:prSet>
      <dgm:spPr/>
    </dgm:pt>
    <dgm:pt modelId="{E12A8B1C-76BD-4B78-B9CF-F59B82576265}" type="pres">
      <dgm:prSet presAssocID="{6D48FDFA-F1D7-48D1-9C67-CC3B7D4BDEEE}" presName="compositeNode" presStyleCnt="0">
        <dgm:presLayoutVars>
          <dgm:bulletEnabled val="1"/>
        </dgm:presLayoutVars>
      </dgm:prSet>
      <dgm:spPr/>
    </dgm:pt>
    <dgm:pt modelId="{ECC78897-077E-4281-91B4-1B768FFF3F3D}" type="pres">
      <dgm:prSet presAssocID="{6D48FDFA-F1D7-48D1-9C67-CC3B7D4BDEEE}" presName="bgRect" presStyleLbl="node1" presStyleIdx="0" presStyleCnt="3"/>
      <dgm:spPr/>
    </dgm:pt>
    <dgm:pt modelId="{18E1A717-7DF0-4D46-9AD3-5E8F0C54B970}" type="pres">
      <dgm:prSet presAssocID="{6D48FDFA-F1D7-48D1-9C67-CC3B7D4BDEEE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2A595A6E-AA12-4C55-93FB-1D90EEA76938}" type="pres">
      <dgm:prSet presAssocID="{6D48FDFA-F1D7-48D1-9C67-CC3B7D4BDEEE}" presName="childNode" presStyleLbl="node1" presStyleIdx="0" presStyleCnt="3">
        <dgm:presLayoutVars>
          <dgm:bulletEnabled val="1"/>
        </dgm:presLayoutVars>
      </dgm:prSet>
      <dgm:spPr/>
    </dgm:pt>
    <dgm:pt modelId="{AC7AB454-9AA3-4B0A-A5CF-9616A91649CA}" type="pres">
      <dgm:prSet presAssocID="{DB08DEE2-42EE-4B24-8C81-FAF12EF0A3A8}" presName="hSp" presStyleCnt="0"/>
      <dgm:spPr/>
    </dgm:pt>
    <dgm:pt modelId="{2981BB18-E900-439E-8F0B-88E7DA1065DC}" type="pres">
      <dgm:prSet presAssocID="{DB08DEE2-42EE-4B24-8C81-FAF12EF0A3A8}" presName="vProcSp" presStyleCnt="0"/>
      <dgm:spPr/>
    </dgm:pt>
    <dgm:pt modelId="{3426D207-87CC-45CF-B3C9-0432C8423D96}" type="pres">
      <dgm:prSet presAssocID="{DB08DEE2-42EE-4B24-8C81-FAF12EF0A3A8}" presName="vSp1" presStyleCnt="0"/>
      <dgm:spPr/>
    </dgm:pt>
    <dgm:pt modelId="{6AEC1EFD-F1B2-42B3-9B96-6727B2A14541}" type="pres">
      <dgm:prSet presAssocID="{DB08DEE2-42EE-4B24-8C81-FAF12EF0A3A8}" presName="simulatedConn" presStyleLbl="solidFgAcc1" presStyleIdx="0" presStyleCnt="2"/>
      <dgm:spPr/>
    </dgm:pt>
    <dgm:pt modelId="{B6FEA9D3-F473-4603-BCDA-C582CC1FD456}" type="pres">
      <dgm:prSet presAssocID="{DB08DEE2-42EE-4B24-8C81-FAF12EF0A3A8}" presName="vSp2" presStyleCnt="0"/>
      <dgm:spPr/>
    </dgm:pt>
    <dgm:pt modelId="{6BF44175-8D12-473F-8ABC-B235A2205A5C}" type="pres">
      <dgm:prSet presAssocID="{DB08DEE2-42EE-4B24-8C81-FAF12EF0A3A8}" presName="sibTrans" presStyleCnt="0"/>
      <dgm:spPr/>
    </dgm:pt>
    <dgm:pt modelId="{F41B5BC9-6E5D-42DA-BC07-BD04AE4A3656}" type="pres">
      <dgm:prSet presAssocID="{CDB0CAAA-298E-49D9-9FFE-22CCC163D954}" presName="compositeNode" presStyleCnt="0">
        <dgm:presLayoutVars>
          <dgm:bulletEnabled val="1"/>
        </dgm:presLayoutVars>
      </dgm:prSet>
      <dgm:spPr/>
    </dgm:pt>
    <dgm:pt modelId="{5F98C11A-904E-4AD6-B9D4-19715B006CD0}" type="pres">
      <dgm:prSet presAssocID="{CDB0CAAA-298E-49D9-9FFE-22CCC163D954}" presName="bgRect" presStyleLbl="node1" presStyleIdx="1" presStyleCnt="3" custScaleX="83993" custLinFactNeighborX="-268" custLinFactNeighborY="721"/>
      <dgm:spPr/>
    </dgm:pt>
    <dgm:pt modelId="{18A0BD43-189B-4928-92E4-DB3D3753F175}" type="pres">
      <dgm:prSet presAssocID="{CDB0CAAA-298E-49D9-9FFE-22CCC163D954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FFC12CC8-95D6-4B44-B78A-0CF1A40E814D}" type="pres">
      <dgm:prSet presAssocID="{CDB0CAAA-298E-49D9-9FFE-22CCC163D954}" presName="childNode" presStyleLbl="node1" presStyleIdx="1" presStyleCnt="3">
        <dgm:presLayoutVars>
          <dgm:bulletEnabled val="1"/>
        </dgm:presLayoutVars>
      </dgm:prSet>
      <dgm:spPr/>
    </dgm:pt>
    <dgm:pt modelId="{AF2CE073-9F26-4BD4-B580-485F6866E6D7}" type="pres">
      <dgm:prSet presAssocID="{F5484716-0740-4A28-BF8C-5D3D5A36CD86}" presName="hSp" presStyleCnt="0"/>
      <dgm:spPr/>
    </dgm:pt>
    <dgm:pt modelId="{9BD4B370-F74D-4911-B2FA-5A090743E989}" type="pres">
      <dgm:prSet presAssocID="{F5484716-0740-4A28-BF8C-5D3D5A36CD86}" presName="vProcSp" presStyleCnt="0"/>
      <dgm:spPr/>
    </dgm:pt>
    <dgm:pt modelId="{CC6CFDE5-A5F8-412F-A904-6B44B45E09F7}" type="pres">
      <dgm:prSet presAssocID="{F5484716-0740-4A28-BF8C-5D3D5A36CD86}" presName="vSp1" presStyleCnt="0"/>
      <dgm:spPr/>
    </dgm:pt>
    <dgm:pt modelId="{88D2D89A-3FE7-4399-BFAE-8B58AD130800}" type="pres">
      <dgm:prSet presAssocID="{F5484716-0740-4A28-BF8C-5D3D5A36CD86}" presName="simulatedConn" presStyleLbl="solidFgAcc1" presStyleIdx="1" presStyleCnt="2"/>
      <dgm:spPr/>
    </dgm:pt>
    <dgm:pt modelId="{34003F41-B569-4CB7-8741-32C234C0BF77}" type="pres">
      <dgm:prSet presAssocID="{F5484716-0740-4A28-BF8C-5D3D5A36CD86}" presName="vSp2" presStyleCnt="0"/>
      <dgm:spPr/>
    </dgm:pt>
    <dgm:pt modelId="{5BA53569-CC46-479F-B989-32A9A815D962}" type="pres">
      <dgm:prSet presAssocID="{F5484716-0740-4A28-BF8C-5D3D5A36CD86}" presName="sibTrans" presStyleCnt="0"/>
      <dgm:spPr/>
    </dgm:pt>
    <dgm:pt modelId="{B864C064-CBC5-4170-AEA7-70B4F855886E}" type="pres">
      <dgm:prSet presAssocID="{CC35126A-9A4D-4FB6-85FF-F731EDD73EE9}" presName="compositeNode" presStyleCnt="0">
        <dgm:presLayoutVars>
          <dgm:bulletEnabled val="1"/>
        </dgm:presLayoutVars>
      </dgm:prSet>
      <dgm:spPr/>
    </dgm:pt>
    <dgm:pt modelId="{223DEA7C-F72F-4623-AB26-1F1ED83039F6}" type="pres">
      <dgm:prSet presAssocID="{CC35126A-9A4D-4FB6-85FF-F731EDD73EE9}" presName="bgRect" presStyleLbl="node1" presStyleIdx="2" presStyleCnt="3" custLinFactNeighborX="-3408" custLinFactNeighborY="-1939"/>
      <dgm:spPr/>
    </dgm:pt>
    <dgm:pt modelId="{3A8B213A-7FEB-4B99-B5F3-7F01B871CE12}" type="pres">
      <dgm:prSet presAssocID="{CC35126A-9A4D-4FB6-85FF-F731EDD73EE9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07C718BF-9E33-4C7F-B928-2F5D6F1848A5}" type="pres">
      <dgm:prSet presAssocID="{CC35126A-9A4D-4FB6-85FF-F731EDD73EE9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3F9CD60F-412E-488A-86BC-8B28DD8853EB}" srcId="{21EEF2C7-CD90-4E02-8F4E-8CD7F3FB1591}" destId="{CDB0CAAA-298E-49D9-9FFE-22CCC163D954}" srcOrd="1" destOrd="0" parTransId="{E0826C27-2F47-40AD-B067-899B39A927DD}" sibTransId="{F5484716-0740-4A28-BF8C-5D3D5A36CD86}"/>
    <dgm:cxn modelId="{A1FEC11A-54CB-4B4B-9477-13268E8FE573}" type="presOf" srcId="{2CA26310-DCFD-4B1B-BE4C-5E72AB6634DF}" destId="{2A595A6E-AA12-4C55-93FB-1D90EEA76938}" srcOrd="0" destOrd="0" presId="urn:microsoft.com/office/officeart/2005/8/layout/hProcess7#1"/>
    <dgm:cxn modelId="{2E30051B-C468-4CF7-B3E7-5632D3FD81FB}" type="presOf" srcId="{CDB0CAAA-298E-49D9-9FFE-22CCC163D954}" destId="{18A0BD43-189B-4928-92E4-DB3D3753F175}" srcOrd="1" destOrd="0" presId="urn:microsoft.com/office/officeart/2005/8/layout/hProcess7#1"/>
    <dgm:cxn modelId="{4CF9F126-360D-4DE1-B595-DE66FDD93432}" type="presOf" srcId="{CDB0CAAA-298E-49D9-9FFE-22CCC163D954}" destId="{5F98C11A-904E-4AD6-B9D4-19715B006CD0}" srcOrd="0" destOrd="0" presId="urn:microsoft.com/office/officeart/2005/8/layout/hProcess7#1"/>
    <dgm:cxn modelId="{8A43342C-BF6A-4363-87E0-440C66DFF619}" type="presOf" srcId="{DC489070-3A32-40DB-8AF3-E7C954F5F7D2}" destId="{07C718BF-9E33-4C7F-B928-2F5D6F1848A5}" srcOrd="0" destOrd="0" presId="urn:microsoft.com/office/officeart/2005/8/layout/hProcess7#1"/>
    <dgm:cxn modelId="{9804B83A-2C61-4974-8387-BF37CDCA13A6}" srcId="{CC35126A-9A4D-4FB6-85FF-F731EDD73EE9}" destId="{DC489070-3A32-40DB-8AF3-E7C954F5F7D2}" srcOrd="0" destOrd="0" parTransId="{B444FF30-EF70-4654-A930-46BD69D86F85}" sibTransId="{85F087CA-EED3-45F2-8B3C-02A139E27453}"/>
    <dgm:cxn modelId="{DEB65D63-574F-4684-A286-08039437A161}" srcId="{6D48FDFA-F1D7-48D1-9C67-CC3B7D4BDEEE}" destId="{2CA26310-DCFD-4B1B-BE4C-5E72AB6634DF}" srcOrd="0" destOrd="0" parTransId="{3AE0AB54-EEAF-4517-8606-3140E58A3851}" sibTransId="{69F3D710-5684-4A8D-99D4-D3AE14A2DCC4}"/>
    <dgm:cxn modelId="{22BDEA63-9AF4-4C31-9A20-C55A02AA138F}" type="presOf" srcId="{21EEF2C7-CD90-4E02-8F4E-8CD7F3FB1591}" destId="{AC75DAAF-4ED0-4B0C-BEF3-E837A42B8644}" srcOrd="0" destOrd="0" presId="urn:microsoft.com/office/officeart/2005/8/layout/hProcess7#1"/>
    <dgm:cxn modelId="{6293B44D-39D5-4D7B-8232-BA968AF5FBA7}" type="presOf" srcId="{6B187349-5BA7-4048-A773-33D9C5E62ABC}" destId="{FFC12CC8-95D6-4B44-B78A-0CF1A40E814D}" srcOrd="0" destOrd="0" presId="urn:microsoft.com/office/officeart/2005/8/layout/hProcess7#1"/>
    <dgm:cxn modelId="{B447C150-C80D-467C-85A0-4E70A4ED2694}" type="presOf" srcId="{6D48FDFA-F1D7-48D1-9C67-CC3B7D4BDEEE}" destId="{ECC78897-077E-4281-91B4-1B768FFF3F3D}" srcOrd="0" destOrd="0" presId="urn:microsoft.com/office/officeart/2005/8/layout/hProcess7#1"/>
    <dgm:cxn modelId="{7555E15A-34BD-419D-BCA0-A19C89C11C6A}" srcId="{CDB0CAAA-298E-49D9-9FFE-22CCC163D954}" destId="{6B187349-5BA7-4048-A773-33D9C5E62ABC}" srcOrd="0" destOrd="0" parTransId="{83363BCD-500B-475E-B8A7-B088C0D8D73B}" sibTransId="{25A2C2B6-2AF6-4F0C-90CD-98CD15475D8B}"/>
    <dgm:cxn modelId="{AC4F247D-4AC7-4641-9D89-7DC0C07AD42F}" type="presOf" srcId="{CC35126A-9A4D-4FB6-85FF-F731EDD73EE9}" destId="{223DEA7C-F72F-4623-AB26-1F1ED83039F6}" srcOrd="0" destOrd="0" presId="urn:microsoft.com/office/officeart/2005/8/layout/hProcess7#1"/>
    <dgm:cxn modelId="{336BA384-414F-4382-89FF-F8C316C24C70}" type="presOf" srcId="{6D48FDFA-F1D7-48D1-9C67-CC3B7D4BDEEE}" destId="{18E1A717-7DF0-4D46-9AD3-5E8F0C54B970}" srcOrd="1" destOrd="0" presId="urn:microsoft.com/office/officeart/2005/8/layout/hProcess7#1"/>
    <dgm:cxn modelId="{C049C0A7-C485-4342-A7E8-187E8D83B16A}" type="presOf" srcId="{CC35126A-9A4D-4FB6-85FF-F731EDD73EE9}" destId="{3A8B213A-7FEB-4B99-B5F3-7F01B871CE12}" srcOrd="1" destOrd="0" presId="urn:microsoft.com/office/officeart/2005/8/layout/hProcess7#1"/>
    <dgm:cxn modelId="{FEDCE6CE-5DEC-4C80-8E2B-2AAC33640F93}" srcId="{21EEF2C7-CD90-4E02-8F4E-8CD7F3FB1591}" destId="{6D48FDFA-F1D7-48D1-9C67-CC3B7D4BDEEE}" srcOrd="0" destOrd="0" parTransId="{43B14209-5AD6-42E9-AC51-00B09EB8545D}" sibTransId="{DB08DEE2-42EE-4B24-8C81-FAF12EF0A3A8}"/>
    <dgm:cxn modelId="{998F9DF5-89DB-43DE-8E8E-1CD3D06B7FFB}" srcId="{21EEF2C7-CD90-4E02-8F4E-8CD7F3FB1591}" destId="{CC35126A-9A4D-4FB6-85FF-F731EDD73EE9}" srcOrd="2" destOrd="0" parTransId="{7227DF37-B157-4588-A1A5-F92E251AA925}" sibTransId="{B7201ACF-DC0C-46E3-BBBB-5563DD4C0913}"/>
    <dgm:cxn modelId="{0EFC5F70-CEC3-4278-B0A3-A1BAEC3C1C53}" type="presParOf" srcId="{AC75DAAF-4ED0-4B0C-BEF3-E837A42B8644}" destId="{E12A8B1C-76BD-4B78-B9CF-F59B82576265}" srcOrd="0" destOrd="0" presId="urn:microsoft.com/office/officeart/2005/8/layout/hProcess7#1"/>
    <dgm:cxn modelId="{AA3623DF-C901-49C3-BADF-437F5135807E}" type="presParOf" srcId="{E12A8B1C-76BD-4B78-B9CF-F59B82576265}" destId="{ECC78897-077E-4281-91B4-1B768FFF3F3D}" srcOrd="0" destOrd="0" presId="urn:microsoft.com/office/officeart/2005/8/layout/hProcess7#1"/>
    <dgm:cxn modelId="{AA3BF718-1347-4765-918D-19A2231D2223}" type="presParOf" srcId="{E12A8B1C-76BD-4B78-B9CF-F59B82576265}" destId="{18E1A717-7DF0-4D46-9AD3-5E8F0C54B970}" srcOrd="1" destOrd="0" presId="urn:microsoft.com/office/officeart/2005/8/layout/hProcess7#1"/>
    <dgm:cxn modelId="{123CA405-CE6D-4A94-86E2-CF63246854B4}" type="presParOf" srcId="{E12A8B1C-76BD-4B78-B9CF-F59B82576265}" destId="{2A595A6E-AA12-4C55-93FB-1D90EEA76938}" srcOrd="2" destOrd="0" presId="urn:microsoft.com/office/officeart/2005/8/layout/hProcess7#1"/>
    <dgm:cxn modelId="{942B9FC6-FA24-4C43-B007-5D3F6C4D34D1}" type="presParOf" srcId="{AC75DAAF-4ED0-4B0C-BEF3-E837A42B8644}" destId="{AC7AB454-9AA3-4B0A-A5CF-9616A91649CA}" srcOrd="1" destOrd="0" presId="urn:microsoft.com/office/officeart/2005/8/layout/hProcess7#1"/>
    <dgm:cxn modelId="{ADAF3993-5ED7-4374-8116-78B482393693}" type="presParOf" srcId="{AC75DAAF-4ED0-4B0C-BEF3-E837A42B8644}" destId="{2981BB18-E900-439E-8F0B-88E7DA1065DC}" srcOrd="2" destOrd="0" presId="urn:microsoft.com/office/officeart/2005/8/layout/hProcess7#1"/>
    <dgm:cxn modelId="{6ED360E2-DC8F-45B4-BDE1-37695416A852}" type="presParOf" srcId="{2981BB18-E900-439E-8F0B-88E7DA1065DC}" destId="{3426D207-87CC-45CF-B3C9-0432C8423D96}" srcOrd="0" destOrd="0" presId="urn:microsoft.com/office/officeart/2005/8/layout/hProcess7#1"/>
    <dgm:cxn modelId="{35D2B172-8D7B-42EB-A7CA-03EF9BC227CD}" type="presParOf" srcId="{2981BB18-E900-439E-8F0B-88E7DA1065DC}" destId="{6AEC1EFD-F1B2-42B3-9B96-6727B2A14541}" srcOrd="1" destOrd="0" presId="urn:microsoft.com/office/officeart/2005/8/layout/hProcess7#1"/>
    <dgm:cxn modelId="{CC978024-8533-462A-BF67-A570BA362EAC}" type="presParOf" srcId="{2981BB18-E900-439E-8F0B-88E7DA1065DC}" destId="{B6FEA9D3-F473-4603-BCDA-C582CC1FD456}" srcOrd="2" destOrd="0" presId="urn:microsoft.com/office/officeart/2005/8/layout/hProcess7#1"/>
    <dgm:cxn modelId="{FAC954C8-B73B-4711-80A5-E8F78C1CABEB}" type="presParOf" srcId="{AC75DAAF-4ED0-4B0C-BEF3-E837A42B8644}" destId="{6BF44175-8D12-473F-8ABC-B235A2205A5C}" srcOrd="3" destOrd="0" presId="urn:microsoft.com/office/officeart/2005/8/layout/hProcess7#1"/>
    <dgm:cxn modelId="{29017667-0CD4-45BD-8CEB-C31C4741FD42}" type="presParOf" srcId="{AC75DAAF-4ED0-4B0C-BEF3-E837A42B8644}" destId="{F41B5BC9-6E5D-42DA-BC07-BD04AE4A3656}" srcOrd="4" destOrd="0" presId="urn:microsoft.com/office/officeart/2005/8/layout/hProcess7#1"/>
    <dgm:cxn modelId="{3D2F596D-D6FA-48B2-A47D-FE50D5945786}" type="presParOf" srcId="{F41B5BC9-6E5D-42DA-BC07-BD04AE4A3656}" destId="{5F98C11A-904E-4AD6-B9D4-19715B006CD0}" srcOrd="0" destOrd="0" presId="urn:microsoft.com/office/officeart/2005/8/layout/hProcess7#1"/>
    <dgm:cxn modelId="{856514F1-D74C-4C8D-B137-4DA67FE4B36F}" type="presParOf" srcId="{F41B5BC9-6E5D-42DA-BC07-BD04AE4A3656}" destId="{18A0BD43-189B-4928-92E4-DB3D3753F175}" srcOrd="1" destOrd="0" presId="urn:microsoft.com/office/officeart/2005/8/layout/hProcess7#1"/>
    <dgm:cxn modelId="{2615CDA3-9DE3-42FE-9DAA-59A638A55275}" type="presParOf" srcId="{F41B5BC9-6E5D-42DA-BC07-BD04AE4A3656}" destId="{FFC12CC8-95D6-4B44-B78A-0CF1A40E814D}" srcOrd="2" destOrd="0" presId="urn:microsoft.com/office/officeart/2005/8/layout/hProcess7#1"/>
    <dgm:cxn modelId="{E0D44411-7E56-41C5-8B4E-7E76CFEBEFA8}" type="presParOf" srcId="{AC75DAAF-4ED0-4B0C-BEF3-E837A42B8644}" destId="{AF2CE073-9F26-4BD4-B580-485F6866E6D7}" srcOrd="5" destOrd="0" presId="urn:microsoft.com/office/officeart/2005/8/layout/hProcess7#1"/>
    <dgm:cxn modelId="{B36938B8-7A98-49DB-BBB9-27174C428CEB}" type="presParOf" srcId="{AC75DAAF-4ED0-4B0C-BEF3-E837A42B8644}" destId="{9BD4B370-F74D-4911-B2FA-5A090743E989}" srcOrd="6" destOrd="0" presId="urn:microsoft.com/office/officeart/2005/8/layout/hProcess7#1"/>
    <dgm:cxn modelId="{066A2101-1DCD-4175-B2F6-A6B62ECD88BB}" type="presParOf" srcId="{9BD4B370-F74D-4911-B2FA-5A090743E989}" destId="{CC6CFDE5-A5F8-412F-A904-6B44B45E09F7}" srcOrd="0" destOrd="0" presId="urn:microsoft.com/office/officeart/2005/8/layout/hProcess7#1"/>
    <dgm:cxn modelId="{C8AEA4EA-74A9-49DD-902D-F7CC6E16FF2E}" type="presParOf" srcId="{9BD4B370-F74D-4911-B2FA-5A090743E989}" destId="{88D2D89A-3FE7-4399-BFAE-8B58AD130800}" srcOrd="1" destOrd="0" presId="urn:microsoft.com/office/officeart/2005/8/layout/hProcess7#1"/>
    <dgm:cxn modelId="{6EAD4F3F-4119-42CE-B272-1DC02E566366}" type="presParOf" srcId="{9BD4B370-F74D-4911-B2FA-5A090743E989}" destId="{34003F41-B569-4CB7-8741-32C234C0BF77}" srcOrd="2" destOrd="0" presId="urn:microsoft.com/office/officeart/2005/8/layout/hProcess7#1"/>
    <dgm:cxn modelId="{9F7328D1-95D5-4946-9A07-A6ABECA50077}" type="presParOf" srcId="{AC75DAAF-4ED0-4B0C-BEF3-E837A42B8644}" destId="{5BA53569-CC46-479F-B989-32A9A815D962}" srcOrd="7" destOrd="0" presId="urn:microsoft.com/office/officeart/2005/8/layout/hProcess7#1"/>
    <dgm:cxn modelId="{8BBDFC76-091C-4053-9BD8-AE63A4D8F6AE}" type="presParOf" srcId="{AC75DAAF-4ED0-4B0C-BEF3-E837A42B8644}" destId="{B864C064-CBC5-4170-AEA7-70B4F855886E}" srcOrd="8" destOrd="0" presId="urn:microsoft.com/office/officeart/2005/8/layout/hProcess7#1"/>
    <dgm:cxn modelId="{F899F4C8-41AB-4709-ABC9-313568EECD6E}" type="presParOf" srcId="{B864C064-CBC5-4170-AEA7-70B4F855886E}" destId="{223DEA7C-F72F-4623-AB26-1F1ED83039F6}" srcOrd="0" destOrd="0" presId="urn:microsoft.com/office/officeart/2005/8/layout/hProcess7#1"/>
    <dgm:cxn modelId="{51638AB6-ABC4-47B0-A0C4-1A3215B5D503}" type="presParOf" srcId="{B864C064-CBC5-4170-AEA7-70B4F855886E}" destId="{3A8B213A-7FEB-4B99-B5F3-7F01B871CE12}" srcOrd="1" destOrd="0" presId="urn:microsoft.com/office/officeart/2005/8/layout/hProcess7#1"/>
    <dgm:cxn modelId="{AD3A6F88-3C86-40AF-B10D-CCB737822725}" type="presParOf" srcId="{B864C064-CBC5-4170-AEA7-70B4F855886E}" destId="{07C718BF-9E33-4C7F-B928-2F5D6F1848A5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33DE2-D150-4402-9D6B-19CCEA55F164}">
      <dsp:nvSpPr>
        <dsp:cNvPr id="0" name=""/>
        <dsp:cNvSpPr/>
      </dsp:nvSpPr>
      <dsp:spPr>
        <a:xfrm>
          <a:off x="0" y="578289"/>
          <a:ext cx="825820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DA4013-8BFB-4D8A-A26D-98FF6641CB74}">
      <dsp:nvSpPr>
        <dsp:cNvPr id="0" name=""/>
        <dsp:cNvSpPr/>
      </dsp:nvSpPr>
      <dsp:spPr>
        <a:xfrm>
          <a:off x="285754" y="142878"/>
          <a:ext cx="7252404" cy="11217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Times New Roman" pitchFamily="18" charset="0"/>
              <a:cs typeface="Times New Roman" pitchFamily="18" charset="0"/>
            </a:rPr>
            <a:t>Метод зведення обох частин рівняння до степенів з однаковими основами стосується двочленних рівнянь, які можна звести до виду </a:t>
          </a:r>
          <a:r>
            <a:rPr lang="uk-UA" sz="2000" b="1" i="1" kern="1200" dirty="0">
              <a:latin typeface="Times New Roman" pitchFamily="18" charset="0"/>
              <a:cs typeface="Times New Roman" pitchFamily="18" charset="0"/>
            </a:rPr>
            <a:t>а</a:t>
          </a:r>
          <a:r>
            <a:rPr lang="en-US" sz="2000" b="1" i="1" kern="1200" baseline="30000" dirty="0">
              <a:latin typeface="Times New Roman" pitchFamily="18" charset="0"/>
              <a:cs typeface="Times New Roman" pitchFamily="18" charset="0"/>
            </a:rPr>
            <a:t>f</a:t>
          </a:r>
          <a:r>
            <a:rPr lang="ru-RU" sz="2000" b="1" i="1" kern="1200" baseline="30000" dirty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i="1" kern="1200" baseline="30000" dirty="0">
              <a:latin typeface="Times New Roman" pitchFamily="18" charset="0"/>
              <a:cs typeface="Times New Roman" pitchFamily="18" charset="0"/>
            </a:rPr>
            <a:t>x</a:t>
          </a:r>
          <a:r>
            <a:rPr lang="ru-RU" sz="2000" b="1" i="1" kern="1200" baseline="30000" dirty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2000" b="1" i="1" kern="1200" dirty="0">
              <a:latin typeface="Times New Roman" pitchFamily="18" charset="0"/>
              <a:cs typeface="Times New Roman" pitchFamily="18" charset="0"/>
            </a:rPr>
            <a:t>=</a:t>
          </a:r>
          <a:r>
            <a:rPr lang="en-US" sz="2000" b="1" i="1" kern="1200" dirty="0">
              <a:latin typeface="Times New Roman" pitchFamily="18" charset="0"/>
              <a:cs typeface="Times New Roman" pitchFamily="18" charset="0"/>
            </a:rPr>
            <a:t>a</a:t>
          </a:r>
          <a:r>
            <a:rPr lang="en-US" sz="2000" b="1" i="1" kern="1200" baseline="30000" dirty="0">
              <a:latin typeface="Times New Roman" pitchFamily="18" charset="0"/>
              <a:cs typeface="Times New Roman" pitchFamily="18" charset="0"/>
            </a:rPr>
            <a:t> q</a:t>
          </a:r>
          <a:r>
            <a:rPr lang="ru-RU" sz="2000" b="1" i="1" kern="1200" baseline="30000" dirty="0">
              <a:latin typeface="Times New Roman" pitchFamily="18" charset="0"/>
              <a:cs typeface="Times New Roman" pitchFamily="18" charset="0"/>
            </a:rPr>
            <a:t>(</a:t>
          </a:r>
          <a:r>
            <a:rPr lang="en-US" sz="2000" b="1" i="1" kern="1200" baseline="30000" dirty="0">
              <a:latin typeface="Times New Roman" pitchFamily="18" charset="0"/>
              <a:cs typeface="Times New Roman" pitchFamily="18" charset="0"/>
            </a:rPr>
            <a:t>x</a:t>
          </a:r>
          <a:r>
            <a:rPr lang="ru-RU" sz="2000" b="1" i="1" kern="1200" baseline="30000" dirty="0">
              <a:latin typeface="Times New Roman" pitchFamily="18" charset="0"/>
              <a:cs typeface="Times New Roman" pitchFamily="18" charset="0"/>
            </a:rPr>
            <a:t>)</a:t>
          </a:r>
          <a:endParaRPr lang="uk-UA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514" y="197638"/>
        <a:ext cx="7142884" cy="1012240"/>
      </dsp:txXfrm>
    </dsp:sp>
    <dsp:sp modelId="{831EB5B1-F75E-4FD5-BC36-5BA759C13320}">
      <dsp:nvSpPr>
        <dsp:cNvPr id="0" name=""/>
        <dsp:cNvSpPr/>
      </dsp:nvSpPr>
      <dsp:spPr>
        <a:xfrm>
          <a:off x="0" y="2301970"/>
          <a:ext cx="825820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DFEF0-D63E-4CBF-8CBA-3F8DF588CDC5}">
      <dsp:nvSpPr>
        <dsp:cNvPr id="0" name=""/>
        <dsp:cNvSpPr/>
      </dsp:nvSpPr>
      <dsp:spPr>
        <a:xfrm>
          <a:off x="428629" y="1714515"/>
          <a:ext cx="7252404" cy="11217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Times New Roman" pitchFamily="18" charset="0"/>
              <a:cs typeface="Times New Roman" pitchFamily="18" charset="0"/>
            </a:rPr>
            <a:t>Метод уведення нової змінної</a:t>
          </a:r>
        </a:p>
      </dsp:txBody>
      <dsp:txXfrm>
        <a:off x="483389" y="1769275"/>
        <a:ext cx="7142884" cy="1012240"/>
      </dsp:txXfrm>
    </dsp:sp>
    <dsp:sp modelId="{7AD3C876-344C-4821-9981-45E4CF9F0D62}">
      <dsp:nvSpPr>
        <dsp:cNvPr id="0" name=""/>
        <dsp:cNvSpPr/>
      </dsp:nvSpPr>
      <dsp:spPr>
        <a:xfrm>
          <a:off x="0" y="4025650"/>
          <a:ext cx="8258204" cy="9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5D53B-8F28-4ED6-93FF-FDD91F15E85D}">
      <dsp:nvSpPr>
        <dsp:cNvPr id="0" name=""/>
        <dsp:cNvSpPr/>
      </dsp:nvSpPr>
      <dsp:spPr>
        <a:xfrm>
          <a:off x="357192" y="3500464"/>
          <a:ext cx="7252404" cy="11217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8498" tIns="0" rIns="21849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b="1" kern="1200" dirty="0">
              <a:latin typeface="Times New Roman" pitchFamily="18" charset="0"/>
              <a:cs typeface="Times New Roman" pitchFamily="18" charset="0"/>
            </a:rPr>
            <a:t>Функціонально</a:t>
          </a:r>
          <a:r>
            <a:rPr lang="en-US" sz="2000" b="1" kern="1200" dirty="0">
              <a:latin typeface="Times New Roman" pitchFamily="18" charset="0"/>
              <a:cs typeface="Times New Roman" pitchFamily="18" charset="0"/>
            </a:rPr>
            <a:t> -</a:t>
          </a:r>
          <a:r>
            <a:rPr lang="uk-UA" sz="2000" b="1" kern="1200" dirty="0">
              <a:latin typeface="Times New Roman" pitchFamily="18" charset="0"/>
              <a:cs typeface="Times New Roman" pitchFamily="18" charset="0"/>
            </a:rPr>
            <a:t> графічний метод</a:t>
          </a:r>
        </a:p>
      </dsp:txBody>
      <dsp:txXfrm>
        <a:off x="411952" y="3555224"/>
        <a:ext cx="7142884" cy="101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496EA6-9FDE-4E14-AF1B-B3D1EDA0C090}">
      <dsp:nvSpPr>
        <dsp:cNvPr id="0" name=""/>
        <dsp:cNvSpPr/>
      </dsp:nvSpPr>
      <dsp:spPr>
        <a:xfrm>
          <a:off x="0" y="720172"/>
          <a:ext cx="3657600" cy="8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7BD29-923B-46E5-81CA-8F35D767A757}">
      <dsp:nvSpPr>
        <dsp:cNvPr id="0" name=""/>
        <dsp:cNvSpPr/>
      </dsp:nvSpPr>
      <dsp:spPr>
        <a:xfrm>
          <a:off x="182880" y="2622"/>
          <a:ext cx="2560320" cy="1219390"/>
        </a:xfrm>
        <a:prstGeom prst="roundRect">
          <a:avLst/>
        </a:prstGeom>
        <a:solidFill>
          <a:srgbClr val="92D050"/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І.  Метод зведення обох частин рівняння до степенів з однаковими основами стосується двочленних рівнянь, які можна звести до виду </a:t>
          </a:r>
          <a:r>
            <a:rPr lang="uk-UA" sz="1400" i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а</a:t>
          </a:r>
          <a:r>
            <a:rPr lang="en-US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f</a:t>
          </a:r>
          <a:r>
            <a:rPr lang="ru-RU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x</a:t>
          </a:r>
          <a:r>
            <a:rPr lang="ru-RU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) </a:t>
          </a:r>
          <a:r>
            <a:rPr lang="ru-RU" sz="1400" i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=</a:t>
          </a:r>
          <a:r>
            <a:rPr lang="en-US" sz="1400" i="1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a</a:t>
          </a:r>
          <a:r>
            <a:rPr lang="en-US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q</a:t>
          </a:r>
          <a:r>
            <a:rPr lang="ru-RU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(</a:t>
          </a:r>
          <a:r>
            <a:rPr lang="en-US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x</a:t>
          </a:r>
          <a:r>
            <a:rPr lang="ru-RU" sz="1400" i="1" kern="1200" baseline="300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)</a:t>
          </a:r>
          <a:endParaRPr lang="ru-RU" sz="1400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406" y="62148"/>
        <a:ext cx="2441268" cy="1100338"/>
      </dsp:txXfrm>
    </dsp:sp>
    <dsp:sp modelId="{C4908904-1C65-49E2-8BF8-ED81D40518A3}">
      <dsp:nvSpPr>
        <dsp:cNvPr id="0" name=""/>
        <dsp:cNvSpPr/>
      </dsp:nvSpPr>
      <dsp:spPr>
        <a:xfrm>
          <a:off x="0" y="2262412"/>
          <a:ext cx="3657600" cy="8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36A54-8596-4A5F-BCD5-7BC13E18ED38}">
      <dsp:nvSpPr>
        <dsp:cNvPr id="0" name=""/>
        <dsp:cNvSpPr/>
      </dsp:nvSpPr>
      <dsp:spPr>
        <a:xfrm>
          <a:off x="182880" y="1760572"/>
          <a:ext cx="2560320" cy="1003680"/>
        </a:xfrm>
        <a:prstGeom prst="roundRect">
          <a:avLst/>
        </a:prstGeom>
        <a:solidFill>
          <a:srgbClr val="FF0000"/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Times New Roman" pitchFamily="18" charset="0"/>
              <a:cs typeface="Times New Roman" pitchFamily="18" charset="0"/>
            </a:rPr>
            <a:t>ІІ. Метод уведення нової змінної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876" y="1809568"/>
        <a:ext cx="2462328" cy="905688"/>
      </dsp:txXfrm>
    </dsp:sp>
    <dsp:sp modelId="{E898BABC-C163-4834-AFB1-2DAC94AEFA79}">
      <dsp:nvSpPr>
        <dsp:cNvPr id="0" name=""/>
        <dsp:cNvSpPr/>
      </dsp:nvSpPr>
      <dsp:spPr>
        <a:xfrm>
          <a:off x="0" y="3804652"/>
          <a:ext cx="3657600" cy="856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BB2ECA-2B3B-469C-98A6-21774BC02D0E}">
      <dsp:nvSpPr>
        <dsp:cNvPr id="0" name=""/>
        <dsp:cNvSpPr/>
      </dsp:nvSpPr>
      <dsp:spPr>
        <a:xfrm>
          <a:off x="182880" y="3302812"/>
          <a:ext cx="2560320" cy="1003680"/>
        </a:xfrm>
        <a:prstGeom prst="roundRect">
          <a:avLst/>
        </a:prstGeom>
        <a:solidFill>
          <a:srgbClr val="FF0000"/>
        </a:solidFill>
        <a:ln w="11429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774" tIns="0" rIns="9677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dirty="0">
              <a:latin typeface="Times New Roman" pitchFamily="18" charset="0"/>
              <a:cs typeface="Times New Roman" pitchFamily="18" charset="0"/>
            </a:rPr>
            <a:t>ІІІ. Функціонально – графічний метод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31876" y="3351808"/>
        <a:ext cx="2462328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433748-CD15-45B2-86FA-B0385304DDA0}">
      <dsp:nvSpPr>
        <dsp:cNvPr id="0" name=""/>
        <dsp:cNvSpPr/>
      </dsp:nvSpPr>
      <dsp:spPr>
        <a:xfrm>
          <a:off x="1374842" y="616993"/>
          <a:ext cx="1112698" cy="723254"/>
        </a:xfrm>
        <a:prstGeom prst="roundRect">
          <a:avLst/>
        </a:prstGeom>
        <a:solidFill>
          <a:srgbClr val="92D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Зведення до однієі основи</a:t>
          </a:r>
        </a:p>
      </dsp:txBody>
      <dsp:txXfrm>
        <a:off x="1410148" y="652299"/>
        <a:ext cx="1042086" cy="652642"/>
      </dsp:txXfrm>
    </dsp:sp>
    <dsp:sp modelId="{0A136040-879F-4C51-92D6-05A70956C568}">
      <dsp:nvSpPr>
        <dsp:cNvPr id="0" name=""/>
        <dsp:cNvSpPr/>
      </dsp:nvSpPr>
      <dsp:spPr>
        <a:xfrm>
          <a:off x="485939" y="978620"/>
          <a:ext cx="2890505" cy="2890505"/>
        </a:xfrm>
        <a:custGeom>
          <a:avLst/>
          <a:gdLst/>
          <a:ahLst/>
          <a:cxnLst/>
          <a:rect l="0" t="0" r="0" b="0"/>
          <a:pathLst>
            <a:path>
              <a:moveTo>
                <a:pt x="2009249" y="114589"/>
              </a:moveTo>
              <a:arcTo wR="1445252" hR="1445252" stAng="17578169" swAng="1961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95AED1-3ECE-4A15-A600-56CF3A648A44}">
      <dsp:nvSpPr>
        <dsp:cNvPr id="0" name=""/>
        <dsp:cNvSpPr/>
      </dsp:nvSpPr>
      <dsp:spPr>
        <a:xfrm>
          <a:off x="2749359" y="1615638"/>
          <a:ext cx="1112698" cy="723254"/>
        </a:xfrm>
        <a:prstGeom prst="roundRect">
          <a:avLst/>
        </a:prstGeom>
        <a:solidFill>
          <a:srgbClr val="92D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Винесення спільного множника за дужки</a:t>
          </a:r>
        </a:p>
      </dsp:txBody>
      <dsp:txXfrm>
        <a:off x="2784665" y="1650944"/>
        <a:ext cx="1042086" cy="652642"/>
      </dsp:txXfrm>
    </dsp:sp>
    <dsp:sp modelId="{2E66C136-6793-4396-892E-7E820C4C7318}">
      <dsp:nvSpPr>
        <dsp:cNvPr id="0" name=""/>
        <dsp:cNvSpPr/>
      </dsp:nvSpPr>
      <dsp:spPr>
        <a:xfrm>
          <a:off x="485939" y="978620"/>
          <a:ext cx="2890505" cy="2890505"/>
        </a:xfrm>
        <a:custGeom>
          <a:avLst/>
          <a:gdLst/>
          <a:ahLst/>
          <a:cxnLst/>
          <a:rect l="0" t="0" r="0" b="0"/>
          <a:pathLst>
            <a:path>
              <a:moveTo>
                <a:pt x="2888519" y="1369511"/>
              </a:moveTo>
              <a:arcTo wR="1445252" hR="1445252" stAng="21419756" swAng="21966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DE3ADA-6594-4D47-BA4B-25C88A8C9EE5}">
      <dsp:nvSpPr>
        <dsp:cNvPr id="0" name=""/>
        <dsp:cNvSpPr/>
      </dsp:nvSpPr>
      <dsp:spPr>
        <a:xfrm>
          <a:off x="2224340" y="3231480"/>
          <a:ext cx="1112698" cy="723254"/>
        </a:xfrm>
        <a:prstGeom prst="round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Зведення до квадратного</a:t>
          </a:r>
        </a:p>
      </dsp:txBody>
      <dsp:txXfrm>
        <a:off x="2259646" y="3266786"/>
        <a:ext cx="1042086" cy="652642"/>
      </dsp:txXfrm>
    </dsp:sp>
    <dsp:sp modelId="{860DFBB2-587A-41BA-9B26-4213620E996C}">
      <dsp:nvSpPr>
        <dsp:cNvPr id="0" name=""/>
        <dsp:cNvSpPr/>
      </dsp:nvSpPr>
      <dsp:spPr>
        <a:xfrm>
          <a:off x="485939" y="978620"/>
          <a:ext cx="2890505" cy="2890505"/>
        </a:xfrm>
        <a:custGeom>
          <a:avLst/>
          <a:gdLst/>
          <a:ahLst/>
          <a:cxnLst/>
          <a:rect l="0" t="0" r="0" b="0"/>
          <a:pathLst>
            <a:path>
              <a:moveTo>
                <a:pt x="1732658" y="2861640"/>
              </a:moveTo>
              <a:arcTo wR="1445252" hR="1445252" stAng="4711776" swAng="137644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66233-5B2B-457D-A229-C810A934A86F}">
      <dsp:nvSpPr>
        <dsp:cNvPr id="0" name=""/>
        <dsp:cNvSpPr/>
      </dsp:nvSpPr>
      <dsp:spPr>
        <a:xfrm>
          <a:off x="525344" y="3231480"/>
          <a:ext cx="1112698" cy="723254"/>
        </a:xfrm>
        <a:prstGeom prst="round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latin typeface="Times New Roman" pitchFamily="18" charset="0"/>
              <a:cs typeface="Times New Roman" pitchFamily="18" charset="0"/>
            </a:rPr>
            <a:t>Введення змінної</a:t>
          </a:r>
        </a:p>
      </dsp:txBody>
      <dsp:txXfrm>
        <a:off x="560650" y="3266786"/>
        <a:ext cx="1042086" cy="652642"/>
      </dsp:txXfrm>
    </dsp:sp>
    <dsp:sp modelId="{0BEB0065-C82A-44F5-A1EA-D05C4650E009}">
      <dsp:nvSpPr>
        <dsp:cNvPr id="0" name=""/>
        <dsp:cNvSpPr/>
      </dsp:nvSpPr>
      <dsp:spPr>
        <a:xfrm>
          <a:off x="485939" y="978620"/>
          <a:ext cx="2890505" cy="2890505"/>
        </a:xfrm>
        <a:custGeom>
          <a:avLst/>
          <a:gdLst/>
          <a:ahLst/>
          <a:cxnLst/>
          <a:rect l="0" t="0" r="0" b="0"/>
          <a:pathLst>
            <a:path>
              <a:moveTo>
                <a:pt x="241554" y="2245168"/>
              </a:moveTo>
              <a:arcTo wR="1445252" hR="1445252" stAng="8783641" swAng="21966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F5CF6-001B-417B-A92B-842BDDD8138E}">
      <dsp:nvSpPr>
        <dsp:cNvPr id="0" name=""/>
        <dsp:cNvSpPr/>
      </dsp:nvSpPr>
      <dsp:spPr>
        <a:xfrm>
          <a:off x="325" y="1615638"/>
          <a:ext cx="1112698" cy="723254"/>
        </a:xfrm>
        <a:prstGeom prst="roundRect">
          <a:avLst/>
        </a:prstGeom>
        <a:solidFill>
          <a:srgbClr val="FF00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400" kern="1200" noProof="0">
              <a:latin typeface="Times New Roman" pitchFamily="18" charset="0"/>
              <a:cs typeface="Times New Roman" pitchFamily="18" charset="0"/>
            </a:rPr>
            <a:t>Розв'язування однорідного рівняння</a:t>
          </a:r>
        </a:p>
      </dsp:txBody>
      <dsp:txXfrm>
        <a:off x="35631" y="1650944"/>
        <a:ext cx="1042086" cy="652642"/>
      </dsp:txXfrm>
    </dsp:sp>
    <dsp:sp modelId="{E22B1209-0F6C-4D03-8043-FB9876816F63}">
      <dsp:nvSpPr>
        <dsp:cNvPr id="0" name=""/>
        <dsp:cNvSpPr/>
      </dsp:nvSpPr>
      <dsp:spPr>
        <a:xfrm>
          <a:off x="485939" y="978620"/>
          <a:ext cx="2890505" cy="2890505"/>
        </a:xfrm>
        <a:custGeom>
          <a:avLst/>
          <a:gdLst/>
          <a:ahLst/>
          <a:cxnLst/>
          <a:rect l="0" t="0" r="0" b="0"/>
          <a:pathLst>
            <a:path>
              <a:moveTo>
                <a:pt x="251783" y="630154"/>
              </a:moveTo>
              <a:arcTo wR="1445252" hR="1445252" stAng="12859904" swAng="196192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78897-077E-4281-91B4-1B768FFF3F3D}">
      <dsp:nvSpPr>
        <dsp:cNvPr id="0" name=""/>
        <dsp:cNvSpPr/>
      </dsp:nvSpPr>
      <dsp:spPr>
        <a:xfrm>
          <a:off x="4330" y="834549"/>
          <a:ext cx="2625470" cy="3150565"/>
        </a:xfrm>
        <a:prstGeom prst="roundRect">
          <a:avLst>
            <a:gd name="adj" fmla="val 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>
              <a:latin typeface="Times New Roman" pitchFamily="18" charset="0"/>
              <a:cs typeface="Times New Roman" pitchFamily="18" charset="0"/>
            </a:rPr>
            <a:t>Введення змінної</a:t>
          </a:r>
        </a:p>
      </dsp:txBody>
      <dsp:txXfrm rot="16200000">
        <a:off x="-1024853" y="1863734"/>
        <a:ext cx="2583463" cy="525094"/>
      </dsp:txXfrm>
    </dsp:sp>
    <dsp:sp modelId="{2A595A6E-AA12-4C55-93FB-1D90EEA76938}">
      <dsp:nvSpPr>
        <dsp:cNvPr id="0" name=""/>
        <dsp:cNvSpPr/>
      </dsp:nvSpPr>
      <dsp:spPr>
        <a:xfrm>
          <a:off x="529424" y="834549"/>
          <a:ext cx="1955975" cy="3150565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marL="0" lvl="0" indent="0" algn="l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Розв’язання </a:t>
          </a:r>
          <a:r>
            <a:rPr lang="uk-UA" sz="2000" kern="1200" dirty="0" err="1">
              <a:latin typeface="Times New Roman" pitchFamily="18" charset="0"/>
              <a:cs typeface="Times New Roman" pitchFamily="18" charset="0"/>
            </a:rPr>
            <a:t>показникових</a:t>
          </a:r>
          <a:r>
            <a:rPr lang="uk-UA" sz="2000" kern="1200" dirty="0">
              <a:latin typeface="Times New Roman" pitchFamily="18" charset="0"/>
              <a:cs typeface="Times New Roman" pitchFamily="18" charset="0"/>
            </a:rPr>
            <a:t> рівнянь способом введення змінної та зведення до квадратного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9424" y="834549"/>
        <a:ext cx="1955975" cy="3150565"/>
      </dsp:txXfrm>
    </dsp:sp>
    <dsp:sp modelId="{5F98C11A-904E-4AD6-B9D4-19715B006CD0}">
      <dsp:nvSpPr>
        <dsp:cNvPr id="0" name=""/>
        <dsp:cNvSpPr/>
      </dsp:nvSpPr>
      <dsp:spPr>
        <a:xfrm>
          <a:off x="2714656" y="857265"/>
          <a:ext cx="2205211" cy="3150565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>
              <a:latin typeface="Times New Roman" pitchFamily="18" charset="0"/>
              <a:cs typeface="Times New Roman" pitchFamily="18" charset="0"/>
            </a:rPr>
            <a:t>Будуємо</a:t>
          </a:r>
          <a:r>
            <a:rPr lang="ru-RU" sz="1700" kern="1200">
              <a:latin typeface="Times New Roman" pitchFamily="18" charset="0"/>
              <a:cs typeface="Times New Roman" pitchFamily="18" charset="0"/>
            </a:rPr>
            <a:t> графіки</a:t>
          </a:r>
        </a:p>
      </dsp:txBody>
      <dsp:txXfrm rot="16200000">
        <a:off x="1643446" y="1928475"/>
        <a:ext cx="2583463" cy="441042"/>
      </dsp:txXfrm>
    </dsp:sp>
    <dsp:sp modelId="{6AEC1EFD-F1B2-42B3-9B96-6727B2A14541}">
      <dsp:nvSpPr>
        <dsp:cNvPr id="0" name=""/>
        <dsp:cNvSpPr/>
      </dsp:nvSpPr>
      <dsp:spPr>
        <a:xfrm rot="5400000">
          <a:off x="2503168" y="3340239"/>
          <a:ext cx="463302" cy="39382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C12CC8-95D6-4B44-B78A-0CF1A40E814D}">
      <dsp:nvSpPr>
        <dsp:cNvPr id="0" name=""/>
        <dsp:cNvSpPr/>
      </dsp:nvSpPr>
      <dsp:spPr>
        <a:xfrm>
          <a:off x="3186167" y="857265"/>
          <a:ext cx="1642882" cy="3150565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0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9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l" defTabSz="84455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Функціонально</a:t>
          </a:r>
          <a:r>
            <a:rPr lang="uk-UA" sz="19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900" kern="1200" dirty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900" kern="1200" dirty="0" err="1">
              <a:latin typeface="Times New Roman" pitchFamily="18" charset="0"/>
              <a:cs typeface="Times New Roman" pitchFamily="18" charset="0"/>
            </a:rPr>
            <a:t>графічний</a:t>
          </a:r>
          <a:r>
            <a:rPr lang="ru-RU" sz="1900" kern="1200" dirty="0">
              <a:latin typeface="Times New Roman" pitchFamily="18" charset="0"/>
              <a:cs typeface="Times New Roman" pitchFamily="18" charset="0"/>
            </a:rPr>
            <a:t> </a:t>
          </a:r>
          <a:r>
            <a:rPr lang="uk-UA" sz="1900" kern="1200" dirty="0">
              <a:latin typeface="Times New Roman" pitchFamily="18" charset="0"/>
              <a:cs typeface="Times New Roman" pitchFamily="18" charset="0"/>
            </a:rPr>
            <a:t>метод 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86167" y="857265"/>
        <a:ext cx="1642882" cy="3150565"/>
      </dsp:txXfrm>
    </dsp:sp>
    <dsp:sp modelId="{223DEA7C-F72F-4623-AB26-1F1ED83039F6}">
      <dsp:nvSpPr>
        <dsp:cNvPr id="0" name=""/>
        <dsp:cNvSpPr/>
      </dsp:nvSpPr>
      <dsp:spPr>
        <a:xfrm>
          <a:off x="4929320" y="773460"/>
          <a:ext cx="2625470" cy="3150565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75565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700" kern="1200">
              <a:latin typeface="Times New Roman" pitchFamily="18" charset="0"/>
              <a:cs typeface="Times New Roman" pitchFamily="18" charset="0"/>
            </a:rPr>
            <a:t>Розв’язування однорідного рівняння</a:t>
          </a: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 rot="16200000">
        <a:off x="3900135" y="1802644"/>
        <a:ext cx="2583463" cy="525094"/>
      </dsp:txXfrm>
    </dsp:sp>
    <dsp:sp modelId="{88D2D89A-3FE7-4399-BFAE-8B58AD130800}">
      <dsp:nvSpPr>
        <dsp:cNvPr id="0" name=""/>
        <dsp:cNvSpPr/>
      </dsp:nvSpPr>
      <dsp:spPr>
        <a:xfrm rot="5400000">
          <a:off x="4800272" y="3340239"/>
          <a:ext cx="463302" cy="393820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718BF-9E33-4C7F-B928-2F5D6F1848A5}">
      <dsp:nvSpPr>
        <dsp:cNvPr id="0" name=""/>
        <dsp:cNvSpPr/>
      </dsp:nvSpPr>
      <dsp:spPr>
        <a:xfrm>
          <a:off x="5454414" y="773460"/>
          <a:ext cx="1955975" cy="3150565"/>
        </a:xfrm>
        <a:prstGeom prst="rect">
          <a:avLst/>
        </a:prstGeom>
        <a:noFill/>
        <a:ln w="11429" cap="flat" cmpd="sng" algn="ctr">
          <a:noFill/>
          <a:prstDash val="sysDash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Рівняння виду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uk-UA" sz="1600" kern="1200" dirty="0">
            <a:latin typeface="Times New Roman" pitchFamily="18" charset="0"/>
            <a:cs typeface="Times New Roman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називають однорідним </a:t>
          </a:r>
          <a:r>
            <a:rPr lang="uk-UA" sz="1600" kern="1200" dirty="0" err="1">
              <a:latin typeface="Times New Roman" pitchFamily="18" charset="0"/>
              <a:cs typeface="Times New Roman" pitchFamily="18" charset="0"/>
            </a:rPr>
            <a:t>показниковим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 рівнянням. Для розв’язання такого рівняння треба ліву й праву частину поділити на а</a:t>
          </a:r>
          <a:r>
            <a:rPr lang="uk-UA" sz="1600" kern="1200" baseline="30000" dirty="0">
              <a:latin typeface="Times New Roman" pitchFamily="18" charset="0"/>
              <a:cs typeface="Times New Roman" pitchFamily="18" charset="0"/>
            </a:rPr>
            <a:t>2х 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= 0 або на в</a:t>
          </a:r>
          <a:r>
            <a:rPr lang="uk-UA" sz="1600" kern="1200" baseline="30000" dirty="0">
              <a:latin typeface="Times New Roman" pitchFamily="18" charset="0"/>
              <a:cs typeface="Times New Roman" pitchFamily="18" charset="0"/>
            </a:rPr>
            <a:t>2х</a:t>
          </a:r>
          <a:r>
            <a:rPr lang="uk-UA" sz="1600" kern="1200" dirty="0">
              <a:latin typeface="Times New Roman" pitchFamily="18" charset="0"/>
              <a:cs typeface="Times New Roman" pitchFamily="18" charset="0"/>
            </a:rPr>
            <a:t> = 0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54414" y="773460"/>
        <a:ext cx="1955975" cy="315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0D768C-83AA-410E-8400-4E5F398BBFB6}" type="datetimeFigureOut">
              <a:rPr lang="uk-UA" smtClean="0"/>
              <a:pPr/>
              <a:t>18.09.2022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8DE6DF-97A2-47B4-8B19-66682751A524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64318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9600" dirty="0"/>
              <a:t>Показникові рівняння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08266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r>
              <a:rPr lang="uk-UA" sz="3600" dirty="0"/>
              <a:t>7 цікавих фільмів про математику і математиків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«Пі» (США, 1998);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«Х + Y» (Великобританія, 2014 року);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«Улюблене рівняння професора» (Японія, 2006);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«Розумниця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Уілл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Хантінг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 (США, 1997);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«Гра в імітацію» (Великобританія, США, 2014 року);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«Ігри розуму» (США, 2001);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50000"/>
              </a:lnSpc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«Доказ» (США, 2004).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Методи розв'язання </a:t>
            </a:r>
            <a:r>
              <a:rPr lang="uk-UA" dirty="0" err="1"/>
              <a:t>показникових</a:t>
            </a:r>
            <a:r>
              <a:rPr lang="uk-UA" dirty="0"/>
              <a:t> рівнянь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643050"/>
          <a:ext cx="8258204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uk-UA" sz="2800" dirty="0"/>
            </a:br>
            <a:r>
              <a:rPr lang="uk-UA" sz="2800" dirty="0"/>
              <a:t>Метод зведення обох частин рівняння до степенів з однаковими основами стосується двочленних рівнянь, які можна звести до виду</a:t>
            </a:r>
            <a:br>
              <a:rPr lang="uk-UA" sz="2800" dirty="0"/>
            </a:br>
            <a:r>
              <a:rPr lang="uk-UA" sz="2800" dirty="0"/>
              <a:t> </a:t>
            </a:r>
            <a:r>
              <a:rPr lang="uk-UA" sz="2800" i="1" dirty="0" err="1"/>
              <a:t>а</a:t>
            </a:r>
            <a:r>
              <a:rPr lang="uk-UA" sz="2800" i="1" baseline="30000" dirty="0" err="1"/>
              <a:t>f</a:t>
            </a:r>
            <a:r>
              <a:rPr lang="uk-UA" sz="2800" i="1" baseline="30000" dirty="0"/>
              <a:t>(x) </a:t>
            </a:r>
            <a:r>
              <a:rPr lang="uk-UA" sz="2800" i="1" dirty="0"/>
              <a:t>=a</a:t>
            </a:r>
            <a:r>
              <a:rPr lang="uk-UA" sz="2800" i="1" baseline="30000" dirty="0"/>
              <a:t> q(x)</a:t>
            </a:r>
            <a:r>
              <a:rPr lang="uk-UA" sz="2800" i="1" dirty="0"/>
              <a:t>.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285992"/>
          <a:ext cx="8258204" cy="3186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7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70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861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bg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Зведення до степеня з однією основою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0,2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2х+6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=25;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(0,2=1/5) 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-(2х+6)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=5;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х=-4.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х+3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+3=4;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х+3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=4-3;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х+3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х+3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=5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х+3=0;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х=-3.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uk-UA" sz="2400" baseline="30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uk-UA" sz="2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=16;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uk-UA" sz="2400" baseline="30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uk-UA" sz="2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=4</a:t>
                      </a:r>
                      <a:r>
                        <a:rPr lang="uk-UA" sz="2400" baseline="300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uk-UA" sz="2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х=2.</a:t>
                      </a:r>
                      <a:endParaRPr lang="ru-RU" sz="240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3х-1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=32;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3х-1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=2</a:t>
                      </a:r>
                      <a:r>
                        <a:rPr lang="uk-UA" sz="2400" baseline="30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</a:t>
                      </a: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3х-1=5;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х=3.</a:t>
                      </a:r>
                      <a:endParaRPr lang="ru-RU" sz="24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Методи</a:t>
            </a:r>
            <a:r>
              <a:rPr lang="uk-UA" dirty="0"/>
              <a:t>                       </a:t>
            </a:r>
            <a:r>
              <a:rPr lang="uk-UA" b="1" dirty="0"/>
              <a:t>Способи 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214414" y="1571612"/>
          <a:ext cx="3657600" cy="466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5072066" y="1524001"/>
          <a:ext cx="3862384" cy="4619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Двойная стрелка влево/вправо 6"/>
          <p:cNvSpPr/>
          <p:nvPr/>
        </p:nvSpPr>
        <p:spPr>
          <a:xfrm>
            <a:off x="4429124" y="571480"/>
            <a:ext cx="1428760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285852" y="1428736"/>
          <a:ext cx="7648598" cy="4819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8036743" y="4321975"/>
            <a:ext cx="214314" cy="1428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7224730" y="4562484"/>
            <a:ext cx="204790" cy="809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/>
          <p:nvPr/>
        </p:nvPicPr>
        <p:blipFill>
          <a:blip r:embed="rId7"/>
          <a:srcRect l="40217" t="31340" r="36758" b="62440"/>
          <a:stretch>
            <a:fillRect/>
          </a:stretch>
        </p:blipFill>
        <p:spPr bwMode="auto">
          <a:xfrm>
            <a:off x="6786578" y="2571744"/>
            <a:ext cx="1785950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ABC5D24D-2412-20C8-7DC3-221CB2EA7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571480"/>
            <a:ext cx="7498080" cy="1143000"/>
          </a:xfrm>
        </p:spPr>
        <p:txBody>
          <a:bodyPr>
            <a:normAutofit fontScale="90000"/>
          </a:bodyPr>
          <a:lstStyle/>
          <a:p>
            <a:pPr lvl="0" algn="ctr" fontAlgn="base">
              <a:spcAft>
                <a:spcPct val="0"/>
              </a:spcAft>
            </a:pPr>
            <a:r>
              <a:rPr lang="uk-UA" sz="2200" dirty="0"/>
              <a:t>Розв’язання </a:t>
            </a:r>
            <a:r>
              <a:rPr lang="uk-UA" sz="2200" dirty="0" err="1"/>
              <a:t>показникових</a:t>
            </a:r>
            <a:r>
              <a:rPr lang="uk-UA" sz="2200" dirty="0"/>
              <a:t> рівнянь способом введення змінної та зведення до квадратного рівняння</a:t>
            </a:r>
            <a:br>
              <a:rPr lang="en-US" sz="2200" dirty="0"/>
            </a:br>
            <a:br>
              <a:rPr lang="ru-RU" sz="2200" dirty="0"/>
            </a:br>
            <a:r>
              <a:rPr lang="uk-UA" sz="2200" dirty="0"/>
              <a:t>Алгоритм розв’язання </a:t>
            </a:r>
            <a:br>
              <a:rPr lang="uk-UA" sz="54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33523" y="1711452"/>
          <a:ext cx="6610376" cy="4146440"/>
        </p:xfrm>
        <a:graphic>
          <a:graphicData uri="http://schemas.openxmlformats.org/drawingml/2006/table">
            <a:tbl>
              <a:tblPr/>
              <a:tblGrid>
                <a:gridCol w="3305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5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Розв’язати рівняння.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2х+5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7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Розв’язання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Виконавши тотожні перетворення, зведемо рівняння до квадратного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2х+4+1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2х+4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∙ 3=3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Зробимо заміну: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Замінимо 3</a:t>
                      </a:r>
                      <a:r>
                        <a:rPr lang="uk-UA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t, </a:t>
                      </a:r>
                      <a:r>
                        <a:rPr lang="uk-UA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тоді 3</a:t>
                      </a:r>
                      <a:r>
                        <a:rPr lang="uk-UA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2х+4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== t</a:t>
                      </a:r>
                      <a:r>
                        <a:rPr lang="uk-UA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85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Розв’яжемо одержане квадратне рівняння відносно t: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t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t-2=0;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uk-UA" sz="14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=1;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t</a:t>
                      </a:r>
                      <a:r>
                        <a:rPr lang="uk-UA" sz="1400" baseline="-25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- - не задовольняє умову t&gt;0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46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Повернемося до заміни і розв’яжемо показникове рівняння: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1;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 3</a:t>
                      </a:r>
                      <a:r>
                        <a:rPr lang="uk-UA" sz="14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х+2=0;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х=-2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1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Запишемо відповідь.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Відповідь. – 2.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71435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200" b="1" dirty="0"/>
              <a:t>Функціонально - графічний метод</a:t>
            </a:r>
            <a:br>
              <a:rPr lang="ru-RU" sz="2200" dirty="0"/>
            </a:br>
            <a:r>
              <a:rPr lang="uk-UA" sz="2200" dirty="0"/>
              <a:t> </a:t>
            </a:r>
            <a:br>
              <a:rPr lang="ru-RU" sz="2200" dirty="0"/>
            </a:br>
            <a:r>
              <a:rPr lang="uk-UA" sz="2200" dirty="0"/>
              <a:t>Розв'язати рівняння 5</a:t>
            </a:r>
            <a:r>
              <a:rPr lang="uk-UA" sz="2200" baseline="30000" dirty="0"/>
              <a:t>х</a:t>
            </a:r>
            <a:r>
              <a:rPr lang="uk-UA" sz="2200" dirty="0"/>
              <a:t>=6−x</a:t>
            </a:r>
            <a:br>
              <a:rPr lang="ru-RU" sz="2200" dirty="0"/>
            </a:br>
            <a:r>
              <a:rPr lang="uk-UA" sz="2200" dirty="0"/>
              <a:t>Побудуємо в одній системі координат графіки функцій y=5</a:t>
            </a:r>
            <a:r>
              <a:rPr lang="uk-UA" sz="2200" baseline="30000" dirty="0"/>
              <a:t>x</a:t>
            </a:r>
            <a:r>
              <a:rPr lang="uk-UA" sz="2200" dirty="0"/>
              <a:t> і y=6−x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vienadojums1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564360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600" b="1" dirty="0"/>
              <a:t>Розв’язування однорідного рівняння</a:t>
            </a:r>
            <a:br>
              <a:rPr lang="ru-RU" dirty="0"/>
            </a:br>
            <a:endParaRPr lang="ru-RU" dirty="0"/>
          </a:p>
        </p:txBody>
      </p:sp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2"/>
          <a:srcRect l="10432" t="30273" r="52782" b="14062"/>
          <a:stretch>
            <a:fillRect/>
          </a:stretch>
        </p:blipFill>
        <p:spPr bwMode="auto">
          <a:xfrm>
            <a:off x="2000232" y="1000108"/>
            <a:ext cx="6072230" cy="5165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719</TotalTime>
  <Words>498</Words>
  <Application>Microsoft Office PowerPoint</Application>
  <PresentationFormat>Екран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Показникові рівняння</vt:lpstr>
      <vt:lpstr> 7 цікавих фільмів про математику і математиків </vt:lpstr>
      <vt:lpstr>Методи розв'язання показникових рівнянь</vt:lpstr>
      <vt:lpstr> Метод зведення обох частин рівняння до степенів з однаковими основами стосується двочленних рівнянь, які можна звести до виду  аf(x) =a q(x).</vt:lpstr>
      <vt:lpstr>Методи                       Способи </vt:lpstr>
      <vt:lpstr>Презентація PowerPoint</vt:lpstr>
      <vt:lpstr>Розв’язання показникових рівнянь способом введення змінної та зведення до квадратного рівняння  Алгоритм розв’язання  </vt:lpstr>
      <vt:lpstr>Функціонально - графічний метод   Розв'язати рівняння 5х=6−x Побудуємо в одній системі координат графіки функцій y=5x і y=6−x </vt:lpstr>
      <vt:lpstr>Розв’язування однорідного рівняння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Показникові рівняння</dc:title>
  <dc:creator>Люба</dc:creator>
  <cp:lastModifiedBy>Olena</cp:lastModifiedBy>
  <cp:revision>59</cp:revision>
  <dcterms:created xsi:type="dcterms:W3CDTF">2020-10-01T06:09:36Z</dcterms:created>
  <dcterms:modified xsi:type="dcterms:W3CDTF">2022-09-17T23:56:55Z</dcterms:modified>
</cp:coreProperties>
</file>