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6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776864" cy="511256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План: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Поняття </a:t>
            </a:r>
            <a:r>
              <a:rPr lang="uk-UA" sz="2400" dirty="0"/>
              <a:t>уяви та її </a:t>
            </a:r>
            <a:r>
              <a:rPr lang="uk-UA" sz="2400" dirty="0" smtClean="0"/>
              <a:t>функції.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Фізіологічні </a:t>
            </a:r>
            <a:r>
              <a:rPr lang="uk-UA" sz="2400" dirty="0"/>
              <a:t>механізми </a:t>
            </a:r>
            <a:r>
              <a:rPr lang="uk-UA" sz="2400" dirty="0" smtClean="0"/>
              <a:t>уяви.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Типи уяви.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Види уяви.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Психологічні </a:t>
            </a:r>
            <a:r>
              <a:rPr lang="uk-UA" sz="2400" dirty="0"/>
              <a:t>механізми </a:t>
            </a:r>
            <a:r>
              <a:rPr lang="uk-UA" sz="2400" dirty="0" smtClean="0"/>
              <a:t>уяви.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Розвиток </a:t>
            </a:r>
            <a:r>
              <a:rPr lang="uk-UA" sz="2400" dirty="0"/>
              <a:t>уяви.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920393"/>
          </a:xfrm>
        </p:spPr>
        <p:txBody>
          <a:bodyPr/>
          <a:lstStyle/>
          <a:p>
            <a:pPr marL="182880" indent="0">
              <a:buNone/>
            </a:pPr>
            <a:r>
              <a:rPr lang="uk-UA" b="0" dirty="0" smtClean="0">
                <a:effectLst/>
              </a:rPr>
              <a:t>Тема</a:t>
            </a:r>
            <a:r>
              <a:rPr lang="uk-UA" b="0" dirty="0">
                <a:effectLst/>
              </a:rPr>
              <a:t>: </a:t>
            </a:r>
            <a:r>
              <a:rPr lang="uk-UA" dirty="0">
                <a:effectLst/>
              </a:rPr>
              <a:t>Уява</a:t>
            </a:r>
            <a:br>
              <a:rPr lang="uk-UA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922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User.D03491_PSYHOLOG\Desktop\00a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User.D03491_PSYHOLOG\Desktop\00b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User.D03491_PSYHOLOG\Desktop\00d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1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User.D03491_PSYHOLOG\Desktop\00e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6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User.D03491_PSYHOLOG\Desktop\00f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User.D03491_PSYHOLOG\Desktop\image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7770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0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8" name="Picture 4" descr="C:\Users\User.D03491_PSYHOLOG\Desktop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4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7647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Механізми творення образів уяви</a:t>
            </a:r>
            <a:endParaRPr lang="uk-UA" sz="2800" dirty="0"/>
          </a:p>
        </p:txBody>
      </p:sp>
      <p:pic>
        <p:nvPicPr>
          <p:cNvPr id="16386" name="Picture 2" descr="C:\Users\User.D03491_PSYHOLOG\Desktop\image00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20161" cy="59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2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32890"/>
              </p:ext>
            </p:extLst>
          </p:nvPr>
        </p:nvGraphicFramePr>
        <p:xfrm>
          <a:off x="2627313" y="3086100"/>
          <a:ext cx="3889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Об’єкт оболонки Пакувальника" showAsIcon="1" r:id="rId3" imgW="3890160" imgH="685440" progId="Package">
                  <p:embed/>
                </p:oleObj>
              </mc:Choice>
              <mc:Fallback>
                <p:oleObj name="Об’єкт оболонки Пакувальника" showAsIcon="1" r:id="rId3" imgW="389016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313" y="3086100"/>
                        <a:ext cx="38893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 descr="C:\Users\User.D03491_PSYHOLOG\Desktop\slid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" y="-1"/>
            <a:ext cx="9149961" cy="68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6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 descr="C:\Users\User.D03491_PSYHOLOG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66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4641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психічний процес, який полягає у створенні нових образів шляхом обробки матеріалу сприймань і уявлень, одержаних у попередньому досвіді.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 descr="C:\Users\User.D03491_PSYHOLOG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.D03491_PSYHOLOG\Desktop\depositphotos_132134966-stock-illustration-marry-poppins-a-novel-charac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073524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5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013176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 smtClean="0"/>
              <a:t>4. Гіперболізація</a:t>
            </a:r>
            <a:r>
              <a:rPr lang="uk-UA" dirty="0" smtClean="0"/>
              <a:t> – збільшення характеристик предмета</a:t>
            </a:r>
          </a:p>
          <a:p>
            <a:endParaRPr lang="uk-UA" dirty="0"/>
          </a:p>
        </p:txBody>
      </p:sp>
      <p:pic>
        <p:nvPicPr>
          <p:cNvPr id="17410" name="Picture 2" descr="C:\Users\User.D03491_PSYHOLOG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050827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.D03491_PSYHOLOG\Desktop\завантаженн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5492"/>
            <a:ext cx="2875567" cy="26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.D03491_PSYHOLO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283714"/>
            <a:ext cx="3840485" cy="22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6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5. </a:t>
            </a:r>
            <a:r>
              <a:rPr lang="uk-UA" b="1" dirty="0" smtClean="0"/>
              <a:t>Літота</a:t>
            </a:r>
            <a:r>
              <a:rPr lang="uk-UA" dirty="0" smtClean="0"/>
              <a:t> – зменшення характеристик </a:t>
            </a:r>
            <a:r>
              <a:rPr lang="uk-UA" dirty="0" err="1" smtClean="0"/>
              <a:t>обєкта</a:t>
            </a:r>
            <a:endParaRPr lang="uk-UA" dirty="0"/>
          </a:p>
        </p:txBody>
      </p:sp>
      <p:pic>
        <p:nvPicPr>
          <p:cNvPr id="18434" name="Picture 2" descr="C:\Users\User.D03491_PSYHOLOG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734047" cy="28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.D03491_PSYHOLOG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73" y="2420888"/>
            <a:ext cx="2565822" cy="35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6. </a:t>
            </a:r>
            <a:r>
              <a:rPr lang="uk-UA" b="1" dirty="0" smtClean="0"/>
              <a:t>Схематизація</a:t>
            </a:r>
            <a:r>
              <a:rPr lang="uk-UA" dirty="0" smtClean="0"/>
              <a:t> – розбіжності зменшуються, а риси схожості виходять на перший план</a:t>
            </a:r>
          </a:p>
          <a:p>
            <a:endParaRPr lang="uk-UA" dirty="0"/>
          </a:p>
        </p:txBody>
      </p:sp>
      <p:pic>
        <p:nvPicPr>
          <p:cNvPr id="19458" name="Picture 2" descr="C:\Users\User.D03491_PSYHOLOG\Desktop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.D03491_PSYHOLOG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 bwMode="auto">
          <a:xfrm>
            <a:off x="3923928" y="2564904"/>
            <a:ext cx="42536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.D03491_PSYHOLOG\Desktop\m564f10f8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15" y="476672"/>
            <a:ext cx="99460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064896" cy="6336704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Говорячи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зв'язки уяви з дійсністю, Л .С. Виготський сформулював перший і найважливіший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уяви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творча діяльність уяви знаходиться в прямій залежності від багатства і різноманітності попереднього досвіду людини, зміст якого відображує дійсність і складається з елементів, узятих з неї. Чим багатший досвід людини, тим більшим є наявний в уяві матеріал. Образ – уявлення лабільний, динамічний за своєю природою, тобто він кожного разу може змінюватися, перетворюватися. Але якщо мова йде про образ – уявлення як продукт уяви, то він є просто «миготінням» без певного напряму, а перетворенням, зумовленим певною тенденцією.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Саме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 дійсності часто перетворюється уявою під впливом почуттів, бажань, симпатій і антипатій. Ці перетворення приводять до викривлення, коли «бажане видається за дійсне», і таким чином нібито «затушовуються» реальні властивості предмета, а іноді і до більш глибокого пізнання дійсності. Під впливом почуттів уява може яскравіше виявляти справжній образ людини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6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Ще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цікавий аспект, який відображає вплив емоційного чинника на уяву, виявляється у сформульованому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Л.С.Виготським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– законі спільного емоційного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сутність полягає в такому: враження і образи, що мають спільний емоційний знак, тобто ті, що мають на нас подібний емоційний вплив, можуть об'єднуватися між собою, незважаючи на те, що жодного зв'язку між цими образами не існує.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Існує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зворотний зв'язок уяви з емоцією, коли уява впливає на почуття. Це так званий закон емоційної реальності. Його сутність зводиться до того, що будь-який витвір фантазії має зворотний вплив на наші почуття. І якщо цей витвір сам по собі не відповідає дійсності, то почуття, яке викликається ним, є дійсним, таким, що реально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почуттям, що захоплює людину </a:t>
            </a:r>
          </a:p>
        </p:txBody>
      </p:sp>
    </p:spTree>
    <p:extLst>
      <p:ext uri="{BB962C8B-B14F-4D97-AF65-F5344CB8AC3E}">
        <p14:creationId xmlns:p14="http://schemas.microsoft.com/office/powerpoint/2010/main" val="341369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uk-UA" b="1" dirty="0"/>
              <a:t>2. Фізіологічні механізми уяви</a:t>
            </a:r>
          </a:p>
          <a:p>
            <a:pPr marL="45720" indent="0">
              <a:buNone/>
            </a:pPr>
            <a:r>
              <a:rPr lang="uk-UA" dirty="0" smtClean="0"/>
              <a:t>Виникнення </a:t>
            </a:r>
            <a:r>
              <a:rPr lang="uk-UA" dirty="0"/>
              <a:t>образів фантазії – результат діяльності мозку. Уява, як і всі інші психічні процеси – функція кори великих півкуль. Як ми вже вияснили, фізіологічну основу пам'яті складає замикання тимчасових нервових </a:t>
            </a:r>
            <a:r>
              <a:rPr lang="uk-UA" dirty="0" err="1"/>
              <a:t>зв'язків</a:t>
            </a:r>
            <a:r>
              <a:rPr lang="uk-UA" dirty="0"/>
              <a:t> та їх наступна актуалізація (відтворення, поновлення, розгальмування). У процесі ж уяви утворені протягом життя зв'язки розпадаються (дисоціюються) і об'єднуються в нові системи.</a:t>
            </a:r>
          </a:p>
          <a:p>
            <a:pPr marL="45720" indent="0">
              <a:buNone/>
            </a:pPr>
            <a:r>
              <a:rPr lang="uk-UA" dirty="0" smtClean="0"/>
              <a:t>Це </a:t>
            </a:r>
            <a:r>
              <a:rPr lang="uk-UA" dirty="0"/>
              <a:t>поєднання стає можливим у результаті виникнення в корі головного мозку сильного осередку збудження, викликаного пробудженням потреби або якого-небудь безпосереднього враження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r>
              <a:rPr lang="uk-UA" dirty="0"/>
              <a:t>Але уява має складну структуру і пов'язана з емоціями. Передбачається, що вона є функцією не лише кори великих півкуль, але й функцією глибинних відділів мозку, зокрема </a:t>
            </a:r>
            <a:r>
              <a:rPr lang="uk-UA" dirty="0" err="1"/>
              <a:t>гіпоталамо-лімбічної</a:t>
            </a:r>
            <a:r>
              <a:rPr lang="uk-UA" dirty="0"/>
              <a:t> системи 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2050" name="Picture 2" descr="C:\Users\User.D03491_PSYHOLOG\Desktop\003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4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.D03491_PSYHOLOG\Desktop\004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5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User.D03491_PSYHOLOG\Desktop\005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9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User.D03491_PSYHOLOG\Desktop\009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392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520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Пакет</vt:lpstr>
      <vt:lpstr>Тема: Уява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Механізми творення образів уяви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Уява </dc:title>
  <dc:creator>User</dc:creator>
  <cp:lastModifiedBy>User</cp:lastModifiedBy>
  <cp:revision>12</cp:revision>
  <dcterms:created xsi:type="dcterms:W3CDTF">2021-09-07T07:32:21Z</dcterms:created>
  <dcterms:modified xsi:type="dcterms:W3CDTF">2021-09-08T07:57:03Z</dcterms:modified>
</cp:coreProperties>
</file>