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336A2-EE0B-46FD-809E-46CBCA994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i="1" dirty="0"/>
              <a:t>Техніки пошуку роботи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DF3135-9ED0-4ABA-9E79-503DD4BB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06145" y="4534204"/>
            <a:ext cx="9576538" cy="550333"/>
          </a:xfrm>
        </p:spPr>
        <p:txBody>
          <a:bodyPr/>
          <a:lstStyle/>
          <a:p>
            <a:r>
              <a:rPr lang="ru-RU" dirty="0"/>
              <a:t>Тренер: Герасименко </a:t>
            </a:r>
            <a:r>
              <a:rPr lang="ru-RU" dirty="0" err="1"/>
              <a:t>юліана</a:t>
            </a:r>
            <a:endParaRPr lang="ru-RU" dirty="0"/>
          </a:p>
          <a:p>
            <a:r>
              <a:rPr lang="ru-RU" dirty="0" err="1"/>
              <a:t>Практичний</a:t>
            </a:r>
            <a:r>
              <a:rPr lang="ru-RU" dirty="0"/>
              <a:t> психолог ЦІТН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6115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4FDC5-D840-475A-9EC5-06779A7E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026"/>
            <a:ext cx="11648661" cy="13243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роботодавця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CDE2EE-FFF9-4AD0-82FE-E3D5B50AB1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11895" y="1722084"/>
            <a:ext cx="7368209" cy="44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9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8567B-6FAB-4DAC-9A72-7E9A463A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33" y="129208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кар’єри</a:t>
            </a:r>
            <a:r>
              <a:rPr lang="ru-RU" dirty="0"/>
              <a:t> 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EF9BCC-6361-440A-BCE6-29072F2E31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4260" y="1123122"/>
            <a:ext cx="5605670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B8DE9-8170-466C-8613-04F5C6DA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42461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6DF975-B38D-4F32-A8D0-7DEF932F0A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52414" y="1419476"/>
            <a:ext cx="4887172" cy="48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CBEC4-3A71-49DE-8598-A19CFBE5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18" y="331450"/>
            <a:ext cx="10396882" cy="940759"/>
          </a:xfrm>
        </p:spPr>
        <p:txBody>
          <a:bodyPr/>
          <a:lstStyle/>
          <a:p>
            <a:pPr algn="ctr"/>
            <a:r>
              <a:rPr lang="ru-RU" dirty="0" err="1"/>
              <a:t>Вправа</a:t>
            </a:r>
            <a:r>
              <a:rPr lang="ru-RU" dirty="0"/>
              <a:t> № 4 «Хочу. </a:t>
            </a:r>
            <a:r>
              <a:rPr lang="ru-RU" dirty="0" err="1"/>
              <a:t>Можу</a:t>
            </a:r>
            <a:r>
              <a:rPr lang="ru-RU" dirty="0"/>
              <a:t>. </a:t>
            </a:r>
            <a:r>
              <a:rPr lang="ru-RU" dirty="0" err="1"/>
              <a:t>Роблю</a:t>
            </a:r>
            <a:r>
              <a:rPr lang="ru-RU" dirty="0"/>
              <a:t>»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CC687-0892-422A-8EED-CE7BCA988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018" y="1272210"/>
            <a:ext cx="5035826" cy="4611756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Мета: </a:t>
            </a:r>
            <a:r>
              <a:rPr lang="ru-RU" sz="2800" dirty="0" err="1"/>
              <a:t>Навчитися</a:t>
            </a:r>
            <a:r>
              <a:rPr lang="ru-RU" sz="2800" dirty="0"/>
              <a:t> </a:t>
            </a:r>
            <a:r>
              <a:rPr lang="ru-RU" sz="2800" dirty="0" err="1"/>
              <a:t>аналізувати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вчинки</a:t>
            </a:r>
            <a:r>
              <a:rPr lang="ru-RU" sz="2800" dirty="0"/>
              <a:t> та </a:t>
            </a:r>
            <a:r>
              <a:rPr lang="ru-RU" sz="2800" dirty="0" err="1"/>
              <a:t>поведінку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Зміст</a:t>
            </a:r>
            <a:r>
              <a:rPr lang="ru-RU" sz="2800" dirty="0"/>
              <a:t> </a:t>
            </a:r>
            <a:r>
              <a:rPr lang="ru-RU" sz="2800" dirty="0" err="1"/>
              <a:t>вправи</a:t>
            </a:r>
            <a:r>
              <a:rPr lang="ru-RU" sz="2800" dirty="0"/>
              <a:t>: </a:t>
            </a:r>
            <a:r>
              <a:rPr lang="ru-RU" sz="2800" dirty="0" err="1"/>
              <a:t>Учасникам</a:t>
            </a:r>
            <a:r>
              <a:rPr lang="ru-RU" sz="2800" dirty="0"/>
              <a:t> </a:t>
            </a:r>
            <a:r>
              <a:rPr lang="ru-RU" sz="2800" dirty="0" err="1"/>
              <a:t>пропонується</a:t>
            </a:r>
            <a:r>
              <a:rPr lang="ru-RU" sz="2800" dirty="0"/>
              <a:t> </a:t>
            </a:r>
            <a:r>
              <a:rPr lang="ru-RU" sz="2800" dirty="0" err="1"/>
              <a:t>розділити</a:t>
            </a:r>
            <a:r>
              <a:rPr lang="ru-RU" sz="2800" dirty="0"/>
              <a:t> </a:t>
            </a:r>
            <a:r>
              <a:rPr lang="ru-RU" sz="2800" dirty="0" err="1"/>
              <a:t>аркуш</a:t>
            </a:r>
            <a:r>
              <a:rPr lang="ru-RU" sz="2800" dirty="0"/>
              <a:t> </a:t>
            </a:r>
            <a:r>
              <a:rPr lang="ru-RU" sz="2800" dirty="0" err="1"/>
              <a:t>паперу</a:t>
            </a:r>
            <a:r>
              <a:rPr lang="ru-RU" sz="2800" dirty="0"/>
              <a:t> на три </a:t>
            </a:r>
            <a:r>
              <a:rPr lang="ru-RU" sz="2800" dirty="0" err="1"/>
              <a:t>частини</a:t>
            </a:r>
            <a:r>
              <a:rPr lang="ru-RU" sz="2800" dirty="0"/>
              <a:t> та </a:t>
            </a:r>
            <a:r>
              <a:rPr lang="ru-RU" sz="2800" dirty="0" err="1"/>
              <a:t>підписати</a:t>
            </a:r>
            <a:r>
              <a:rPr lang="ru-RU" sz="2800" dirty="0"/>
              <a:t> </a:t>
            </a:r>
            <a:r>
              <a:rPr lang="ru-RU" sz="2800" dirty="0" err="1"/>
              <a:t>кожну</a:t>
            </a:r>
            <a:r>
              <a:rPr lang="ru-RU" sz="2800" dirty="0"/>
              <a:t> «ХОЧУ», «МОЖУ», «РОБЛЮ». </a:t>
            </a:r>
            <a:r>
              <a:rPr lang="ru-RU" sz="2800" dirty="0" err="1"/>
              <a:t>Заповнюють</a:t>
            </a:r>
            <a:r>
              <a:rPr lang="ru-RU" sz="2800" dirty="0"/>
              <a:t> </a:t>
            </a:r>
            <a:r>
              <a:rPr lang="ru-RU" sz="2800" dirty="0" err="1"/>
              <a:t>таблицю</a:t>
            </a:r>
            <a:r>
              <a:rPr lang="ru-RU" sz="2800" dirty="0"/>
              <a:t> та провести </a:t>
            </a:r>
            <a:r>
              <a:rPr lang="ru-RU" sz="2800" dirty="0" err="1"/>
              <a:t>аналіз</a:t>
            </a:r>
            <a:r>
              <a:rPr lang="ru-RU" sz="2800" dirty="0"/>
              <a:t> про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важче</a:t>
            </a:r>
            <a:r>
              <a:rPr lang="ru-RU" sz="2800" dirty="0"/>
              <a:t> </a:t>
            </a:r>
            <a:r>
              <a:rPr lang="ru-RU" sz="2800" dirty="0" err="1"/>
              <a:t>писати</a:t>
            </a:r>
            <a:r>
              <a:rPr lang="ru-RU" sz="2800" dirty="0"/>
              <a:t>.</a:t>
            </a:r>
            <a:endParaRPr lang="ru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B080C-0BD9-46DC-8CF3-02B91800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92" y="1351722"/>
            <a:ext cx="5539408" cy="41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EA2D5-EEED-4467-A89B-70B2FAE0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18662"/>
            <a:ext cx="10396882" cy="89452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Вправа</a:t>
            </a:r>
            <a:r>
              <a:rPr lang="ru-RU" dirty="0"/>
              <a:t> № 5 “</a:t>
            </a:r>
            <a:r>
              <a:rPr lang="ru-RU" dirty="0" err="1"/>
              <a:t>кошик</a:t>
            </a:r>
            <a:r>
              <a:rPr lang="ru-RU" dirty="0"/>
              <a:t> з </a:t>
            </a:r>
            <a:r>
              <a:rPr lang="ru-RU" dirty="0" err="1"/>
              <a:t>корисностями</a:t>
            </a:r>
            <a:r>
              <a:rPr lang="ru-RU" dirty="0"/>
              <a:t>”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C1111-364F-4864-B087-6A4F7C9481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791" y="848140"/>
            <a:ext cx="6917636" cy="5791200"/>
          </a:xfrm>
        </p:spPr>
        <p:txBody>
          <a:bodyPr>
            <a:normAutofit/>
          </a:bodyPr>
          <a:lstStyle/>
          <a:p>
            <a:r>
              <a:rPr lang="ru-RU" sz="2400" dirty="0"/>
              <a:t>Мета: </a:t>
            </a:r>
            <a:r>
              <a:rPr lang="ru-RU" sz="2400" dirty="0" err="1"/>
              <a:t>підсумок</a:t>
            </a:r>
            <a:r>
              <a:rPr lang="ru-RU" sz="2400" dirty="0"/>
              <a:t> </a:t>
            </a:r>
            <a:r>
              <a:rPr lang="ru-RU" sz="2400" dirty="0" err="1"/>
              <a:t>здобутих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 та </a:t>
            </a:r>
            <a:r>
              <a:rPr lang="ru-RU" sz="2400" dirty="0" err="1"/>
              <a:t>знань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систематизація</a:t>
            </a:r>
            <a:r>
              <a:rPr lang="ru-RU" sz="2400" dirty="0"/>
              <a:t> та </a:t>
            </a:r>
            <a:r>
              <a:rPr lang="ru-RU" sz="2400" dirty="0" err="1"/>
              <a:t>аналіз</a:t>
            </a:r>
            <a:r>
              <a:rPr lang="ru-RU" sz="2400" dirty="0"/>
              <a:t> того, як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у </a:t>
            </a:r>
            <a:r>
              <a:rPr lang="ru-RU" sz="2400" dirty="0" err="1"/>
              <a:t>майбутньому</a:t>
            </a:r>
            <a:r>
              <a:rPr lang="ru-RU" sz="2400" dirty="0"/>
              <a:t> </a:t>
            </a:r>
            <a:r>
              <a:rPr lang="ru-RU" sz="2400" dirty="0" err="1"/>
              <a:t>вирішенні</a:t>
            </a:r>
            <a:r>
              <a:rPr lang="ru-RU" sz="2400" dirty="0"/>
              <a:t> </a:t>
            </a:r>
            <a:r>
              <a:rPr lang="ru-RU" sz="2400" dirty="0" err="1"/>
              <a:t>проблемних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вправи</a:t>
            </a:r>
            <a:r>
              <a:rPr lang="ru-RU" sz="2400" dirty="0"/>
              <a:t>: </a:t>
            </a:r>
          </a:p>
          <a:p>
            <a:r>
              <a:rPr lang="ru-RU" sz="2400" dirty="0"/>
              <a:t>1. Те,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навчилися</a:t>
            </a:r>
            <a:endParaRPr lang="ru-RU" sz="2400" dirty="0"/>
          </a:p>
          <a:p>
            <a:r>
              <a:rPr lang="ru-RU" sz="2400" dirty="0"/>
              <a:t>2. Те, над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замислилися</a:t>
            </a:r>
            <a:endParaRPr lang="ru-RU" sz="2400" dirty="0"/>
          </a:p>
          <a:p>
            <a:r>
              <a:rPr lang="ru-RU" sz="2400" dirty="0"/>
              <a:t>3. Те,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позбавимося</a:t>
            </a:r>
            <a:r>
              <a:rPr lang="ru-RU" sz="2400" dirty="0"/>
              <a:t> </a:t>
            </a:r>
            <a:r>
              <a:rPr lang="ru-RU" sz="2400" dirty="0" err="1"/>
              <a:t>задля</a:t>
            </a:r>
            <a:r>
              <a:rPr lang="ru-RU" sz="2400" dirty="0"/>
              <a:t> </a:t>
            </a:r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endParaRPr lang="ru-RU" sz="2400" dirty="0"/>
          </a:p>
          <a:p>
            <a:r>
              <a:rPr lang="ru-RU" sz="2400" dirty="0"/>
              <a:t>4.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скласти</a:t>
            </a:r>
            <a:r>
              <a:rPr lang="ru-RU" sz="2400" dirty="0"/>
              <a:t> невеликий план </a:t>
            </a:r>
            <a:r>
              <a:rPr lang="ru-RU" sz="2400" dirty="0" err="1"/>
              <a:t>майбутніх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з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отриманих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та </a:t>
            </a:r>
            <a:r>
              <a:rPr lang="ru-RU" sz="2400" dirty="0" err="1"/>
              <a:t>умінь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DE5853-E9BE-45B2-9C9E-8FCD0066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817" y="1789043"/>
            <a:ext cx="4233382" cy="36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C2076-53C3-4A5E-935C-884A7C67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52400"/>
            <a:ext cx="11688418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Пам’ятка</a:t>
            </a:r>
            <a:r>
              <a:rPr lang="ru-RU" sz="4000" dirty="0"/>
              <a:t> про заходи </a:t>
            </a:r>
            <a:r>
              <a:rPr lang="ru-RU" sz="4000" dirty="0" err="1"/>
              <a:t>щодо</a:t>
            </a:r>
            <a:r>
              <a:rPr lang="ru-RU" sz="4000" dirty="0"/>
              <a:t> </a:t>
            </a:r>
            <a:r>
              <a:rPr lang="ru-RU" sz="4000" dirty="0" err="1"/>
              <a:t>ефективного</a:t>
            </a:r>
            <a:r>
              <a:rPr lang="ru-RU" sz="4000" dirty="0"/>
              <a:t> </a:t>
            </a:r>
            <a:r>
              <a:rPr lang="ru-RU" sz="4000" dirty="0" err="1"/>
              <a:t>пошуку</a:t>
            </a:r>
            <a:r>
              <a:rPr lang="ru-RU" sz="4000" dirty="0"/>
              <a:t> </a:t>
            </a:r>
            <a:r>
              <a:rPr lang="ru-RU" sz="4000" dirty="0" err="1"/>
              <a:t>роботи</a:t>
            </a:r>
            <a:r>
              <a:rPr lang="ru-RU" sz="4000" dirty="0"/>
              <a:t>: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3E794-985E-44E9-88C5-56922A615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548" y="1577009"/>
            <a:ext cx="11688418" cy="512859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err="1"/>
              <a:t>Визначитися</a:t>
            </a:r>
            <a:r>
              <a:rPr lang="ru-RU" sz="2400" dirty="0"/>
              <a:t>, ким я хочу </a:t>
            </a:r>
            <a:r>
              <a:rPr lang="ru-RU" sz="2400" dirty="0" err="1"/>
              <a:t>працювати</a:t>
            </a:r>
            <a:r>
              <a:rPr lang="ru-RU" sz="2400" dirty="0"/>
              <a:t>, на яку зарплату </a:t>
            </a:r>
            <a:r>
              <a:rPr lang="ru-RU" sz="2400" dirty="0" err="1"/>
              <a:t>згоден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планую</a:t>
            </a:r>
            <a:r>
              <a:rPr lang="ru-RU" sz="2400" dirty="0"/>
              <a:t> </a:t>
            </a:r>
            <a:r>
              <a:rPr lang="ru-RU" sz="2400" dirty="0" err="1"/>
              <a:t>переїхати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Написати</a:t>
            </a:r>
            <a:r>
              <a:rPr lang="ru-RU" sz="2400" dirty="0"/>
              <a:t> резюме.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Зареєструватися</a:t>
            </a:r>
            <a:r>
              <a:rPr lang="ru-RU" sz="2400" dirty="0"/>
              <a:t> на </a:t>
            </a:r>
            <a:r>
              <a:rPr lang="en-US" sz="2400" dirty="0"/>
              <a:t>Work.ua </a:t>
            </a:r>
            <a:r>
              <a:rPr lang="ru-RU" sz="2400" dirty="0"/>
              <a:t>та </a:t>
            </a:r>
            <a:r>
              <a:rPr lang="ru-RU" sz="2400" dirty="0" err="1"/>
              <a:t>інших</a:t>
            </a:r>
            <a:r>
              <a:rPr lang="ru-RU" sz="2400" dirty="0"/>
              <a:t> сайтах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, </a:t>
            </a:r>
            <a:r>
              <a:rPr lang="ru-RU" sz="2400" dirty="0" err="1"/>
              <a:t>завантажити</a:t>
            </a:r>
            <a:r>
              <a:rPr lang="ru-RU" sz="2400" dirty="0"/>
              <a:t> </a:t>
            </a:r>
            <a:r>
              <a:rPr lang="ru-RU" sz="2400" dirty="0" err="1"/>
              <a:t>мобільний</a:t>
            </a:r>
            <a:r>
              <a:rPr lang="ru-RU" sz="2400" dirty="0"/>
              <a:t> </a:t>
            </a:r>
            <a:r>
              <a:rPr lang="ru-RU" sz="2400" dirty="0" err="1"/>
              <a:t>застосунок</a:t>
            </a:r>
            <a:r>
              <a:rPr lang="ru-RU" sz="2400" dirty="0"/>
              <a:t>, </a:t>
            </a:r>
            <a:r>
              <a:rPr lang="ru-RU" sz="2400" dirty="0" err="1"/>
              <a:t>подивитися</a:t>
            </a:r>
            <a:r>
              <a:rPr lang="ru-RU" sz="2400" dirty="0"/>
              <a:t> </a:t>
            </a:r>
            <a:r>
              <a:rPr lang="ru-RU" sz="2400" dirty="0" err="1"/>
              <a:t>сайти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, </a:t>
            </a:r>
            <a:r>
              <a:rPr lang="ru-RU" sz="2400" dirty="0" err="1"/>
              <a:t>спитати</a:t>
            </a:r>
            <a:r>
              <a:rPr lang="ru-RU" sz="2400" dirty="0"/>
              <a:t> </a:t>
            </a:r>
            <a:r>
              <a:rPr lang="ru-RU" sz="2400" dirty="0" err="1"/>
              <a:t>знайомих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Вибрати</a:t>
            </a:r>
            <a:r>
              <a:rPr lang="ru-RU" sz="2400" dirty="0"/>
              <a:t> </a:t>
            </a:r>
            <a:r>
              <a:rPr lang="ru-RU" sz="2400" dirty="0" err="1"/>
              <a:t>вакансії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підходять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Надіслати</a:t>
            </a:r>
            <a:r>
              <a:rPr lang="ru-RU" sz="2400" dirty="0"/>
              <a:t> резюме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зв’язатися</a:t>
            </a:r>
            <a:r>
              <a:rPr lang="ru-RU" sz="2400" dirty="0"/>
              <a:t> з </a:t>
            </a:r>
            <a:r>
              <a:rPr lang="ru-RU" sz="2400" dirty="0" err="1"/>
              <a:t>роботодавцем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Підготуватися</a:t>
            </a:r>
            <a:r>
              <a:rPr lang="ru-RU" sz="2400" dirty="0"/>
              <a:t> до </a:t>
            </a:r>
            <a:r>
              <a:rPr lang="ru-RU" sz="2400" dirty="0" err="1"/>
              <a:t>дзвінка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роботодавця</a:t>
            </a:r>
            <a:r>
              <a:rPr lang="ru-RU" sz="2400" dirty="0"/>
              <a:t> (</a:t>
            </a:r>
            <a:r>
              <a:rPr lang="ru-RU" sz="2400" dirty="0" err="1"/>
              <a:t>брати</a:t>
            </a:r>
            <a:r>
              <a:rPr lang="ru-RU" sz="2400" dirty="0"/>
              <a:t> </a:t>
            </a:r>
            <a:r>
              <a:rPr lang="ru-RU" sz="2400" dirty="0" err="1"/>
              <a:t>слухавку</a:t>
            </a:r>
            <a:r>
              <a:rPr lang="ru-RU" sz="2400" dirty="0"/>
              <a:t>, не </a:t>
            </a:r>
            <a:r>
              <a:rPr lang="ru-RU" sz="2400" dirty="0" err="1"/>
              <a:t>грубіянити</a:t>
            </a:r>
            <a:r>
              <a:rPr lang="ru-RU" sz="2400" dirty="0"/>
              <a:t>, </a:t>
            </a:r>
            <a:r>
              <a:rPr lang="ru-RU" sz="2400" dirty="0" err="1"/>
              <a:t>пам’ятати</a:t>
            </a:r>
            <a:r>
              <a:rPr lang="ru-RU" sz="2400" dirty="0"/>
              <a:t> про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вакансії</a:t>
            </a:r>
            <a:r>
              <a:rPr lang="ru-RU" sz="2400" dirty="0"/>
              <a:t>, на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надіслав</a:t>
            </a:r>
            <a:r>
              <a:rPr lang="ru-RU" sz="2400" dirty="0"/>
              <a:t> резюме).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Підготуватися</a:t>
            </a:r>
            <a:r>
              <a:rPr lang="ru-RU" sz="2400" dirty="0"/>
              <a:t> до </a:t>
            </a:r>
            <a:r>
              <a:rPr lang="ru-RU" sz="2400" dirty="0" err="1"/>
              <a:t>співбесіди</a:t>
            </a:r>
            <a:r>
              <a:rPr lang="ru-RU" sz="2400" dirty="0"/>
              <a:t> (</a:t>
            </a:r>
            <a:r>
              <a:rPr lang="ru-RU" sz="2400" dirty="0" err="1"/>
              <a:t>дізнатися</a:t>
            </a:r>
            <a:r>
              <a:rPr lang="ru-RU" sz="2400" dirty="0"/>
              <a:t> про </a:t>
            </a:r>
            <a:r>
              <a:rPr lang="ru-RU" sz="2400" dirty="0" err="1"/>
              <a:t>роботодавця</a:t>
            </a:r>
            <a:r>
              <a:rPr lang="ru-RU" sz="2400" dirty="0"/>
              <a:t>, </a:t>
            </a:r>
            <a:r>
              <a:rPr lang="ru-RU" sz="2400" dirty="0" err="1"/>
              <a:t>підготувати</a:t>
            </a:r>
            <a:r>
              <a:rPr lang="ru-RU" sz="2400" dirty="0"/>
              <a:t> </a:t>
            </a:r>
            <a:r>
              <a:rPr lang="ru-RU" sz="2400" dirty="0" err="1"/>
              <a:t>розповідь</a:t>
            </a:r>
            <a:r>
              <a:rPr lang="ru-RU" sz="2400" dirty="0"/>
              <a:t> про себе та </a:t>
            </a:r>
            <a:r>
              <a:rPr lang="ru-RU" sz="2400" dirty="0" err="1"/>
              <a:t>питання</a:t>
            </a:r>
            <a:r>
              <a:rPr lang="ru-RU" sz="2400" dirty="0"/>
              <a:t>, </a:t>
            </a:r>
            <a:r>
              <a:rPr lang="ru-RU" sz="2400" dirty="0" err="1"/>
              <a:t>причепуритися</a:t>
            </a:r>
            <a:r>
              <a:rPr lang="ru-RU" sz="2400" dirty="0"/>
              <a:t>, не </a:t>
            </a:r>
            <a:r>
              <a:rPr lang="ru-RU" sz="2400" dirty="0" err="1"/>
              <a:t>запізнюватися</a:t>
            </a:r>
            <a:r>
              <a:rPr lang="ru-RU" sz="2400" dirty="0"/>
              <a:t> та </a:t>
            </a:r>
            <a:r>
              <a:rPr lang="ru-RU" sz="2400" dirty="0" err="1"/>
              <a:t>посміхатися</a:t>
            </a:r>
            <a:r>
              <a:rPr lang="ru-RU" sz="2400" dirty="0"/>
              <a:t>).</a:t>
            </a:r>
          </a:p>
          <a:p>
            <a:pPr marL="0" indent="0" algn="just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9457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A439D-F7A2-48B6-B1AE-F3DC5B111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610635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4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03F4F7-FB9B-4DAF-8791-3B097634FC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83096"/>
            <a:ext cx="10394707" cy="4791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Мета:</a:t>
            </a:r>
          </a:p>
          <a:p>
            <a:pPr marL="0" indent="0">
              <a:buNone/>
            </a:pPr>
            <a:r>
              <a:rPr lang="ru-RU" sz="3600" dirty="0" err="1"/>
              <a:t>формування</a:t>
            </a:r>
            <a:r>
              <a:rPr lang="ru-RU" sz="3600" dirty="0"/>
              <a:t> </a:t>
            </a:r>
            <a:r>
              <a:rPr lang="ru-RU" sz="3600" dirty="0" err="1"/>
              <a:t>поняття</a:t>
            </a:r>
            <a:r>
              <a:rPr lang="ru-RU" sz="3600" dirty="0"/>
              <a:t> “</a:t>
            </a:r>
            <a:r>
              <a:rPr lang="ru-RU" sz="3600" dirty="0" err="1"/>
              <a:t>полізадачності</a:t>
            </a:r>
            <a:r>
              <a:rPr lang="ru-RU" sz="3600" dirty="0"/>
              <a:t>”,</a:t>
            </a:r>
          </a:p>
          <a:p>
            <a:pPr marL="0" indent="0">
              <a:buNone/>
            </a:pPr>
            <a:r>
              <a:rPr lang="ru-RU" sz="3600" dirty="0" err="1"/>
              <a:t>опанування</a:t>
            </a:r>
            <a:r>
              <a:rPr lang="ru-RU" sz="3600" dirty="0"/>
              <a:t> </a:t>
            </a:r>
            <a:r>
              <a:rPr lang="ru-RU" sz="3600" dirty="0" err="1"/>
              <a:t>навичок</a:t>
            </a:r>
            <a:r>
              <a:rPr lang="ru-RU" sz="3600" dirty="0"/>
              <a:t> </a:t>
            </a:r>
            <a:r>
              <a:rPr lang="ru-RU" sz="3600" dirty="0" err="1"/>
              <a:t>ефективного</a:t>
            </a:r>
            <a:r>
              <a:rPr lang="ru-RU" sz="3600" dirty="0"/>
              <a:t> </a:t>
            </a:r>
            <a:r>
              <a:rPr lang="ru-RU" sz="3600" dirty="0" err="1"/>
              <a:t>пошуку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endParaRPr lang="ru-RU" sz="3600" dirty="0"/>
          </a:p>
          <a:p>
            <a:pPr marL="0" indent="0">
              <a:buNone/>
            </a:pPr>
            <a:r>
              <a:rPr lang="ru-RU" sz="3600" dirty="0" err="1"/>
              <a:t>рекомендації</a:t>
            </a:r>
            <a:r>
              <a:rPr lang="ru-RU" sz="3600" dirty="0"/>
              <a:t> </a:t>
            </a:r>
            <a:r>
              <a:rPr lang="ru-RU" sz="3600" dirty="0" err="1"/>
              <a:t>щодо</a:t>
            </a:r>
            <a:r>
              <a:rPr lang="ru-RU" sz="3600" dirty="0"/>
              <a:t> </a:t>
            </a:r>
            <a:r>
              <a:rPr lang="ru-RU" sz="3600" dirty="0" err="1"/>
              <a:t>проходження</a:t>
            </a:r>
            <a:r>
              <a:rPr lang="ru-RU" sz="3600" dirty="0"/>
              <a:t> </a:t>
            </a:r>
            <a:r>
              <a:rPr lang="ru-RU" sz="3600" dirty="0" err="1"/>
              <a:t>співбесіди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172935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C31EF-9981-42F6-8BE8-314822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9113"/>
            <a:ext cx="10396882" cy="291548"/>
          </a:xfrm>
        </p:spPr>
        <p:txBody>
          <a:bodyPr>
            <a:normAutofit fontScale="90000"/>
          </a:bodyPr>
          <a:lstStyle/>
          <a:p>
            <a:pPr algn="ctr"/>
            <a:r>
              <a:rPr lang="ru-UA" b="1" i="1" dirty="0"/>
              <a:t>Правила </a:t>
            </a:r>
            <a:r>
              <a:rPr lang="ru-UA" b="1" i="1" dirty="0" err="1"/>
              <a:t>групової</a:t>
            </a:r>
            <a:r>
              <a:rPr lang="ru-UA" b="1" i="1" dirty="0"/>
              <a:t> </a:t>
            </a:r>
            <a:r>
              <a:rPr lang="ru-UA" b="1" i="1" dirty="0" err="1"/>
              <a:t>роботи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97E73-A338-4699-A665-56312F609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340" y="980662"/>
            <a:ext cx="10537168" cy="4982816"/>
          </a:xfrm>
        </p:spPr>
        <p:txBody>
          <a:bodyPr>
            <a:normAutofit/>
          </a:bodyPr>
          <a:lstStyle/>
          <a:p>
            <a:r>
              <a:rPr lang="ru-UA" sz="2400" dirty="0"/>
              <a:t>1. </a:t>
            </a:r>
            <a:r>
              <a:rPr lang="ru-UA" sz="3600" b="1" i="1" dirty="0" err="1"/>
              <a:t>Щирість</a:t>
            </a:r>
            <a:r>
              <a:rPr lang="ru-UA" sz="3600" b="1" i="1" dirty="0"/>
              <a:t> і </a:t>
            </a:r>
            <a:r>
              <a:rPr lang="ru-UA" sz="3600" b="1" i="1" dirty="0" err="1"/>
              <a:t>відвертість</a:t>
            </a:r>
            <a:r>
              <a:rPr lang="ru-UA" sz="3600" dirty="0"/>
              <a:t>. </a:t>
            </a:r>
            <a:endParaRPr lang="ru-RU" sz="3600" dirty="0"/>
          </a:p>
          <a:p>
            <a:r>
              <a:rPr lang="ru-UA" sz="3600" dirty="0"/>
              <a:t>2</a:t>
            </a:r>
            <a:r>
              <a:rPr lang="ru-UA" sz="3600" b="1" i="1" dirty="0"/>
              <a:t>. </a:t>
            </a:r>
            <a:r>
              <a:rPr lang="ru-UA" sz="3600" b="1" i="1" dirty="0" err="1"/>
              <a:t>Відповідальність</a:t>
            </a:r>
            <a:r>
              <a:rPr lang="ru-UA" sz="3600" b="1" i="1" dirty="0"/>
              <a:t> </a:t>
            </a:r>
            <a:r>
              <a:rPr lang="ru-UA" sz="3600" b="1" i="1" dirty="0" err="1"/>
              <a:t>під</a:t>
            </a:r>
            <a:r>
              <a:rPr lang="ru-UA" sz="3600" b="1" i="1" dirty="0"/>
              <a:t> час </a:t>
            </a:r>
            <a:r>
              <a:rPr lang="ru-UA" sz="3600" b="1" i="1" dirty="0" err="1"/>
              <a:t>обговорення</a:t>
            </a:r>
            <a:endParaRPr lang="ru-RU" sz="3600" b="1" i="1" dirty="0"/>
          </a:p>
          <a:p>
            <a:r>
              <a:rPr lang="ru-UA" sz="3600" dirty="0"/>
              <a:t>3. </a:t>
            </a:r>
            <a:r>
              <a:rPr lang="ru-UA" sz="3600" b="1" i="1" dirty="0" err="1"/>
              <a:t>Конфіденційність</a:t>
            </a:r>
            <a:endParaRPr lang="ru-RU" sz="3600" b="1" i="1" dirty="0"/>
          </a:p>
          <a:p>
            <a:r>
              <a:rPr lang="ru-UA" sz="3600" dirty="0"/>
              <a:t>4. </a:t>
            </a:r>
            <a:r>
              <a:rPr lang="ru-UA" sz="3600" b="1" i="1" dirty="0" err="1"/>
              <a:t>Повага</a:t>
            </a:r>
            <a:r>
              <a:rPr lang="ru-UA" sz="3600" b="1" i="1" dirty="0"/>
              <a:t> до </a:t>
            </a:r>
            <a:r>
              <a:rPr lang="ru-UA" sz="3600" b="1" i="1" dirty="0" err="1"/>
              <a:t>іншого</a:t>
            </a:r>
            <a:endParaRPr lang="ru-RU" sz="3600" b="1" i="1" dirty="0"/>
          </a:p>
          <a:p>
            <a:r>
              <a:rPr lang="ru-UA" sz="3600" dirty="0"/>
              <a:t>5. </a:t>
            </a:r>
            <a:r>
              <a:rPr lang="ru-UA" sz="3600" b="1" i="1" dirty="0"/>
              <a:t>«Тут-і-зараз».</a:t>
            </a:r>
            <a:endParaRPr lang="ru-RU" sz="3600" b="1" i="1" dirty="0"/>
          </a:p>
          <a:p>
            <a:r>
              <a:rPr lang="ru-UA" sz="3600" dirty="0"/>
              <a:t>6</a:t>
            </a:r>
            <a:r>
              <a:rPr lang="ru-UA" sz="3600" b="1" i="1" dirty="0"/>
              <a:t>. Активно </a:t>
            </a:r>
            <a:r>
              <a:rPr lang="ru-UA" sz="3600" b="1" i="1" dirty="0" err="1"/>
              <a:t>брати</a:t>
            </a:r>
            <a:r>
              <a:rPr lang="ru-UA" sz="3600" b="1" i="1" dirty="0"/>
              <a:t> участь </a:t>
            </a:r>
            <a:r>
              <a:rPr lang="uk-UA" sz="3600" b="1" i="1" dirty="0"/>
              <a:t>у </a:t>
            </a:r>
            <a:r>
              <a:rPr lang="ru-UA" sz="3600" b="1" i="1" dirty="0" err="1"/>
              <a:t>роботі</a:t>
            </a:r>
            <a:r>
              <a:rPr lang="ru-UA" sz="3600" b="1" i="1" dirty="0"/>
              <a:t> </a:t>
            </a:r>
            <a:r>
              <a:rPr lang="ru-UA" sz="3600" b="1" i="1" dirty="0" err="1"/>
              <a:t>групи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333476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86D32-511D-4809-864E-FF68C97E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Вправа № 1 «Я через десять років»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3C2A6-9EF5-47B5-8919-27DF4AA92F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027" y="1219200"/>
            <a:ext cx="5327374" cy="5102087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/>
              <a:t>Зміст</a:t>
            </a:r>
            <a:r>
              <a:rPr lang="ru-RU" sz="3200" dirty="0"/>
              <a:t> </a:t>
            </a:r>
            <a:r>
              <a:rPr lang="ru-RU" sz="3200" dirty="0" err="1"/>
              <a:t>вправи</a:t>
            </a:r>
            <a:r>
              <a:rPr lang="ru-RU" sz="3200" dirty="0"/>
              <a:t>: коротко </a:t>
            </a:r>
            <a:r>
              <a:rPr lang="ru-RU" sz="3200" dirty="0" err="1"/>
              <a:t>написати</a:t>
            </a:r>
            <a:r>
              <a:rPr lang="ru-RU" sz="3200" dirty="0"/>
              <a:t> про те, </a:t>
            </a:r>
            <a:r>
              <a:rPr lang="ru-RU" sz="3200" dirty="0" err="1"/>
              <a:t>чим</a:t>
            </a:r>
            <a:r>
              <a:rPr lang="ru-RU" sz="3200" dirty="0"/>
              <a:t> </a:t>
            </a:r>
            <a:r>
              <a:rPr lang="ru-RU" sz="3200" dirty="0" err="1"/>
              <a:t>учасники</a:t>
            </a:r>
            <a:r>
              <a:rPr lang="ru-RU" sz="3200" dirty="0"/>
              <a:t> </a:t>
            </a:r>
            <a:r>
              <a:rPr lang="ru-RU" sz="3200" dirty="0" err="1"/>
              <a:t>тренінгу</a:t>
            </a:r>
            <a:r>
              <a:rPr lang="ru-RU" sz="3200" dirty="0"/>
              <a:t> </a:t>
            </a:r>
            <a:r>
              <a:rPr lang="ru-RU" sz="3200" dirty="0" err="1"/>
              <a:t>будуть</a:t>
            </a:r>
            <a:r>
              <a:rPr lang="ru-RU" sz="3200" dirty="0"/>
              <a:t> </a:t>
            </a:r>
            <a:r>
              <a:rPr lang="ru-RU" sz="3200" dirty="0" err="1"/>
              <a:t>займатимуться</a:t>
            </a:r>
            <a:r>
              <a:rPr lang="ru-RU" sz="3200" dirty="0"/>
              <a:t>, над </a:t>
            </a:r>
            <a:r>
              <a:rPr lang="ru-RU" sz="3200" dirty="0" err="1"/>
              <a:t>чим</a:t>
            </a:r>
            <a:r>
              <a:rPr lang="ru-RU" sz="3200" dirty="0"/>
              <a:t> </a:t>
            </a:r>
            <a:r>
              <a:rPr lang="ru-RU" sz="3200" dirty="0" err="1"/>
              <a:t>працюватимуть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матимуть</a:t>
            </a:r>
            <a:r>
              <a:rPr lang="ru-RU" sz="3200" dirty="0"/>
              <a:t> </a:t>
            </a:r>
            <a:r>
              <a:rPr lang="ru-RU" sz="3200" dirty="0" err="1"/>
              <a:t>захоплення</a:t>
            </a:r>
            <a:r>
              <a:rPr lang="ru-RU" sz="3200" dirty="0"/>
              <a:t> за 10 </a:t>
            </a:r>
            <a:r>
              <a:rPr lang="ru-RU" sz="3200" dirty="0" err="1"/>
              <a:t>років</a:t>
            </a:r>
            <a:r>
              <a:rPr lang="ru-RU" sz="3200" dirty="0"/>
              <a:t>.</a:t>
            </a:r>
            <a:endParaRPr lang="ru-UA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E2948-A085-46C0-A415-07994BC4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75" y="1219200"/>
            <a:ext cx="5548244" cy="4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CC2AF-4641-4A67-9A18-27C70B81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936356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Вправа № 2 «Подібність і відмінність»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5F4A3-9645-4A11-9850-C513BDF1B4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28452" y="1272209"/>
            <a:ext cx="4293705" cy="4899991"/>
          </a:xfrm>
        </p:spPr>
        <p:txBody>
          <a:bodyPr>
            <a:normAutofit/>
          </a:bodyPr>
          <a:lstStyle/>
          <a:p>
            <a:r>
              <a:rPr lang="uk-UA" dirty="0"/>
              <a:t>Зміст вправи:</a:t>
            </a:r>
          </a:p>
          <a:p>
            <a:pPr marL="0" indent="0">
              <a:buNone/>
            </a:pP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тренінгу</a:t>
            </a:r>
            <a:r>
              <a:rPr lang="ru-RU" dirty="0"/>
              <a:t> </a:t>
            </a:r>
            <a:r>
              <a:rPr lang="ru-RU" dirty="0" err="1"/>
              <a:t>подумає</a:t>
            </a:r>
            <a:r>
              <a:rPr lang="ru-RU" dirty="0"/>
              <a:t> та </a:t>
            </a:r>
            <a:r>
              <a:rPr lang="ru-RU" dirty="0" err="1"/>
              <a:t>відповість</a:t>
            </a:r>
            <a:r>
              <a:rPr lang="ru-RU" dirty="0"/>
              <a:t>, </a:t>
            </a:r>
            <a:r>
              <a:rPr lang="ru-RU" dirty="0" err="1"/>
              <a:t>звертаючись</a:t>
            </a:r>
            <a:r>
              <a:rPr lang="ru-RU" dirty="0"/>
              <a:t> до </a:t>
            </a:r>
            <a:r>
              <a:rPr lang="ru-RU" dirty="0" err="1"/>
              <a:t>значущої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обраної</a:t>
            </a:r>
            <a:r>
              <a:rPr lang="ru-RU" dirty="0"/>
              <a:t> ним </a:t>
            </a:r>
            <a:r>
              <a:rPr lang="ru-RU" dirty="0" err="1"/>
              <a:t>людини</a:t>
            </a:r>
            <a:r>
              <a:rPr lang="ru-RU" dirty="0"/>
              <a:t>: “Ми з тобою </a:t>
            </a:r>
            <a:r>
              <a:rPr lang="ru-RU" dirty="0" err="1"/>
              <a:t>схожі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… (</a:t>
            </a:r>
            <a:r>
              <a:rPr lang="ru-RU" dirty="0" err="1"/>
              <a:t>називається</a:t>
            </a:r>
            <a:r>
              <a:rPr lang="ru-RU" dirty="0"/>
              <a:t> будь – яка </a:t>
            </a:r>
            <a:r>
              <a:rPr lang="ru-RU" dirty="0" err="1"/>
              <a:t>ознака</a:t>
            </a:r>
            <a:r>
              <a:rPr lang="ru-RU" dirty="0"/>
              <a:t> “</a:t>
            </a:r>
            <a:r>
              <a:rPr lang="ru-RU" dirty="0" err="1"/>
              <a:t>схожості</a:t>
            </a:r>
            <a:r>
              <a:rPr lang="ru-RU" dirty="0"/>
              <a:t> “), але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тебе я … (</a:t>
            </a:r>
            <a:r>
              <a:rPr lang="ru-RU" dirty="0" err="1"/>
              <a:t>називається</a:t>
            </a:r>
            <a:r>
              <a:rPr lang="ru-RU" dirty="0"/>
              <a:t> будь –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“</a:t>
            </a:r>
            <a:r>
              <a:rPr lang="ru-RU" dirty="0" err="1"/>
              <a:t>відмінності</a:t>
            </a:r>
            <a:r>
              <a:rPr lang="ru-RU" dirty="0"/>
              <a:t> “). Але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подобаєшся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...”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767EC5-9178-4811-89EB-0F143ADD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2" y="1272209"/>
            <a:ext cx="7143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E6E73-0D7C-4CCD-B709-4477A08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79" y="195470"/>
            <a:ext cx="10856842" cy="115196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Міні-лекція</a:t>
            </a:r>
            <a:r>
              <a:rPr lang="ru-RU" dirty="0"/>
              <a:t> «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.»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7BEC1-DE5C-4D2D-8679-C3A333771B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666" y="1232452"/>
            <a:ext cx="10856841" cy="5194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Як </a:t>
            </a:r>
            <a:r>
              <a:rPr lang="ru-RU" sz="3600" dirty="0" err="1"/>
              <a:t>зрозуміти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вакансія</a:t>
            </a:r>
            <a:r>
              <a:rPr lang="ru-RU" sz="3600" dirty="0"/>
              <a:t> </a:t>
            </a:r>
            <a:r>
              <a:rPr lang="ru-RU" sz="3600" dirty="0" err="1"/>
              <a:t>підходити</a:t>
            </a:r>
            <a:r>
              <a:rPr lang="ru-RU" sz="3600" dirty="0"/>
              <a:t> </a:t>
            </a:r>
            <a:r>
              <a:rPr lang="ru-RU" sz="3600" dirty="0" err="1"/>
              <a:t>саме</a:t>
            </a:r>
            <a:r>
              <a:rPr lang="ru-RU" sz="3600" dirty="0"/>
              <a:t> Вам:</a:t>
            </a:r>
          </a:p>
          <a:p>
            <a:pPr lvl="0" algn="just"/>
            <a:r>
              <a:rPr lang="ru-RU" sz="3200" dirty="0" err="1"/>
              <a:t>Дізнайтеся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треба </a:t>
            </a:r>
            <a:r>
              <a:rPr lang="ru-RU" sz="3200" dirty="0" err="1"/>
              <a:t>робити</a:t>
            </a:r>
            <a:r>
              <a:rPr lang="ru-RU" sz="3200" dirty="0"/>
              <a:t>.</a:t>
            </a:r>
            <a:endParaRPr lang="ru-UA" sz="3200" dirty="0"/>
          </a:p>
          <a:p>
            <a:pPr lvl="0" algn="just"/>
            <a:r>
              <a:rPr lang="ru-RU" sz="3200" dirty="0" err="1"/>
              <a:t>Зрозумійте</a:t>
            </a:r>
            <a:r>
              <a:rPr lang="ru-RU" sz="3200" dirty="0"/>
              <a:t>,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підходите</a:t>
            </a:r>
            <a:r>
              <a:rPr lang="ru-RU" sz="3200" dirty="0"/>
              <a:t> Ви </a:t>
            </a:r>
            <a:r>
              <a:rPr lang="ru-RU" sz="3200" dirty="0" err="1"/>
              <a:t>роботодавцю</a:t>
            </a:r>
            <a:r>
              <a:rPr lang="ru-RU" sz="3200" dirty="0"/>
              <a:t>.</a:t>
            </a:r>
            <a:endParaRPr lang="ru-UA" sz="3200" dirty="0"/>
          </a:p>
          <a:p>
            <a:pPr lvl="0" algn="just"/>
            <a:r>
              <a:rPr lang="ru-RU" sz="3200" dirty="0" err="1"/>
              <a:t>Оцініть</a:t>
            </a:r>
            <a:r>
              <a:rPr lang="ru-RU" sz="3200" dirty="0"/>
              <a:t>,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цікава</a:t>
            </a:r>
            <a:r>
              <a:rPr lang="ru-RU" sz="3200" dirty="0"/>
              <a:t> Вам </a:t>
            </a:r>
            <a:r>
              <a:rPr lang="ru-RU" sz="3200" dirty="0" err="1"/>
              <a:t>пропозиція</a:t>
            </a:r>
            <a:r>
              <a:rPr lang="ru-RU" sz="3200" dirty="0"/>
              <a:t>.</a:t>
            </a:r>
            <a:endParaRPr lang="ru-UA" sz="3200" dirty="0"/>
          </a:p>
          <a:p>
            <a:pPr lvl="0" algn="just"/>
            <a:r>
              <a:rPr lang="ru-RU" sz="3200" dirty="0" err="1"/>
              <a:t>Переконайтеся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перед Вами не </a:t>
            </a:r>
            <a:r>
              <a:rPr lang="ru-RU" sz="3200" dirty="0" err="1"/>
              <a:t>вакансія</a:t>
            </a:r>
            <a:r>
              <a:rPr lang="ru-RU" sz="3200" dirty="0"/>
              <a:t>-обманка.</a:t>
            </a:r>
            <a:endParaRPr lang="ru-UA" sz="3200" dirty="0"/>
          </a:p>
          <a:p>
            <a:pPr algn="just"/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252428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47BC5-E710-4938-ABC4-6E06E8F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10396882" cy="940904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»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904C2-6E8A-4E93-82DE-8C63393AE4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834887"/>
            <a:ext cx="12085983" cy="5499651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400" dirty="0" err="1"/>
              <a:t>Пошук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через мережу </a:t>
            </a:r>
            <a:r>
              <a:rPr lang="ru-RU" sz="2400" dirty="0" err="1"/>
              <a:t>Інтернет</a:t>
            </a:r>
            <a:r>
              <a:rPr lang="ru-RU" sz="2400" dirty="0"/>
              <a:t> (</a:t>
            </a:r>
            <a:r>
              <a:rPr lang="en-US" sz="2400" dirty="0"/>
              <a:t>Job-</a:t>
            </a:r>
            <a:r>
              <a:rPr lang="ru-RU" sz="2400" dirty="0" err="1"/>
              <a:t>сайти</a:t>
            </a:r>
            <a:r>
              <a:rPr lang="ru-RU" sz="2400" dirty="0"/>
              <a:t>);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Оголошення</a:t>
            </a:r>
            <a:r>
              <a:rPr lang="ru-RU" sz="2400" dirty="0"/>
              <a:t> про роботу в </a:t>
            </a:r>
            <a:r>
              <a:rPr lang="ru-RU" sz="2400" dirty="0" err="1"/>
              <a:t>засобах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;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Безпосереднє</a:t>
            </a:r>
            <a:r>
              <a:rPr lang="ru-RU" sz="2400" dirty="0"/>
              <a:t> </a:t>
            </a:r>
            <a:r>
              <a:rPr lang="ru-RU" sz="2400" dirty="0" err="1"/>
              <a:t>звернення</a:t>
            </a:r>
            <a:r>
              <a:rPr lang="ru-RU" sz="2400" dirty="0"/>
              <a:t> до </a:t>
            </a:r>
            <a:r>
              <a:rPr lang="ru-RU" sz="2400" dirty="0" err="1"/>
              <a:t>роботодавця</a:t>
            </a:r>
            <a:r>
              <a:rPr lang="ru-RU" sz="2400" dirty="0"/>
              <a:t>;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</a:t>
            </a:r>
            <a:r>
              <a:rPr lang="ru-RU" sz="2400" dirty="0" err="1"/>
              <a:t>кар’єри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акцій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проводяться</a:t>
            </a:r>
            <a:r>
              <a:rPr lang="ru-RU" sz="2400" dirty="0"/>
              <a:t> </a:t>
            </a:r>
            <a:r>
              <a:rPr lang="ru-RU" sz="2400" dirty="0" err="1"/>
              <a:t>компаніями</a:t>
            </a:r>
            <a:r>
              <a:rPr lang="ru-RU" sz="2400" dirty="0"/>
              <a:t>;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Звернення</a:t>
            </a:r>
            <a:r>
              <a:rPr lang="ru-RU" sz="2400" dirty="0"/>
              <a:t> до </a:t>
            </a:r>
            <a:r>
              <a:rPr lang="ru-RU" sz="2400" dirty="0" err="1"/>
              <a:t>кадрових</a:t>
            </a:r>
            <a:r>
              <a:rPr lang="ru-RU" sz="2400" dirty="0"/>
              <a:t> агентств;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Звернення</a:t>
            </a:r>
            <a:r>
              <a:rPr lang="ru-RU" sz="2400" dirty="0"/>
              <a:t> до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зайнятості</a:t>
            </a:r>
            <a:r>
              <a:rPr lang="ru-RU" sz="2400" dirty="0"/>
              <a:t> та 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ярмарків</a:t>
            </a:r>
            <a:r>
              <a:rPr lang="ru-RU" sz="2400" dirty="0"/>
              <a:t> </a:t>
            </a:r>
            <a:r>
              <a:rPr lang="ru-RU" sz="2400" dirty="0" err="1"/>
              <a:t>вакансій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Звернення</a:t>
            </a:r>
            <a:r>
              <a:rPr lang="ru-RU" sz="2400" dirty="0"/>
              <a:t> до </a:t>
            </a:r>
            <a:r>
              <a:rPr lang="ru-RU" sz="2400" dirty="0" err="1"/>
              <a:t>друзів</a:t>
            </a:r>
            <a:r>
              <a:rPr lang="ru-RU" sz="2400" dirty="0"/>
              <a:t> і </a:t>
            </a:r>
            <a:r>
              <a:rPr lang="ru-RU" sz="2400" dirty="0" err="1"/>
              <a:t>знайомих</a:t>
            </a:r>
            <a:r>
              <a:rPr lang="ru-RU" sz="24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55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9B5A8-34D2-43F9-8B9D-5F1F7158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33145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Job-</a:t>
            </a:r>
            <a:r>
              <a:rPr lang="ru-RU" dirty="0" err="1"/>
              <a:t>сайти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6D52E6-7A05-47AE-A297-FAE0861FAF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0213561">
            <a:off x="462473" y="1669481"/>
            <a:ext cx="4390731" cy="24812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038BF-6C84-4025-818B-364D62A7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7897">
            <a:off x="7167539" y="2042398"/>
            <a:ext cx="4671551" cy="2381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398CEA-D98A-40AD-8113-46989051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565" y="3993754"/>
            <a:ext cx="4876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67406-F36A-498E-A456-C94EA2DC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35226"/>
            <a:ext cx="1190045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Оголошення</a:t>
            </a:r>
            <a:r>
              <a:rPr lang="ru-RU" dirty="0"/>
              <a:t> про роботу в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0F01AF-8530-49A1-852F-15687C8751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1044" y="1580443"/>
            <a:ext cx="7089912" cy="47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4206</TotalTime>
  <Words>367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Impact</vt:lpstr>
      <vt:lpstr>Главное мероприятие</vt:lpstr>
      <vt:lpstr>Техніки пошуку роботи</vt:lpstr>
      <vt:lpstr>Презентация PowerPoint</vt:lpstr>
      <vt:lpstr>Правила групової роботи </vt:lpstr>
      <vt:lpstr>Вправа № 1 «Я через десять років» </vt:lpstr>
      <vt:lpstr>Вправа № 2 «Подібність і відмінність»  </vt:lpstr>
      <vt:lpstr>Міні-лекція «Джерела пошуку роботи.»</vt:lpstr>
      <vt:lpstr>«Джерела пошуку роботи»</vt:lpstr>
      <vt:lpstr>Job-сайти</vt:lpstr>
      <vt:lpstr>Оголошення про роботу в засобах масової інформації</vt:lpstr>
      <vt:lpstr>Безпосереднє звернення до роботодавця</vt:lpstr>
      <vt:lpstr>Відвідування днів кар’єри </vt:lpstr>
      <vt:lpstr>державної служби зайнятості </vt:lpstr>
      <vt:lpstr>Вправа № 4 «Хочу. Можу. Роблю»</vt:lpstr>
      <vt:lpstr>Вправа № 5 “кошик з корисностями”</vt:lpstr>
      <vt:lpstr>Пам’ятка про заходи щодо ефективного пошуку роботи: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Техніки пошуку роботи</dc:title>
  <dc:creator>Julia</dc:creator>
  <cp:lastModifiedBy>Julia</cp:lastModifiedBy>
  <cp:revision>16</cp:revision>
  <dcterms:created xsi:type="dcterms:W3CDTF">2022-12-26T09:43:05Z</dcterms:created>
  <dcterms:modified xsi:type="dcterms:W3CDTF">2022-12-30T12:28:04Z</dcterms:modified>
</cp:coreProperties>
</file>