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sldIdLst>
    <p:sldId id="256" r:id="rId2"/>
    <p:sldId id="261" r:id="rId3"/>
    <p:sldId id="262" r:id="rId4"/>
    <p:sldId id="263" r:id="rId5"/>
    <p:sldId id="265" r:id="rId6"/>
    <p:sldId id="267" r:id="rId7"/>
    <p:sldId id="279" r:id="rId8"/>
    <p:sldId id="268" r:id="rId9"/>
    <p:sldId id="271" r:id="rId10"/>
    <p:sldId id="277" r:id="rId11"/>
    <p:sldId id="272" r:id="rId12"/>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0" autoAdjust="0"/>
    <p:restoredTop sz="94737" autoAdjust="0"/>
  </p:normalViewPr>
  <p:slideViewPr>
    <p:cSldViewPr>
      <p:cViewPr varScale="1">
        <p:scale>
          <a:sx n="78" d="100"/>
          <a:sy n="78" d="100"/>
        </p:scale>
        <p:origin x="-912" y="-9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3">
        <a:schemeClr val="bg2"/>
      </p:bgRef>
    </p:bg>
    <p:spTree>
      <p:nvGrpSpPr>
        <p:cNvPr id="1" name=""/>
        <p:cNvGrpSpPr/>
        <p:nvPr/>
      </p:nvGrpSpPr>
      <p:grpSpPr>
        <a:xfrm>
          <a:off x="0" y="0"/>
          <a:ext cx="0" cy="0"/>
          <a:chOff x="0" y="0"/>
          <a:chExt cx="0" cy="0"/>
        </a:xfrm>
      </p:grpSpPr>
      <p:pic>
        <p:nvPicPr>
          <p:cNvPr id="4" name="Picture 6" descr="CoverOverlay.pn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grpSp>
        <p:nvGrpSpPr>
          <p:cNvPr id="5"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6" name="TextBox 8"/>
            <p:cNvSpPr txBox="1"/>
            <p:nvPr/>
          </p:nvSpPr>
          <p:spPr>
            <a:xfrm>
              <a:off x="4147073" y="1381459"/>
              <a:ext cx="877163" cy="923330"/>
            </a:xfrm>
            <a:prstGeom prst="rect">
              <a:avLst/>
            </a:prstGeom>
            <a:noFill/>
          </p:spPr>
          <p:txBody>
            <a:bodyPr wrap="none">
              <a:spAutoFit/>
            </a:bodyPr>
            <a:lstStyle/>
            <a:p>
              <a:pPr fontAlgn="auto">
                <a:spcBef>
                  <a:spcPts val="0"/>
                </a:spcBef>
                <a:spcAft>
                  <a:spcPts val="0"/>
                </a:spcAft>
                <a:defRPr/>
              </a:pPr>
              <a:r>
                <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cs typeface="+mn-cs"/>
                </a:rPr>
                <a:t></a:t>
              </a:r>
            </a:p>
          </p:txBody>
        </p:sp>
        <p:cxnSp>
          <p:nvCxnSpPr>
            <p:cNvPr id="7"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9" name="Date Placeholder 3"/>
          <p:cNvSpPr>
            <a:spLocks noGrp="1"/>
          </p:cNvSpPr>
          <p:nvPr>
            <p:ph type="dt" sz="half" idx="10"/>
          </p:nvPr>
        </p:nvSpPr>
        <p:spPr/>
        <p:txBody>
          <a:bodyPr/>
          <a:lstStyle>
            <a:lvl1pPr>
              <a:defRPr>
                <a:solidFill>
                  <a:schemeClr val="tx2"/>
                </a:solidFill>
              </a:defRPr>
            </a:lvl1pPr>
          </a:lstStyle>
          <a:p>
            <a:pPr>
              <a:defRPr/>
            </a:pPr>
            <a:fld id="{97791151-A475-4E9D-B903-C5499E70FEC5}" type="datetimeFigureOut">
              <a:rPr lang="ru-RU"/>
              <a:pPr>
                <a:defRPr/>
              </a:pPr>
              <a:t>04.10.2023</a:t>
            </a:fld>
            <a:endParaRPr lang="ru-RU"/>
          </a:p>
        </p:txBody>
      </p:sp>
      <p:sp>
        <p:nvSpPr>
          <p:cNvPr id="10" name="Footer Placeholder 4"/>
          <p:cNvSpPr>
            <a:spLocks noGrp="1"/>
          </p:cNvSpPr>
          <p:nvPr>
            <p:ph type="ftr" sz="quarter" idx="11"/>
          </p:nvPr>
        </p:nvSpPr>
        <p:spPr/>
        <p:txBody>
          <a:bodyPr/>
          <a:lstStyle>
            <a:lvl1pPr>
              <a:defRPr>
                <a:solidFill>
                  <a:schemeClr val="tx2"/>
                </a:solidFill>
              </a:defRPr>
            </a:lvl1pPr>
          </a:lstStyle>
          <a:p>
            <a:pPr>
              <a:defRPr/>
            </a:pPr>
            <a:endParaRPr lang="ru-RU"/>
          </a:p>
        </p:txBody>
      </p:sp>
      <p:sp>
        <p:nvSpPr>
          <p:cNvPr id="11" name="Slide Number Placeholder 5"/>
          <p:cNvSpPr>
            <a:spLocks noGrp="1"/>
          </p:cNvSpPr>
          <p:nvPr>
            <p:ph type="sldNum" sz="quarter" idx="12"/>
          </p:nvPr>
        </p:nvSpPr>
        <p:spPr/>
        <p:txBody>
          <a:bodyPr/>
          <a:lstStyle>
            <a:lvl1pPr>
              <a:defRPr>
                <a:solidFill>
                  <a:schemeClr val="tx2"/>
                </a:solidFill>
              </a:defRPr>
            </a:lvl1pPr>
          </a:lstStyle>
          <a:p>
            <a:pPr>
              <a:defRPr/>
            </a:pPr>
            <a:fld id="{EAE8FA84-06D5-47D7-BDC1-3F93AE485583}" type="slidenum">
              <a:rPr lang="ru-RU"/>
              <a:pPr>
                <a:defRPr/>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grpSp>
        <p:nvGrpSpPr>
          <p:cNvPr id="4" name="Group 10"/>
          <p:cNvGrpSpPr>
            <a:grpSpLocks/>
          </p:cNvGrpSpPr>
          <p:nvPr/>
        </p:nvGrpSpPr>
        <p:grpSpPr bwMode="auto">
          <a:xfrm rot="5400000">
            <a:off x="3908425" y="2881313"/>
            <a:ext cx="5481637" cy="922338"/>
            <a:chOff x="1815339" y="1381459"/>
            <a:chExt cx="5480154" cy="923330"/>
          </a:xfrm>
        </p:grpSpPr>
        <p:sp>
          <p:nvSpPr>
            <p:cNvPr id="5" name="TextBox 11"/>
            <p:cNvSpPr txBox="1"/>
            <p:nvPr/>
          </p:nvSpPr>
          <p:spPr>
            <a:xfrm>
              <a:off x="4146745" y="1381458"/>
              <a:ext cx="877650"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6" name="Straight Connector 12"/>
            <p:cNvCxnSpPr/>
            <p:nvPr/>
          </p:nvCxnSpPr>
          <p:spPr>
            <a:xfrm flipH="1" flipV="1">
              <a:off x="1815339" y="1924967"/>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3"/>
            <p:cNvCxnSpPr/>
            <p:nvPr/>
          </p:nvCxnSpPr>
          <p:spPr>
            <a:xfrm rot="10800000">
              <a:off x="4826011" y="1928146"/>
              <a:ext cx="2469482" cy="1590"/>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Vertical Title 1"/>
          <p:cNvSpPr>
            <a:spLocks noGrp="1"/>
          </p:cNvSpPr>
          <p:nvPr>
            <p:ph type="title" orient="vert"/>
          </p:nvPr>
        </p:nvSpPr>
        <p:spPr>
          <a:xfrm>
            <a:off x="6766560" y="559398"/>
            <a:ext cx="1678193" cy="5566765"/>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C5AFF7CE-8BA1-401D-89E5-61164CB705E3}" type="datetimeFigureOut">
              <a:rPr lang="ru-RU"/>
              <a:pPr>
                <a:defRPr/>
              </a:pPr>
              <a:t>04.10.2023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A9D820E7-12FA-4983-A272-25D50F59FC92}"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grpSp>
        <p:nvGrpSpPr>
          <p:cNvPr id="4" name="Group 11"/>
          <p:cNvGrpSpPr>
            <a:grpSpLocks/>
          </p:cNvGrpSpPr>
          <p:nvPr/>
        </p:nvGrpSpPr>
        <p:grpSpPr bwMode="auto">
          <a:xfrm>
            <a:off x="1173163" y="1392238"/>
            <a:ext cx="6778625" cy="923925"/>
            <a:chOff x="1172584" y="1381459"/>
            <a:chExt cx="6779110" cy="923330"/>
          </a:xfrm>
        </p:grpSpPr>
        <p:sp>
          <p:nvSpPr>
            <p:cNvPr id="5" name="TextBox 12"/>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6" name="Straight Connector 13"/>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4"/>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Title 10"/>
          <p:cNvSpPr>
            <a:spLocks noGrp="1"/>
          </p:cNvSpPr>
          <p:nvPr>
            <p:ph type="title"/>
          </p:nvPr>
        </p:nvSpPr>
        <p:spPr/>
        <p:txBody>
          <a:bodyPr/>
          <a:lstStyle/>
          <a:p>
            <a:r>
              <a:rPr lang="ru-RU" smtClean="0"/>
              <a:t>Образец заголовка</a:t>
            </a:r>
            <a:endParaRPr lang="en-US"/>
          </a:p>
        </p:txBody>
      </p:sp>
      <p:sp>
        <p:nvSpPr>
          <p:cNvPr id="8" name="Date Placeholder 3"/>
          <p:cNvSpPr>
            <a:spLocks noGrp="1"/>
          </p:cNvSpPr>
          <p:nvPr>
            <p:ph type="dt" sz="half" idx="10"/>
          </p:nvPr>
        </p:nvSpPr>
        <p:spPr/>
        <p:txBody>
          <a:bodyPr/>
          <a:lstStyle>
            <a:lvl1pPr>
              <a:defRPr/>
            </a:lvl1pPr>
          </a:lstStyle>
          <a:p>
            <a:pPr>
              <a:defRPr/>
            </a:pPr>
            <a:fld id="{B8A8F655-5EC2-4823-8D0F-514337E13E4E}" type="datetimeFigureOut">
              <a:rPr lang="ru-RU"/>
              <a:pPr>
                <a:defRPr/>
              </a:pPr>
              <a:t>04.10.2023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1E2C2F31-A4EC-4A44-99A3-58A8329DF790}"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pic>
        <p:nvPicPr>
          <p:cNvPr id="4" name="Picture 11" descr="CoverOverlay.png"/>
          <p:cNvPicPr>
            <a:picLocks noChangeAspect="1"/>
          </p:cNvPicPr>
          <p:nvPr/>
        </p:nvPicPr>
        <p:blipFill>
          <a:blip r:embed="rId2"/>
          <a:srcRect/>
          <a:stretch>
            <a:fillRect/>
          </a:stretch>
        </p:blipFill>
        <p:spPr bwMode="auto">
          <a:xfrm>
            <a:off x="0" y="0"/>
            <a:ext cx="9144000" cy="6858000"/>
          </a:xfrm>
          <a:prstGeom prst="rect">
            <a:avLst/>
          </a:prstGeom>
          <a:noFill/>
          <a:ln w="9525">
            <a:noFill/>
            <a:miter lim="800000"/>
            <a:headEnd/>
            <a:tailEnd/>
          </a:ln>
        </p:spPr>
      </p:pic>
      <p:grpSp>
        <p:nvGrpSpPr>
          <p:cNvPr id="5" name="Group 7"/>
          <p:cNvGrpSpPr>
            <a:grpSpLocks/>
          </p:cNvGrpSpPr>
          <p:nvPr/>
        </p:nvGrpSpPr>
        <p:grpSpPr bwMode="auto">
          <a:xfrm>
            <a:off x="1173163" y="2887663"/>
            <a:ext cx="6778625" cy="923925"/>
            <a:chOff x="1172584" y="1381459"/>
            <a:chExt cx="6779110" cy="923330"/>
          </a:xfrm>
        </p:grpSpPr>
        <p:sp>
          <p:nvSpPr>
            <p:cNvPr id="6" name="TextBox 8"/>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7" name="Straight Connector 9"/>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8" name="Straight Connector 10"/>
            <p:cNvCxnSpPr/>
            <p:nvPr/>
          </p:nvCxnSpPr>
          <p:spPr>
            <a:xfrm rot="10800000">
              <a:off x="4832033" y="1927207"/>
              <a:ext cx="3119661" cy="1586"/>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699248" y="3767316"/>
            <a:ext cx="7734747" cy="1500187"/>
          </a:xfrm>
        </p:spPr>
        <p:txBody>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9" name="Date Placeholder 3"/>
          <p:cNvSpPr>
            <a:spLocks noGrp="1"/>
          </p:cNvSpPr>
          <p:nvPr>
            <p:ph type="dt" sz="half" idx="10"/>
          </p:nvPr>
        </p:nvSpPr>
        <p:spPr/>
        <p:txBody>
          <a:bodyPr/>
          <a:lstStyle>
            <a:lvl1pPr>
              <a:defRPr/>
            </a:lvl1pPr>
          </a:lstStyle>
          <a:p>
            <a:pPr>
              <a:defRPr/>
            </a:pPr>
            <a:fld id="{552C0014-23D3-4FC2-B414-0958134AACA6}" type="datetimeFigureOut">
              <a:rPr lang="ru-RU"/>
              <a:pPr>
                <a:defRPr/>
              </a:pPr>
              <a:t>04.10.2023</a:t>
            </a:fld>
            <a:endParaRPr lang="ru-RU"/>
          </a:p>
        </p:txBody>
      </p:sp>
      <p:sp>
        <p:nvSpPr>
          <p:cNvPr id="10" name="Footer Placeholder 4"/>
          <p:cNvSpPr>
            <a:spLocks noGrp="1"/>
          </p:cNvSpPr>
          <p:nvPr>
            <p:ph type="ftr" sz="quarter" idx="11"/>
          </p:nvPr>
        </p:nvSpPr>
        <p:spPr/>
        <p:txBody>
          <a:bodyPr/>
          <a:lstStyle>
            <a:lvl1pPr>
              <a:defRPr/>
            </a:lvl1pPr>
          </a:lstStyle>
          <a:p>
            <a:pPr>
              <a:defRPr/>
            </a:pPr>
            <a:endParaRPr lang="ru-RU"/>
          </a:p>
        </p:txBody>
      </p:sp>
      <p:sp>
        <p:nvSpPr>
          <p:cNvPr id="11" name="Slide Number Placeholder 5"/>
          <p:cNvSpPr>
            <a:spLocks noGrp="1"/>
          </p:cNvSpPr>
          <p:nvPr>
            <p:ph type="sldNum" sz="quarter" idx="12"/>
          </p:nvPr>
        </p:nvSpPr>
        <p:spPr/>
        <p:txBody>
          <a:bodyPr/>
          <a:lstStyle>
            <a:lvl1pPr>
              <a:defRPr/>
            </a:lvl1pPr>
          </a:lstStyle>
          <a:p>
            <a:pPr>
              <a:defRPr/>
            </a:pPr>
            <a:fld id="{3A55C23C-71A4-48C7-BA78-E32C072E85FA}" type="slidenum">
              <a:rPr lang="ru-RU"/>
              <a:pPr>
                <a:defRPr/>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grpSp>
        <p:nvGrpSpPr>
          <p:cNvPr id="7" name="Group 13"/>
          <p:cNvGrpSpPr>
            <a:grpSpLocks/>
          </p:cNvGrpSpPr>
          <p:nvPr/>
        </p:nvGrpSpPr>
        <p:grpSpPr bwMode="auto">
          <a:xfrm>
            <a:off x="1173163" y="1392238"/>
            <a:ext cx="6778625" cy="923925"/>
            <a:chOff x="1172584" y="1381459"/>
            <a:chExt cx="6779110" cy="923330"/>
          </a:xfrm>
        </p:grpSpPr>
        <p:sp>
          <p:nvSpPr>
            <p:cNvPr id="8" name="TextBox 15"/>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9" name="Straight Connector 16"/>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0" name="Straight Connector 17"/>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6"/>
          <p:cNvSpPr>
            <a:spLocks noGrp="1"/>
          </p:cNvSpPr>
          <p:nvPr>
            <p:ph type="dt" sz="half" idx="10"/>
          </p:nvPr>
        </p:nvSpPr>
        <p:spPr/>
        <p:txBody>
          <a:bodyPr/>
          <a:lstStyle>
            <a:lvl1pPr>
              <a:defRPr/>
            </a:lvl1pPr>
          </a:lstStyle>
          <a:p>
            <a:pPr>
              <a:defRPr/>
            </a:pPr>
            <a:fld id="{0D2C8AFC-414A-47EC-B354-CC8E7A0864A0}" type="datetimeFigureOut">
              <a:rPr lang="ru-RU"/>
              <a:pPr>
                <a:defRPr/>
              </a:pPr>
              <a:t>04.10.2023</a:t>
            </a:fld>
            <a:endParaRPr lang="ru-RU"/>
          </a:p>
        </p:txBody>
      </p:sp>
      <p:sp>
        <p:nvSpPr>
          <p:cNvPr id="12" name="Footer Placeholder 7"/>
          <p:cNvSpPr>
            <a:spLocks noGrp="1"/>
          </p:cNvSpPr>
          <p:nvPr>
            <p:ph type="ftr" sz="quarter" idx="11"/>
          </p:nvPr>
        </p:nvSpPr>
        <p:spPr/>
        <p:txBody>
          <a:bodyPr/>
          <a:lstStyle>
            <a:lvl1pPr>
              <a:defRPr/>
            </a:lvl1pPr>
          </a:lstStyle>
          <a:p>
            <a:pPr>
              <a:defRPr/>
            </a:pPr>
            <a:endParaRPr lang="ru-RU"/>
          </a:p>
        </p:txBody>
      </p:sp>
      <p:sp>
        <p:nvSpPr>
          <p:cNvPr id="13" name="Slide Number Placeholder 8"/>
          <p:cNvSpPr>
            <a:spLocks noGrp="1"/>
          </p:cNvSpPr>
          <p:nvPr>
            <p:ph type="sldNum" sz="quarter" idx="12"/>
          </p:nvPr>
        </p:nvSpPr>
        <p:spPr/>
        <p:txBody>
          <a:bodyPr/>
          <a:lstStyle>
            <a:lvl1pPr>
              <a:defRPr/>
            </a:lvl1pPr>
          </a:lstStyle>
          <a:p>
            <a:pPr>
              <a:defRPr/>
            </a:pPr>
            <a:fld id="{EC1BC743-E555-40FF-BE5B-3BF68C4B9795}"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grpSp>
        <p:nvGrpSpPr>
          <p:cNvPr id="3" name="Group 9"/>
          <p:cNvGrpSpPr>
            <a:grpSpLocks/>
          </p:cNvGrpSpPr>
          <p:nvPr/>
        </p:nvGrpSpPr>
        <p:grpSpPr bwMode="auto">
          <a:xfrm>
            <a:off x="1173163" y="1392238"/>
            <a:ext cx="6778625" cy="923925"/>
            <a:chOff x="1172584" y="1381459"/>
            <a:chExt cx="6779110" cy="923330"/>
          </a:xfrm>
        </p:grpSpPr>
        <p:sp>
          <p:nvSpPr>
            <p:cNvPr id="4" name="TextBox 13"/>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5" name="Straight Connector 14"/>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6" name="Straight Connector 15"/>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lvl1pPr>
              <a:defRPr/>
            </a:lvl1pPr>
          </a:lstStyle>
          <a:p>
            <a:pPr>
              <a:defRPr/>
            </a:pPr>
            <a:fld id="{D733115D-EFF7-438A-8845-2BE9E5C2F528}" type="datetimeFigureOut">
              <a:rPr lang="ru-RU"/>
              <a:pPr>
                <a:defRPr/>
              </a:pPr>
              <a:t>04.10.2023</a:t>
            </a:fld>
            <a:endParaRPr lang="ru-RU"/>
          </a:p>
        </p:txBody>
      </p:sp>
      <p:sp>
        <p:nvSpPr>
          <p:cNvPr id="8" name="Footer Placeholder 3"/>
          <p:cNvSpPr>
            <a:spLocks noGrp="1"/>
          </p:cNvSpPr>
          <p:nvPr>
            <p:ph type="ftr" sz="quarter" idx="11"/>
          </p:nvPr>
        </p:nvSpPr>
        <p:spPr/>
        <p:txBody>
          <a:bodyPr/>
          <a:lstStyle>
            <a:lvl1pPr>
              <a:defRPr/>
            </a:lvl1pPr>
          </a:lstStyle>
          <a:p>
            <a:pPr>
              <a:defRPr/>
            </a:pPr>
            <a:endParaRPr lang="ru-RU"/>
          </a:p>
        </p:txBody>
      </p:sp>
      <p:sp>
        <p:nvSpPr>
          <p:cNvPr id="9" name="Slide Number Placeholder 4"/>
          <p:cNvSpPr>
            <a:spLocks noGrp="1"/>
          </p:cNvSpPr>
          <p:nvPr>
            <p:ph type="sldNum" sz="quarter" idx="12"/>
          </p:nvPr>
        </p:nvSpPr>
        <p:spPr/>
        <p:txBody>
          <a:bodyPr/>
          <a:lstStyle>
            <a:lvl1pPr>
              <a:defRPr/>
            </a:lvl1pPr>
          </a:lstStyle>
          <a:p>
            <a:pPr>
              <a:defRPr/>
            </a:pPr>
            <a:fld id="{5005177D-D046-414A-9B81-E73E41A150CF}"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8185BBF-A9FB-4153-B7A4-51FA0927E37F}" type="datetimeFigureOut">
              <a:rPr lang="ru-RU"/>
              <a:pPr>
                <a:defRPr/>
              </a:pPr>
              <a:t>04.10.2023</a:t>
            </a:fld>
            <a:endParaRPr lang="ru-RU"/>
          </a:p>
        </p:txBody>
      </p:sp>
      <p:sp>
        <p:nvSpPr>
          <p:cNvPr id="3" name="Footer Placeholder 4"/>
          <p:cNvSpPr>
            <a:spLocks noGrp="1"/>
          </p:cNvSpPr>
          <p:nvPr>
            <p:ph type="ftr" sz="quarter" idx="11"/>
          </p:nvPr>
        </p:nvSpPr>
        <p:spPr/>
        <p:txBody>
          <a:bodyPr/>
          <a:lstStyle>
            <a:lvl1pPr>
              <a:defRPr/>
            </a:lvl1pPr>
          </a:lstStyle>
          <a:p>
            <a:pPr>
              <a:defRPr/>
            </a:pPr>
            <a:endParaRPr lang="ru-RU"/>
          </a:p>
        </p:txBody>
      </p:sp>
      <p:sp>
        <p:nvSpPr>
          <p:cNvPr id="4" name="Slide Number Placeholder 5"/>
          <p:cNvSpPr>
            <a:spLocks noGrp="1"/>
          </p:cNvSpPr>
          <p:nvPr>
            <p:ph type="sldNum" sz="quarter" idx="12"/>
          </p:nvPr>
        </p:nvSpPr>
        <p:spPr/>
        <p:txBody>
          <a:bodyPr/>
          <a:lstStyle>
            <a:lvl1pPr>
              <a:defRPr/>
            </a:lvl1pPr>
          </a:lstStyle>
          <a:p>
            <a:pPr>
              <a:defRPr/>
            </a:pPr>
            <a:fld id="{4AD3F2F2-1E61-424D-95EE-21F743A24186}"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ru-RU" smtClean="0"/>
              <a:t>Образец заголовка</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5598901D-05E6-4A27-9058-0DE55B043095}" type="datetimeFigureOut">
              <a:rPr lang="ru-RU"/>
              <a:pPr>
                <a:defRPr/>
              </a:pPr>
              <a:t>04.10.2023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06D594A9-A169-4842-8EEB-C08E4C9211FE}"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ru-RU" smtClean="0"/>
              <a:t>Образец заголовка</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3"/>
          <p:cNvSpPr>
            <a:spLocks noGrp="1"/>
          </p:cNvSpPr>
          <p:nvPr>
            <p:ph type="dt" sz="half" idx="10"/>
          </p:nvPr>
        </p:nvSpPr>
        <p:spPr/>
        <p:txBody>
          <a:bodyPr/>
          <a:lstStyle>
            <a:lvl1pPr>
              <a:defRPr/>
            </a:lvl1pPr>
          </a:lstStyle>
          <a:p>
            <a:pPr>
              <a:defRPr/>
            </a:pPr>
            <a:fld id="{B995DFD7-EDB1-44BA-8524-C3867199C44F}" type="datetimeFigureOut">
              <a:rPr lang="ru-RU"/>
              <a:pPr>
                <a:defRPr/>
              </a:pPr>
              <a:t>04.10.2023</a:t>
            </a:fld>
            <a:endParaRPr lang="ru-RU"/>
          </a:p>
        </p:txBody>
      </p:sp>
      <p:sp>
        <p:nvSpPr>
          <p:cNvPr id="6" name="Footer Placeholder 4"/>
          <p:cNvSpPr>
            <a:spLocks noGrp="1"/>
          </p:cNvSpPr>
          <p:nvPr>
            <p:ph type="ftr" sz="quarter" idx="11"/>
          </p:nvPr>
        </p:nvSpPr>
        <p:spPr/>
        <p:txBody>
          <a:bodyPr/>
          <a:lstStyle>
            <a:lvl1pPr>
              <a:defRPr/>
            </a:lvl1pPr>
          </a:lstStyle>
          <a:p>
            <a:pPr>
              <a:defRPr/>
            </a:pPr>
            <a:endParaRPr lang="ru-RU"/>
          </a:p>
        </p:txBody>
      </p:sp>
      <p:sp>
        <p:nvSpPr>
          <p:cNvPr id="7" name="Slide Number Placeholder 5"/>
          <p:cNvSpPr>
            <a:spLocks noGrp="1"/>
          </p:cNvSpPr>
          <p:nvPr>
            <p:ph type="sldNum" sz="quarter" idx="12"/>
          </p:nvPr>
        </p:nvSpPr>
        <p:spPr/>
        <p:txBody>
          <a:bodyPr/>
          <a:lstStyle>
            <a:lvl1pPr>
              <a:defRPr/>
            </a:lvl1pPr>
          </a:lstStyle>
          <a:p>
            <a:pPr>
              <a:defRPr/>
            </a:pPr>
            <a:fld id="{E28A4B5D-7B3F-481B-9C7F-4E884C317904}"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grpSp>
        <p:nvGrpSpPr>
          <p:cNvPr id="4" name="Group 10"/>
          <p:cNvGrpSpPr>
            <a:grpSpLocks/>
          </p:cNvGrpSpPr>
          <p:nvPr/>
        </p:nvGrpSpPr>
        <p:grpSpPr bwMode="auto">
          <a:xfrm>
            <a:off x="1173163" y="1392238"/>
            <a:ext cx="6778625" cy="923925"/>
            <a:chOff x="1172584" y="1381459"/>
            <a:chExt cx="6779110" cy="923330"/>
          </a:xfrm>
        </p:grpSpPr>
        <p:sp>
          <p:nvSpPr>
            <p:cNvPr id="5" name="TextBox 14"/>
            <p:cNvSpPr txBox="1"/>
            <p:nvPr/>
          </p:nvSpPr>
          <p:spPr>
            <a:xfrm>
              <a:off x="4147772" y="1381459"/>
              <a:ext cx="876363" cy="923330"/>
            </a:xfrm>
            <a:prstGeom prst="rect">
              <a:avLst/>
            </a:prstGeom>
            <a:noFill/>
          </p:spPr>
          <p:txBody>
            <a:bodyPr wrap="none">
              <a:spAutoFit/>
            </a:bodyPr>
            <a:lstStyle/>
            <a:p>
              <a:pPr fontAlgn="auto">
                <a:spcBef>
                  <a:spcPts val="0"/>
                </a:spcBef>
                <a:spcAft>
                  <a:spcPts val="0"/>
                </a:spcAft>
                <a:defRPr/>
              </a:pPr>
              <a:r>
                <a:rPr lang="en-US" sz="5400" dirty="0">
                  <a:solidFill>
                    <a:schemeClr val="tx2">
                      <a:lumMod val="60000"/>
                      <a:lumOff val="40000"/>
                    </a:schemeClr>
                  </a:solidFill>
                  <a:latin typeface="Wingdings" pitchFamily="2" charset="2"/>
                  <a:cs typeface="+mn-cs"/>
                </a:rPr>
                <a:t></a:t>
              </a:r>
            </a:p>
          </p:txBody>
        </p:sp>
        <p:cxnSp>
          <p:nvCxnSpPr>
            <p:cNvPr id="6" name="Straight Connector 15"/>
            <p:cNvCxnSpPr/>
            <p:nvPr/>
          </p:nvCxnSpPr>
          <p:spPr>
            <a:xfrm rot="10800000">
              <a:off x="1172584" y="1925620"/>
              <a:ext cx="3119660"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7" name="Straight Connector 16"/>
            <p:cNvCxnSpPr/>
            <p:nvPr/>
          </p:nvCxnSpPr>
          <p:spPr>
            <a:xfrm rot="10800000">
              <a:off x="4832033" y="1922447"/>
              <a:ext cx="3119661" cy="1587"/>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8" name="Date Placeholder 3"/>
          <p:cNvSpPr>
            <a:spLocks noGrp="1"/>
          </p:cNvSpPr>
          <p:nvPr>
            <p:ph type="dt" sz="half" idx="10"/>
          </p:nvPr>
        </p:nvSpPr>
        <p:spPr/>
        <p:txBody>
          <a:bodyPr/>
          <a:lstStyle>
            <a:lvl1pPr>
              <a:defRPr/>
            </a:lvl1pPr>
          </a:lstStyle>
          <a:p>
            <a:pPr>
              <a:defRPr/>
            </a:pPr>
            <a:fld id="{4750D0AF-F73F-41B0-9DA9-14CBC07CAA68}" type="datetimeFigureOut">
              <a:rPr lang="ru-RU"/>
              <a:pPr>
                <a:defRPr/>
              </a:pPr>
              <a:t>04.10.2023</a:t>
            </a:fld>
            <a:endParaRPr lang="ru-RU"/>
          </a:p>
        </p:txBody>
      </p:sp>
      <p:sp>
        <p:nvSpPr>
          <p:cNvPr id="9" name="Footer Placeholder 4"/>
          <p:cNvSpPr>
            <a:spLocks noGrp="1"/>
          </p:cNvSpPr>
          <p:nvPr>
            <p:ph type="ftr" sz="quarter" idx="11"/>
          </p:nvPr>
        </p:nvSpPr>
        <p:spPr/>
        <p:txBody>
          <a:bodyPr/>
          <a:lstStyle>
            <a:lvl1pPr>
              <a:defRPr/>
            </a:lvl1pPr>
          </a:lstStyle>
          <a:p>
            <a:pPr>
              <a:defRPr/>
            </a:pPr>
            <a:endParaRPr lang="ru-RU"/>
          </a:p>
        </p:txBody>
      </p:sp>
      <p:sp>
        <p:nvSpPr>
          <p:cNvPr id="10" name="Slide Number Placeholder 5"/>
          <p:cNvSpPr>
            <a:spLocks noGrp="1"/>
          </p:cNvSpPr>
          <p:nvPr>
            <p:ph type="sldNum" sz="quarter" idx="12"/>
          </p:nvPr>
        </p:nvSpPr>
        <p:spPr/>
        <p:txBody>
          <a:bodyPr/>
          <a:lstStyle>
            <a:lvl1pPr>
              <a:defRPr/>
            </a:lvl1pPr>
          </a:lstStyle>
          <a:p>
            <a:pPr>
              <a:defRPr/>
            </a:pPr>
            <a:fld id="{E5E41763-E59D-4C9F-BE5B-5D99B3F3880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9" name="Title Placeholder 1"/>
          <p:cNvSpPr>
            <a:spLocks noGrp="1"/>
          </p:cNvSpPr>
          <p:nvPr>
            <p:ph type="title"/>
          </p:nvPr>
        </p:nvSpPr>
        <p:spPr bwMode="auto">
          <a:xfrm>
            <a:off x="688975" y="569913"/>
            <a:ext cx="7756525" cy="10541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1030" name="Text Placeholder 2"/>
          <p:cNvSpPr>
            <a:spLocks noGrp="1"/>
          </p:cNvSpPr>
          <p:nvPr>
            <p:ph type="body" idx="1"/>
          </p:nvPr>
        </p:nvSpPr>
        <p:spPr bwMode="auto">
          <a:xfrm>
            <a:off x="698500" y="2247900"/>
            <a:ext cx="7747000" cy="38782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4" name="Date Placeholder 3"/>
          <p:cNvSpPr>
            <a:spLocks noGrp="1"/>
          </p:cNvSpPr>
          <p:nvPr>
            <p:ph type="dt" sz="half" idx="2"/>
          </p:nvPr>
        </p:nvSpPr>
        <p:spPr>
          <a:xfrm>
            <a:off x="360363" y="6161088"/>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2"/>
                </a:solidFill>
                <a:latin typeface="+mn-lt"/>
                <a:cs typeface="+mn-cs"/>
              </a:defRPr>
            </a:lvl1pPr>
          </a:lstStyle>
          <a:p>
            <a:pPr>
              <a:defRPr/>
            </a:pPr>
            <a:fld id="{56930DB8-EAE8-410C-A017-F84A8C751E31}" type="datetimeFigureOut">
              <a:rPr lang="ru-RU"/>
              <a:pPr>
                <a:defRPr/>
              </a:pPr>
              <a:t>04.10.2023</a:t>
            </a:fld>
            <a:endParaRPr lang="ru-RU"/>
          </a:p>
        </p:txBody>
      </p:sp>
      <p:sp>
        <p:nvSpPr>
          <p:cNvPr id="5" name="Footer Placeholder 4"/>
          <p:cNvSpPr>
            <a:spLocks noGrp="1"/>
          </p:cNvSpPr>
          <p:nvPr>
            <p:ph type="ftr" sz="quarter" idx="3"/>
          </p:nvPr>
        </p:nvSpPr>
        <p:spPr>
          <a:xfrm>
            <a:off x="3124200" y="6161088"/>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6638925" y="6161088"/>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2"/>
                </a:solidFill>
                <a:latin typeface="+mn-lt"/>
                <a:cs typeface="+mn-cs"/>
              </a:defRPr>
            </a:lvl1pPr>
          </a:lstStyle>
          <a:p>
            <a:pPr>
              <a:defRPr/>
            </a:pPr>
            <a:fld id="{16E1A8DB-E445-4D3F-B91C-6ABE4D1B3EF7}"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995" r:id="rId1"/>
    <p:sldLayoutId id="2147483996" r:id="rId2"/>
    <p:sldLayoutId id="2147483997" r:id="rId3"/>
    <p:sldLayoutId id="2147483998" r:id="rId4"/>
    <p:sldLayoutId id="2147483999" r:id="rId5"/>
    <p:sldLayoutId id="2147483994" r:id="rId6"/>
    <p:sldLayoutId id="2147483993" r:id="rId7"/>
    <p:sldLayoutId id="2147483992" r:id="rId8"/>
    <p:sldLayoutId id="2147484000" r:id="rId9"/>
    <p:sldLayoutId id="2147484001" r:id="rId10"/>
  </p:sldLayoutIdLst>
  <p:txStyles>
    <p:titleStyle>
      <a:lvl1pPr algn="ctr" rtl="0" eaLnBrk="0" fontAlgn="base" hangingPunct="0">
        <a:spcBef>
          <a:spcPct val="0"/>
        </a:spcBef>
        <a:spcAft>
          <a:spcPct val="0"/>
        </a:spcAft>
        <a:defRPr sz="5400" kern="1200">
          <a:solidFill>
            <a:schemeClr val="tx2"/>
          </a:solidFill>
          <a:latin typeface="+mj-lt"/>
          <a:ea typeface="+mj-ea"/>
          <a:cs typeface="+mj-cs"/>
        </a:defRPr>
      </a:lvl1pPr>
      <a:lvl2pPr algn="ctr" rtl="0" eaLnBrk="0" fontAlgn="base" hangingPunct="0">
        <a:spcBef>
          <a:spcPct val="0"/>
        </a:spcBef>
        <a:spcAft>
          <a:spcPct val="0"/>
        </a:spcAft>
        <a:defRPr sz="5400">
          <a:solidFill>
            <a:schemeClr val="tx2"/>
          </a:solidFill>
          <a:latin typeface="Times New Roman" pitchFamily="18" charset="0"/>
        </a:defRPr>
      </a:lvl2pPr>
      <a:lvl3pPr algn="ctr" rtl="0" eaLnBrk="0" fontAlgn="base" hangingPunct="0">
        <a:spcBef>
          <a:spcPct val="0"/>
        </a:spcBef>
        <a:spcAft>
          <a:spcPct val="0"/>
        </a:spcAft>
        <a:defRPr sz="5400">
          <a:solidFill>
            <a:schemeClr val="tx2"/>
          </a:solidFill>
          <a:latin typeface="Times New Roman" pitchFamily="18" charset="0"/>
        </a:defRPr>
      </a:lvl3pPr>
      <a:lvl4pPr algn="ctr" rtl="0" eaLnBrk="0" fontAlgn="base" hangingPunct="0">
        <a:spcBef>
          <a:spcPct val="0"/>
        </a:spcBef>
        <a:spcAft>
          <a:spcPct val="0"/>
        </a:spcAft>
        <a:defRPr sz="5400">
          <a:solidFill>
            <a:schemeClr val="tx2"/>
          </a:solidFill>
          <a:latin typeface="Times New Roman" pitchFamily="18" charset="0"/>
        </a:defRPr>
      </a:lvl4pPr>
      <a:lvl5pPr algn="ctr" rtl="0" eaLnBrk="0" fontAlgn="base" hangingPunct="0">
        <a:spcBef>
          <a:spcPct val="0"/>
        </a:spcBef>
        <a:spcAft>
          <a:spcPct val="0"/>
        </a:spcAft>
        <a:defRPr sz="5400">
          <a:solidFill>
            <a:schemeClr val="tx2"/>
          </a:solidFill>
          <a:latin typeface="Times New Roman" pitchFamily="18"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125" indent="-365125" algn="l" rtl="0" eaLnBrk="0" fontAlgn="base" hangingPunct="0">
        <a:spcBef>
          <a:spcPct val="20000"/>
        </a:spcBef>
        <a:spcAft>
          <a:spcPct val="0"/>
        </a:spcAft>
        <a:buClr>
          <a:schemeClr val="accent1"/>
        </a:buClr>
        <a:buFont typeface="Wingdings" pitchFamily="2" charset="2"/>
        <a:buChar char=""/>
        <a:defRPr sz="2400" kern="1200">
          <a:solidFill>
            <a:srgbClr val="262626"/>
          </a:solidFill>
          <a:latin typeface="+mn-lt"/>
          <a:ea typeface="+mn-ea"/>
          <a:cs typeface="+mn-cs"/>
        </a:defRPr>
      </a:lvl1pPr>
      <a:lvl2pPr marL="776288" indent="-365125" algn="l" rtl="0" eaLnBrk="0" fontAlgn="base" hangingPunct="0">
        <a:spcBef>
          <a:spcPct val="20000"/>
        </a:spcBef>
        <a:spcAft>
          <a:spcPct val="0"/>
        </a:spcAft>
        <a:buClr>
          <a:schemeClr val="accent1"/>
        </a:buClr>
        <a:buFont typeface="Wingdings" pitchFamily="2" charset="2"/>
        <a:buChar char=""/>
        <a:defRPr sz="2200" kern="1200">
          <a:solidFill>
            <a:srgbClr val="262626"/>
          </a:solidFill>
          <a:latin typeface="+mn-lt"/>
          <a:ea typeface="+mn-ea"/>
          <a:cs typeface="+mn-cs"/>
        </a:defRPr>
      </a:lvl2pPr>
      <a:lvl3pPr marL="1143000" indent="-365125" algn="l" rtl="0" eaLnBrk="0" fontAlgn="base" hangingPunct="0">
        <a:spcBef>
          <a:spcPct val="20000"/>
        </a:spcBef>
        <a:spcAft>
          <a:spcPct val="0"/>
        </a:spcAft>
        <a:buClr>
          <a:schemeClr val="accent1"/>
        </a:buClr>
        <a:buFont typeface="Wingdings" pitchFamily="2" charset="2"/>
        <a:buChar char=""/>
        <a:defRPr sz="2000" kern="1200">
          <a:solidFill>
            <a:srgbClr val="262626"/>
          </a:solidFill>
          <a:latin typeface="+mn-lt"/>
          <a:ea typeface="+mn-ea"/>
          <a:cs typeface="+mn-cs"/>
        </a:defRPr>
      </a:lvl3pPr>
      <a:lvl4pPr marL="1508125" indent="-319088" algn="l" rtl="0" eaLnBrk="0" fontAlgn="base" hangingPunct="0">
        <a:spcBef>
          <a:spcPct val="20000"/>
        </a:spcBef>
        <a:spcAft>
          <a:spcPct val="0"/>
        </a:spcAft>
        <a:buClr>
          <a:schemeClr val="accent1"/>
        </a:buClr>
        <a:buFont typeface="Wingdings" pitchFamily="2" charset="2"/>
        <a:buChar char=""/>
        <a:defRPr kern="1200">
          <a:solidFill>
            <a:srgbClr val="262626"/>
          </a:solidFill>
          <a:latin typeface="+mn-lt"/>
          <a:ea typeface="+mn-ea"/>
          <a:cs typeface="+mn-cs"/>
        </a:defRPr>
      </a:lvl4pPr>
      <a:lvl5pPr marL="1828800" indent="-319088" algn="l" rtl="0" eaLnBrk="0" fontAlgn="base" hangingPunct="0">
        <a:spcBef>
          <a:spcPct val="20000"/>
        </a:spcBef>
        <a:spcAft>
          <a:spcPct val="0"/>
        </a:spcAft>
        <a:buClr>
          <a:schemeClr val="accent1"/>
        </a:buClr>
        <a:buFont typeface="Wingdings" pitchFamily="2" charset="2"/>
        <a:buChar char=""/>
        <a:defRPr sz="1600" kern="1200">
          <a:solidFill>
            <a:srgbClr val="262626"/>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одзаголовок 5"/>
          <p:cNvSpPr>
            <a:spLocks noGrp="1"/>
          </p:cNvSpPr>
          <p:nvPr>
            <p:ph type="subTitle" idx="1"/>
          </p:nvPr>
        </p:nvSpPr>
        <p:spPr>
          <a:xfrm>
            <a:off x="1371600" y="3767138"/>
            <a:ext cx="6400800" cy="1752600"/>
          </a:xfrm>
        </p:spPr>
        <p:txBody>
          <a:bodyPr/>
          <a:lstStyle/>
          <a:p>
            <a:pPr eaLnBrk="1" hangingPunct="1">
              <a:defRPr/>
            </a:pPr>
            <a:endParaRPr lang="ru-RU" smtClean="0">
              <a:effectLst>
                <a:outerShdw blurRad="38100" dist="38100" dir="2700000" algn="tl">
                  <a:srgbClr val="895D1D"/>
                </a:outerShdw>
              </a:effectLst>
              <a:latin typeface="Arial" charset="0"/>
            </a:endParaRPr>
          </a:p>
          <a:p>
            <a:pPr eaLnBrk="1" hangingPunct="1">
              <a:defRPr/>
            </a:pPr>
            <a:r>
              <a:rPr lang="ru-RU" smtClean="0">
                <a:effectLst>
                  <a:outerShdw blurRad="38100" dist="38100" dir="2700000" algn="tl">
                    <a:srgbClr val="895D1D"/>
                  </a:outerShdw>
                </a:effectLst>
                <a:latin typeface="Arial" charset="0"/>
              </a:rPr>
              <a:t>ЛЕКЦІЯ 10. СТИЛЬ</a:t>
            </a:r>
          </a:p>
        </p:txBody>
      </p:sp>
      <p:sp>
        <p:nvSpPr>
          <p:cNvPr id="12290" name="TextBox 6"/>
          <p:cNvSpPr txBox="1">
            <a:spLocks noChangeArrowheads="1"/>
          </p:cNvSpPr>
          <p:nvPr/>
        </p:nvSpPr>
        <p:spPr bwMode="auto">
          <a:xfrm>
            <a:off x="4211638" y="4076700"/>
            <a:ext cx="4389437" cy="457200"/>
          </a:xfrm>
          <a:prstGeom prst="rect">
            <a:avLst/>
          </a:prstGeom>
          <a:noFill/>
          <a:ln w="9525">
            <a:noFill/>
            <a:miter lim="800000"/>
            <a:headEnd/>
            <a:tailEnd/>
          </a:ln>
        </p:spPr>
        <p:txBody>
          <a:bodyPr>
            <a:spAutoFit/>
          </a:bodyPr>
          <a:lstStyle/>
          <a:p>
            <a:endParaRPr lang="ru-RU" sz="2400" b="1">
              <a:solidFill>
                <a:srgbClr val="F2F2F2"/>
              </a:solidFill>
              <a:latin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p:cNvSpPr>
          <p:nvPr>
            <p:ph type="title" idx="4294967295"/>
          </p:nvPr>
        </p:nvSpPr>
        <p:spPr/>
        <p:txBody>
          <a:bodyPr/>
          <a:lstStyle/>
          <a:p>
            <a:pPr eaLnBrk="1" hangingPunct="1"/>
            <a:r>
              <a:rPr lang="ru-RU" sz="2400" smtClean="0"/>
              <a:t>Завдання патоспихолог</a:t>
            </a:r>
            <a:r>
              <a:rPr lang="uk-UA" sz="2400" smtClean="0"/>
              <a:t>ії</a:t>
            </a:r>
            <a:r>
              <a:rPr lang="ru-RU" sz="2400" smtClean="0"/>
              <a:t> за Б. Карвасарським</a:t>
            </a:r>
          </a:p>
        </p:txBody>
      </p:sp>
      <p:sp>
        <p:nvSpPr>
          <p:cNvPr id="21506" name="Rectangle 3"/>
          <p:cNvSpPr>
            <a:spLocks noGrp="1"/>
          </p:cNvSpPr>
          <p:nvPr>
            <p:ph type="body" idx="4294967295"/>
          </p:nvPr>
        </p:nvSpPr>
        <p:spPr/>
        <p:txBody>
          <a:bodyPr/>
          <a:lstStyle/>
          <a:p>
            <a:pPr>
              <a:lnSpc>
                <a:spcPct val="90000"/>
              </a:lnSpc>
            </a:pPr>
            <a:r>
              <a:rPr lang="ru-RU" smtClean="0"/>
              <a:t>1. Диференційна діагностика психічних розладів. </a:t>
            </a:r>
          </a:p>
          <a:p>
            <a:pPr>
              <a:lnSpc>
                <a:spcPct val="90000"/>
              </a:lnSpc>
            </a:pPr>
            <a:r>
              <a:rPr lang="ru-RU" smtClean="0"/>
              <a:t>2. Оцінка структури й ступеня психічних розладів. </a:t>
            </a:r>
          </a:p>
          <a:p>
            <a:pPr>
              <a:lnSpc>
                <a:spcPct val="90000"/>
              </a:lnSpc>
            </a:pPr>
            <a:r>
              <a:rPr lang="ru-RU" smtClean="0"/>
              <a:t>3. Діагностика психічного розвитку та його аномалій(дизонтогенезу). </a:t>
            </a:r>
          </a:p>
          <a:p>
            <a:pPr>
              <a:lnSpc>
                <a:spcPct val="90000"/>
              </a:lnSpc>
            </a:pPr>
            <a:r>
              <a:rPr lang="ru-RU" smtClean="0"/>
              <a:t>4. Дослідження особистості, соціального середовища, соціальних позицій хворого. </a:t>
            </a:r>
          </a:p>
          <a:p>
            <a:pPr>
              <a:lnSpc>
                <a:spcPct val="90000"/>
              </a:lnSpc>
            </a:pPr>
            <a:r>
              <a:rPr lang="ru-RU" smtClean="0"/>
              <a:t>5. Оцінка динаміки психічних порушень і врахування ефективності терапії. </a:t>
            </a:r>
          </a:p>
          <a:p>
            <a:pPr>
              <a:lnSpc>
                <a:spcPct val="90000"/>
              </a:lnSpc>
            </a:pPr>
            <a:r>
              <a:rPr lang="ru-RU" smtClean="0"/>
              <a:t>6. Експертна робота. </a:t>
            </a:r>
          </a:p>
          <a:p>
            <a:pPr>
              <a:lnSpc>
                <a:spcPct val="90000"/>
              </a:lnSpc>
            </a:pPr>
            <a:r>
              <a:rPr lang="ru-RU" smtClean="0"/>
              <a:t>7. Реабілітаційна й психокорекційна робота.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Объект 9"/>
          <p:cNvSpPr>
            <a:spLocks noGrp="1"/>
          </p:cNvSpPr>
          <p:nvPr>
            <p:ph idx="1"/>
          </p:nvPr>
        </p:nvSpPr>
        <p:spPr>
          <a:xfrm>
            <a:off x="684213" y="2276475"/>
            <a:ext cx="7747000" cy="3878263"/>
          </a:xfrm>
        </p:spPr>
        <p:txBody>
          <a:bodyPr/>
          <a:lstStyle/>
          <a:p>
            <a:pPr marL="63500" indent="0"/>
            <a:endParaRPr lang="ru-RU" sz="1800" smtClean="0"/>
          </a:p>
        </p:txBody>
      </p:sp>
      <p:sp>
        <p:nvSpPr>
          <p:cNvPr id="22530" name="Заголовок 8"/>
          <p:cNvSpPr>
            <a:spLocks noGrp="1"/>
          </p:cNvSpPr>
          <p:nvPr>
            <p:ph type="title"/>
          </p:nvPr>
        </p:nvSpPr>
        <p:spPr/>
        <p:txBody>
          <a:bodyPr/>
          <a:lstStyle/>
          <a:p>
            <a:pPr eaLnBrk="1" hangingPunct="1"/>
            <a:endParaRPr lang="en-US" sz="2000" smtClean="0">
              <a:latin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Объект 4"/>
          <p:cNvSpPr>
            <a:spLocks noGrp="1"/>
          </p:cNvSpPr>
          <p:nvPr>
            <p:ph idx="1"/>
          </p:nvPr>
        </p:nvSpPr>
        <p:spPr>
          <a:xfrm>
            <a:off x="971550" y="2133600"/>
            <a:ext cx="7416800" cy="3887788"/>
          </a:xfrm>
        </p:spPr>
        <p:txBody>
          <a:bodyPr/>
          <a:lstStyle/>
          <a:p>
            <a:pPr marL="0" indent="0" eaLnBrk="1" hangingPunct="1">
              <a:buFont typeface="Wingdings" pitchFamily="2" charset="2"/>
              <a:buNone/>
            </a:pPr>
            <a:endParaRPr lang="ru-RU" sz="2800" smtClean="0"/>
          </a:p>
          <a:p>
            <a:pPr marL="0" indent="0" eaLnBrk="1" hangingPunct="1"/>
            <a:r>
              <a:rPr lang="ru-RU" sz="2800" smtClean="0"/>
              <a:t> Класиф</a:t>
            </a:r>
            <a:r>
              <a:rPr lang="uk-UA" sz="2800" smtClean="0"/>
              <a:t>і</a:t>
            </a:r>
            <a:r>
              <a:rPr lang="ru-RU" sz="2800" smtClean="0"/>
              <a:t>кац</a:t>
            </a:r>
            <a:r>
              <a:rPr lang="uk-UA" sz="2800" smtClean="0"/>
              <a:t>і</a:t>
            </a:r>
            <a:r>
              <a:rPr lang="ru-RU" sz="2800" smtClean="0"/>
              <a:t>я подолань</a:t>
            </a:r>
          </a:p>
          <a:p>
            <a:pPr marL="0" indent="0" eaLnBrk="1" hangingPunct="1">
              <a:buFont typeface="Wingdings" pitchFamily="2" charset="2"/>
              <a:buNone/>
            </a:pPr>
            <a:r>
              <a:rPr lang="uk-UA" smtClean="0"/>
              <a:t>До першого типу відносять реальне рішення проблеми, «випрямляння» ситуації, пошук додаткової інформації, звернення до соціальної підтримки. Другий тип включає відкидання проблеми, навмисна відмова від пошуку інформації (подібно до страуса, що зариває голову в пісок), пониження самооцінки і на цій підставі – відмова від боротьби («це мені не під силу»), емоційну експресію (гнів, відчай, скорбота).</a:t>
            </a:r>
            <a:endParaRPr lang="ru-RU" smtClean="0"/>
          </a:p>
        </p:txBody>
      </p:sp>
      <p:sp>
        <p:nvSpPr>
          <p:cNvPr id="13314" name="Заголовок 2"/>
          <p:cNvSpPr>
            <a:spLocks noGrp="1"/>
          </p:cNvSpPr>
          <p:nvPr>
            <p:ph type="title"/>
          </p:nvPr>
        </p:nvSpPr>
        <p:spPr/>
        <p:txBody>
          <a:bodyPr/>
          <a:lstStyle/>
          <a:p>
            <a:pPr eaLnBrk="1" hangingPunct="1"/>
            <a:r>
              <a:rPr lang="en-US" sz="2800" b="1" smtClean="0">
                <a:latin typeface="Times New Roman" pitchFamily="18" charset="0"/>
              </a:rPr>
              <a:t>Психологічне подолання</a:t>
            </a:r>
            <a:r>
              <a:rPr lang="en-US" sz="2800" i="1" smtClean="0">
                <a:latin typeface="Times New Roman" pitchFamily="18" charset="0"/>
              </a:rPr>
              <a:t> </a:t>
            </a:r>
            <a:r>
              <a:rPr lang="en-US" sz="2800" smtClean="0">
                <a:latin typeface="Times New Roman" pitchFamily="18" charset="0"/>
              </a:rPr>
              <a:t>– </a:t>
            </a:r>
            <a:r>
              <a:rPr lang="en-US" sz="2800" i="1" smtClean="0">
                <a:latin typeface="Times New Roman" pitchFamily="18" charset="0"/>
              </a:rPr>
              <a:t>це індивідуальний спосіб взаємодії з ситуацією відповідно до її логіки, значущості в житті людини і її психологічних можливостей</a:t>
            </a:r>
            <a:r>
              <a:rPr lang="en-US" sz="2800" smtClean="0">
                <a:latin typeface="Times New Roman" pitchFamily="18" charset="0"/>
              </a:rPr>
              <a: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fade">
                                      <p:cBhvr>
                                        <p:cTn id="7" dur="1000"/>
                                        <p:tgtEl>
                                          <p:spTgt spid="5">
                                            <p:txEl>
                                              <p:pRg st="1" end="1"/>
                                            </p:txEl>
                                          </p:spTgt>
                                        </p:tgtEl>
                                      </p:cBhvr>
                                    </p:animEffect>
                                    <p:anim calcmode="lin" valueType="num">
                                      <p:cBhvr>
                                        <p:cTn id="8" dur="1000" fill="hold"/>
                                        <p:tgtEl>
                                          <p:spTgt spid="5">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fade">
                                      <p:cBhvr>
                                        <p:cTn id="12" dur="1000"/>
                                        <p:tgtEl>
                                          <p:spTgt spid="5">
                                            <p:txEl>
                                              <p:pRg st="2" end="2"/>
                                            </p:txEl>
                                          </p:spTgt>
                                        </p:tgtEl>
                                      </p:cBhvr>
                                    </p:animEffect>
                                    <p:anim calcmode="lin" valueType="num">
                                      <p:cBhvr>
                                        <p:cTn id="13" dur="1000" fill="hold"/>
                                        <p:tgtEl>
                                          <p:spTgt spid="5">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Объект 6"/>
          <p:cNvSpPr>
            <a:spLocks noGrp="1"/>
          </p:cNvSpPr>
          <p:nvPr>
            <p:ph idx="1"/>
          </p:nvPr>
        </p:nvSpPr>
        <p:spPr>
          <a:xfrm>
            <a:off x="684213" y="2276475"/>
            <a:ext cx="7747000" cy="3878263"/>
          </a:xfrm>
        </p:spPr>
        <p:txBody>
          <a:bodyPr/>
          <a:lstStyle/>
          <a:p>
            <a:pPr marL="0" indent="0"/>
            <a:r>
              <a:rPr lang="uk-UA" smtClean="0"/>
              <a:t>1) </a:t>
            </a:r>
            <a:r>
              <a:rPr lang="uk-UA" i="1" smtClean="0"/>
              <a:t>самозвинувачення</a:t>
            </a:r>
            <a:r>
              <a:rPr lang="uk-UA" smtClean="0"/>
              <a:t>, що виражається в критиці, жалі, повчаннях і повчаннях самому собі;</a:t>
            </a:r>
          </a:p>
          <a:p>
            <a:pPr marL="0" indent="0"/>
            <a:r>
              <a:rPr lang="uk-UA" smtClean="0"/>
              <a:t> 2) </a:t>
            </a:r>
            <a:r>
              <a:rPr lang="uk-UA" i="1" smtClean="0"/>
              <a:t>уникнення</a:t>
            </a:r>
            <a:r>
              <a:rPr lang="uk-UA" smtClean="0"/>
              <a:t>, при якому людина продовжує поводитися, неначебто нічого не відбулося; </a:t>
            </a:r>
          </a:p>
          <a:p>
            <a:pPr marL="0" indent="0"/>
            <a:r>
              <a:rPr lang="uk-UA" smtClean="0"/>
              <a:t> 3) </a:t>
            </a:r>
            <a:r>
              <a:rPr lang="uk-UA" i="1" smtClean="0"/>
              <a:t>тлумачення, що віддається перевага, </a:t>
            </a:r>
            <a:r>
              <a:rPr lang="uk-UA" smtClean="0"/>
              <a:t>– примарні надії, коли людина сподівається на диво.</a:t>
            </a:r>
            <a:endParaRPr lang="ru-RU" smtClean="0"/>
          </a:p>
        </p:txBody>
      </p:sp>
      <p:sp>
        <p:nvSpPr>
          <p:cNvPr id="14338" name="Заголовок 1"/>
          <p:cNvSpPr>
            <a:spLocks noGrp="1"/>
          </p:cNvSpPr>
          <p:nvPr>
            <p:ph type="title"/>
          </p:nvPr>
        </p:nvSpPr>
        <p:spPr/>
        <p:txBody>
          <a:bodyPr/>
          <a:lstStyle/>
          <a:p>
            <a:pPr eaLnBrk="1" hangingPunct="1"/>
            <a:r>
              <a:rPr lang="uk-UA" sz="2400" smtClean="0">
                <a:solidFill>
                  <a:schemeClr val="tx1"/>
                </a:solidFill>
              </a:rPr>
              <a:t>три способи </a:t>
            </a:r>
            <a:r>
              <a:rPr lang="uk-UA" sz="2400" i="1" smtClean="0">
                <a:solidFill>
                  <a:schemeClr val="tx1"/>
                </a:solidFill>
              </a:rPr>
              <a:t>емоційно-орієнтованого </a:t>
            </a:r>
            <a:r>
              <a:rPr lang="uk-UA" sz="2400" smtClean="0">
                <a:solidFill>
                  <a:schemeClr val="tx1"/>
                </a:solidFill>
              </a:rPr>
              <a:t>психологічного подолання:</a:t>
            </a:r>
            <a:endParaRPr lang="ru-RU" sz="240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2000"/>
                                        <p:tgtEl>
                                          <p:spTgt spid="7">
                                            <p:txEl>
                                              <p:pRg st="0" end="0"/>
                                            </p:txEl>
                                          </p:spTgt>
                                        </p:tgtEl>
                                      </p:cBhvr>
                                    </p:animEffect>
                                    <p:anim calcmode="lin" valueType="num">
                                      <p:cBhvr>
                                        <p:cTn id="8" dur="2000" fill="hold"/>
                                        <p:tgtEl>
                                          <p:spTgt spid="7">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7">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7">
                                            <p:txEl>
                                              <p:pRg st="1" end="1"/>
                                            </p:txEl>
                                          </p:spTgt>
                                        </p:tgtEl>
                                        <p:attrNameLst>
                                          <p:attrName>style.visibility</p:attrName>
                                        </p:attrNameLst>
                                      </p:cBhvr>
                                      <p:to>
                                        <p:strVal val="visible"/>
                                      </p:to>
                                    </p:set>
                                    <p:animEffect transition="in" filter="fade">
                                      <p:cBhvr>
                                        <p:cTn id="14" dur="2000"/>
                                        <p:tgtEl>
                                          <p:spTgt spid="7">
                                            <p:txEl>
                                              <p:pRg st="1" end="1"/>
                                            </p:txEl>
                                          </p:spTgt>
                                        </p:tgtEl>
                                      </p:cBhvr>
                                    </p:animEffect>
                                    <p:anim calcmode="lin" valueType="num">
                                      <p:cBhvr>
                                        <p:cTn id="15" dur="2000" fill="hold"/>
                                        <p:tgtEl>
                                          <p:spTgt spid="7">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7">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fade">
                                      <p:cBhvr>
                                        <p:cTn id="21" dur="2000"/>
                                        <p:tgtEl>
                                          <p:spTgt spid="7">
                                            <p:txEl>
                                              <p:pRg st="2" end="2"/>
                                            </p:txEl>
                                          </p:spTgt>
                                        </p:tgtEl>
                                      </p:cBhvr>
                                    </p:animEffect>
                                    <p:anim calcmode="lin" valueType="num">
                                      <p:cBhvr>
                                        <p:cTn id="22" dur="2000" fill="hold"/>
                                        <p:tgtEl>
                                          <p:spTgt spid="7">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7">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Объект 2"/>
          <p:cNvSpPr>
            <a:spLocks noGrp="1"/>
          </p:cNvSpPr>
          <p:nvPr>
            <p:ph idx="1"/>
          </p:nvPr>
        </p:nvSpPr>
        <p:spPr>
          <a:xfrm>
            <a:off x="684213" y="2276475"/>
            <a:ext cx="7747000" cy="3878263"/>
          </a:xfrm>
        </p:spPr>
        <p:txBody>
          <a:bodyPr/>
          <a:lstStyle/>
          <a:p>
            <a:pPr marL="0" indent="0"/>
            <a:r>
              <a:rPr lang="ru-RU" smtClean="0"/>
              <a:t>1. об’єктивне вирішення проблемної ситуації </a:t>
            </a:r>
          </a:p>
          <a:p>
            <a:pPr marL="0" indent="0"/>
            <a:r>
              <a:rPr lang="ru-RU" smtClean="0"/>
              <a:t>2. відновлення психічного благополуччя людини: пониження тривожності, ослаблення психосоматичної симптоматики. Надійним показником ефективності подолання вважається ослаблення почуття уразливості до стресів, зникнення страху перед дійсністю. </a:t>
            </a:r>
          </a:p>
        </p:txBody>
      </p:sp>
      <p:sp>
        <p:nvSpPr>
          <p:cNvPr id="15362" name="Заголовок 1"/>
          <p:cNvSpPr>
            <a:spLocks noGrp="1"/>
          </p:cNvSpPr>
          <p:nvPr>
            <p:ph type="title"/>
          </p:nvPr>
        </p:nvSpPr>
        <p:spPr>
          <a:xfrm>
            <a:off x="684213" y="549275"/>
            <a:ext cx="7756525" cy="1054100"/>
          </a:xfrm>
        </p:spPr>
        <p:txBody>
          <a:bodyPr/>
          <a:lstStyle/>
          <a:p>
            <a:pPr eaLnBrk="1" hangingPunct="1"/>
            <a:r>
              <a:rPr lang="ru-RU" sz="3600" smtClean="0"/>
              <a:t>Критерії ефективності подолання</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3" y="2276475"/>
            <a:ext cx="7747000" cy="3878263"/>
          </a:xfrm>
        </p:spPr>
        <p:txBody>
          <a:bodyPr/>
          <a:lstStyle/>
          <a:p>
            <a:r>
              <a:rPr lang="ru-RU" smtClean="0"/>
              <a:t>Найбільш дієвим є об’єктивне вирішення проблеми, засноване на активній, інструментальній життєвій позиції людини. </a:t>
            </a:r>
          </a:p>
          <a:p>
            <a:r>
              <a:rPr lang="ru-RU" smtClean="0"/>
              <a:t>Найменш ефективними є уникнення і самозвинувачення у всіх варіантах, заниження своїх можливостей та ін. </a:t>
            </a:r>
          </a:p>
          <a:p>
            <a:r>
              <a:rPr lang="ru-RU" smtClean="0"/>
              <a:t>Достатньо дієвим є реальне перетворення ситуації або, принаймні, її переосмислення (перетлумачення). </a:t>
            </a:r>
          </a:p>
        </p:txBody>
      </p:sp>
      <p:sp>
        <p:nvSpPr>
          <p:cNvPr id="16386" name="Заголовок 5"/>
          <p:cNvSpPr>
            <a:spLocks noGrp="1"/>
          </p:cNvSpPr>
          <p:nvPr>
            <p:ph type="title"/>
          </p:nvPr>
        </p:nvSpPr>
        <p:spPr>
          <a:xfrm>
            <a:off x="684213" y="549275"/>
            <a:ext cx="7756525" cy="1054100"/>
          </a:xfrm>
        </p:spPr>
        <p:txBody>
          <a:bodyPr/>
          <a:lstStyle/>
          <a:p>
            <a:pPr eaLnBrk="1" hangingPunct="1"/>
            <a:r>
              <a:rPr lang="ru-RU" sz="3600" smtClean="0"/>
              <a:t>Ефективність різних форм </a:t>
            </a:r>
            <a:endParaRPr lang="en-US" sz="3600" smtClean="0">
              <a:latin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250"/>
                            </p:stCondLst>
                            <p:childTnLst>
                              <p:par>
                                <p:cTn id="11" presetID="42" presetClass="entr" presetSubtype="0" fill="hold" nodeType="after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250"/>
                                        <p:tgtEl>
                                          <p:spTgt spid="3">
                                            <p:txEl>
                                              <p:pRg st="1" end="1"/>
                                            </p:txEl>
                                          </p:spTgt>
                                        </p:tgtEl>
                                      </p:cBhvr>
                                    </p:animEffect>
                                    <p:anim calcmode="lin" valueType="num">
                                      <p:cBhvr>
                                        <p:cTn id="14"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2500"/>
                            </p:stCondLst>
                            <p:childTnLst>
                              <p:par>
                                <p:cTn id="17" presetID="42" presetClass="entr" presetSubtype="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250"/>
                                        <p:tgtEl>
                                          <p:spTgt spid="3">
                                            <p:txEl>
                                              <p:pRg st="2" end="2"/>
                                            </p:txEl>
                                          </p:spTgt>
                                        </p:tgtEl>
                                      </p:cBhvr>
                                    </p:animEffect>
                                    <p:anim calcmode="lin" valueType="num">
                                      <p:cBhvr>
                                        <p:cTn id="20"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4213" y="2276475"/>
            <a:ext cx="7747000" cy="3878263"/>
          </a:xfrm>
        </p:spPr>
        <p:txBody>
          <a:bodyPr/>
          <a:lstStyle/>
          <a:p>
            <a:r>
              <a:rPr lang="ru-RU" sz="1600" b="1" i="1" smtClean="0"/>
              <a:t>1. </a:t>
            </a:r>
            <a:r>
              <a:rPr lang="ru-RU" smtClean="0"/>
              <a:t>особистості суб’єкта (за кордоном прийнято говорити про особистісні ресурси </a:t>
            </a:r>
          </a:p>
          <a:p>
            <a:r>
              <a:rPr lang="ru-RU" smtClean="0"/>
              <a:t>2.  реальної ситуації. </a:t>
            </a:r>
          </a:p>
          <a:p>
            <a:r>
              <a:rPr lang="ru-RU" smtClean="0"/>
              <a:t>Деякі автори виділяють 3 чинник очікувану </a:t>
            </a:r>
            <a:r>
              <a:rPr lang="ru-RU" b="1" smtClean="0"/>
              <a:t>соціальну підтримку</a:t>
            </a:r>
            <a:r>
              <a:rPr lang="ru-RU" smtClean="0"/>
              <a:t>, і це зрозуміло: залежно від міцності психологічного “тилу” людина може діяти рішуче або, навпаки, уникати зіткнення з реальністю. </a:t>
            </a:r>
          </a:p>
        </p:txBody>
      </p:sp>
      <p:sp>
        <p:nvSpPr>
          <p:cNvPr id="17410" name="Заголовок 1"/>
          <p:cNvSpPr>
            <a:spLocks noGrp="1"/>
          </p:cNvSpPr>
          <p:nvPr>
            <p:ph type="title"/>
          </p:nvPr>
        </p:nvSpPr>
        <p:spPr>
          <a:xfrm>
            <a:off x="684213" y="862013"/>
            <a:ext cx="7756525" cy="1054100"/>
          </a:xfrm>
        </p:spPr>
        <p:txBody>
          <a:bodyPr/>
          <a:lstStyle/>
          <a:p>
            <a:pPr algn="l" eaLnBrk="1" hangingPunct="1"/>
            <a:r>
              <a:rPr lang="uk-UA" sz="1800" smtClean="0"/>
              <a:t> Психологічне подолання змінне і залежить від 2 чинників </a:t>
            </a:r>
            <a:endParaRPr lang="ru-RU" sz="18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250"/>
                                        <p:tgtEl>
                                          <p:spTgt spid="3">
                                            <p:txEl>
                                              <p:pRg st="0" end="0"/>
                                            </p:txEl>
                                          </p:spTgt>
                                        </p:tgtEl>
                                      </p:cBhvr>
                                    </p:animEffect>
                                    <p:anim calcmode="lin" valueType="num">
                                      <p:cBhvr>
                                        <p:cTn id="8" dur="125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25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250"/>
                                        <p:tgtEl>
                                          <p:spTgt spid="3">
                                            <p:txEl>
                                              <p:pRg st="1" end="1"/>
                                            </p:txEl>
                                          </p:spTgt>
                                        </p:tgtEl>
                                      </p:cBhvr>
                                    </p:animEffect>
                                    <p:anim calcmode="lin" valueType="num">
                                      <p:cBhvr>
                                        <p:cTn id="15" dur="125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25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250"/>
                                        <p:tgtEl>
                                          <p:spTgt spid="3">
                                            <p:txEl>
                                              <p:pRg st="2" end="2"/>
                                            </p:txEl>
                                          </p:spTgt>
                                        </p:tgtEl>
                                      </p:cBhvr>
                                    </p:animEffect>
                                    <p:anim calcmode="lin" valueType="num">
                                      <p:cBhvr>
                                        <p:cTn id="22" dur="125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25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idx="4294967295"/>
          </p:nvPr>
        </p:nvSpPr>
        <p:spPr/>
        <p:txBody>
          <a:bodyPr/>
          <a:lstStyle/>
          <a:p>
            <a:r>
              <a:rPr lang="ru-RU" sz="2800" smtClean="0">
                <a:solidFill>
                  <a:schemeClr val="tx1"/>
                </a:solidFill>
              </a:rPr>
              <a:t>Дж. Крамбо і Л. Махолик запропонували розглядати здатність мати мету в житті як особливу психологічну якість, що складається з 5 складових </a:t>
            </a:r>
          </a:p>
        </p:txBody>
      </p:sp>
      <p:sp>
        <p:nvSpPr>
          <p:cNvPr id="18434" name="Rectangle 3"/>
          <p:cNvSpPr>
            <a:spLocks noGrp="1"/>
          </p:cNvSpPr>
          <p:nvPr>
            <p:ph type="body" idx="4294967295"/>
          </p:nvPr>
        </p:nvSpPr>
        <p:spPr/>
        <p:txBody>
          <a:bodyPr/>
          <a:lstStyle/>
          <a:p>
            <a:endParaRPr lang="ru-RU" smtClean="0"/>
          </a:p>
          <a:p>
            <a:r>
              <a:rPr lang="ru-RU" smtClean="0"/>
              <a:t>1) якість життя, загальна задоволеність суб’єкта власним життям; </a:t>
            </a:r>
          </a:p>
          <a:p>
            <a:r>
              <a:rPr lang="ru-RU" smtClean="0"/>
              <a:t>2) наявність упевненості в сенсі життя; </a:t>
            </a:r>
          </a:p>
          <a:p>
            <a:r>
              <a:rPr lang="ru-RU" smtClean="0"/>
              <a:t>3) перешкоди буття: ставлення до смерті і особистісного вибору; </a:t>
            </a:r>
          </a:p>
          <a:p>
            <a:r>
              <a:rPr lang="ru-RU" smtClean="0"/>
              <a:t>4) відповіді на питання буття: можливість знайти вирішення екзистенціальних проблем; </a:t>
            </a:r>
          </a:p>
          <a:p>
            <a:r>
              <a:rPr lang="ru-RU" smtClean="0"/>
              <a:t>5) майбутнє життя і відповідальність. </a:t>
            </a:r>
          </a:p>
          <a:p>
            <a:endParaRPr lang="ru-RU"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68313" y="1916113"/>
            <a:ext cx="8229600" cy="4786312"/>
          </a:xfrm>
        </p:spPr>
        <p:txBody>
          <a:bodyPr/>
          <a:lstStyle/>
          <a:p>
            <a:pPr>
              <a:buFont typeface="Wingdings" pitchFamily="2" charset="2"/>
              <a:buNone/>
            </a:pPr>
            <a:r>
              <a:rPr lang="uk-UA" smtClean="0"/>
              <a:t>12 ознак : </a:t>
            </a:r>
          </a:p>
          <a:p>
            <a:pPr>
              <a:buFont typeface="Wingdings" pitchFamily="2" charset="2"/>
              <a:buNone/>
            </a:pPr>
            <a:r>
              <a:rPr lang="ru-RU" sz="2000" smtClean="0"/>
              <a:t>1. </a:t>
            </a:r>
            <a:r>
              <a:rPr lang="ru-RU" sz="2000" i="1" smtClean="0"/>
              <a:t>Ціннісні орієнтації, </a:t>
            </a:r>
            <a:r>
              <a:rPr lang="ru-RU" sz="2000" smtClean="0"/>
              <a:t>властиві особистості, що самоактуалізується, відмінні від побутових і включають творчість, любов, мораль. </a:t>
            </a:r>
          </a:p>
          <a:p>
            <a:r>
              <a:rPr lang="ru-RU" sz="2000" smtClean="0"/>
              <a:t>2. </a:t>
            </a:r>
            <a:r>
              <a:rPr lang="ru-RU" sz="2000" i="1" smtClean="0"/>
              <a:t>Гнучкість поведінки </a:t>
            </a:r>
            <a:r>
              <a:rPr lang="ru-RU" sz="2000" smtClean="0"/>
              <a:t>як здатність відійти від стереотипів, швидко й адекватно реагувати на зміну ситуації. </a:t>
            </a:r>
          </a:p>
          <a:p>
            <a:r>
              <a:rPr lang="ru-RU" sz="2000" smtClean="0"/>
              <a:t>3. </a:t>
            </a:r>
            <a:r>
              <a:rPr lang="ru-RU" sz="2000" i="1" smtClean="0"/>
              <a:t>Сенситивність до себе </a:t>
            </a:r>
            <a:r>
              <a:rPr lang="ru-RU" sz="2000" smtClean="0"/>
              <a:t>визначає, в якому ступені людина усвідомлює і визначає свої потреби і відчуття. </a:t>
            </a:r>
          </a:p>
          <a:p>
            <a:r>
              <a:rPr lang="ru-RU" sz="2000" smtClean="0"/>
              <a:t>4. </a:t>
            </a:r>
            <a:r>
              <a:rPr lang="ru-RU" sz="2000" i="1" smtClean="0"/>
              <a:t>Спонтанність </a:t>
            </a:r>
            <a:r>
              <a:rPr lang="ru-RU" sz="2000" smtClean="0"/>
              <a:t>як здатність виражати свої почуття безпосередньо. </a:t>
            </a:r>
          </a:p>
          <a:p>
            <a:r>
              <a:rPr lang="ru-RU" sz="2000" smtClean="0"/>
              <a:t>5. </a:t>
            </a:r>
            <a:r>
              <a:rPr lang="ru-RU" sz="2000" i="1" smtClean="0"/>
              <a:t>Самоповага </a:t>
            </a:r>
            <a:r>
              <a:rPr lang="ru-RU" sz="2000" smtClean="0"/>
              <a:t>як здатність суб’єкта цінувати свої достоїнства, позитивні сторони характеру і цінувати себе за них. </a:t>
            </a:r>
          </a:p>
          <a:p>
            <a:r>
              <a:rPr lang="ru-RU" sz="2000" smtClean="0"/>
              <a:t>6. </a:t>
            </a:r>
            <a:r>
              <a:rPr lang="ru-RU" sz="2000" i="1" smtClean="0"/>
              <a:t>Самоприйняття </a:t>
            </a:r>
            <a:r>
              <a:rPr lang="ru-RU" sz="2000" smtClean="0"/>
              <a:t>як здатність приймати себе таким, як є, без оцінок і навіть іноді – всупереч їм. </a:t>
            </a:r>
          </a:p>
          <a:p>
            <a:endParaRPr lang="ru-RU" sz="2000" smtClean="0"/>
          </a:p>
        </p:txBody>
      </p:sp>
      <p:sp>
        <p:nvSpPr>
          <p:cNvPr id="19458" name="Заголовок 1"/>
          <p:cNvSpPr>
            <a:spLocks noGrp="1"/>
          </p:cNvSpPr>
          <p:nvPr>
            <p:ph type="title"/>
          </p:nvPr>
        </p:nvSpPr>
        <p:spPr/>
        <p:txBody>
          <a:bodyPr/>
          <a:lstStyle/>
          <a:p>
            <a:pPr eaLnBrk="1" hangingPunct="1"/>
            <a:r>
              <a:rPr lang="ru-RU" sz="2400" smtClean="0"/>
              <a:t>самоактуалізація – це розгортання потенціалу особистості з самої себе, з внутрішніх суперечностей і намірів. </a:t>
            </a:r>
            <a:br>
              <a:rPr lang="ru-RU" sz="2400" smtClean="0"/>
            </a:br>
            <a:r>
              <a:rPr lang="uk-UA" sz="2400" smtClean="0"/>
              <a:t>2 основні ознаки: 1. </a:t>
            </a:r>
            <a:r>
              <a:rPr lang="ru-RU" sz="2400" i="1" smtClean="0"/>
              <a:t>компетентність в часі</a:t>
            </a:r>
            <a:r>
              <a:rPr lang="ru-RU" sz="2400" smtClean="0"/>
              <a:t> </a:t>
            </a:r>
            <a:br>
              <a:rPr lang="ru-RU" sz="2400" smtClean="0"/>
            </a:br>
            <a:r>
              <a:rPr lang="uk-UA" sz="2400" smtClean="0"/>
              <a:t>2. внутрішня підтримка</a:t>
            </a:r>
            <a:br>
              <a:rPr lang="uk-UA" sz="2400" smtClean="0"/>
            </a:br>
            <a:endParaRPr lang="ru-RU"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anim calcmode="lin" valueType="num">
                                      <p:cBhvr>
                                        <p:cTn id="8"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2000"/>
                                        <p:tgtEl>
                                          <p:spTgt spid="3">
                                            <p:txEl>
                                              <p:pRg st="1" end="1"/>
                                            </p:txEl>
                                          </p:spTgt>
                                        </p:tgtEl>
                                      </p:cBhvr>
                                    </p:animEffect>
                                    <p:anim calcmode="lin" valueType="num">
                                      <p:cBhvr>
                                        <p:cTn id="15"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2000"/>
                                        <p:tgtEl>
                                          <p:spTgt spid="3">
                                            <p:txEl>
                                              <p:pRg st="2" end="2"/>
                                            </p:txEl>
                                          </p:spTgt>
                                        </p:tgtEl>
                                      </p:cBhvr>
                                    </p:animEffect>
                                    <p:anim calcmode="lin" valueType="num">
                                      <p:cBhvr>
                                        <p:cTn id="22"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2000"/>
                                        <p:tgtEl>
                                          <p:spTgt spid="3">
                                            <p:txEl>
                                              <p:pRg st="3" end="3"/>
                                            </p:txEl>
                                          </p:spTgt>
                                        </p:tgtEl>
                                      </p:cBhvr>
                                    </p:animEffect>
                                    <p:anim calcmode="lin" valueType="num">
                                      <p:cBhvr>
                                        <p:cTn id="29"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2000"/>
                                        <p:tgtEl>
                                          <p:spTgt spid="3">
                                            <p:txEl>
                                              <p:pRg st="5" end="5"/>
                                            </p:txEl>
                                          </p:spTgt>
                                        </p:tgtEl>
                                      </p:cBhvr>
                                    </p:animEffect>
                                    <p:anim calcmode="lin" valueType="num">
                                      <p:cBhvr>
                                        <p:cTn id="43"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Effect transition="in" filter="fade">
                                      <p:cBhvr>
                                        <p:cTn id="49" dur="2000"/>
                                        <p:tgtEl>
                                          <p:spTgt spid="3">
                                            <p:txEl>
                                              <p:pRg st="6" end="6"/>
                                            </p:txEl>
                                          </p:spTgt>
                                        </p:tgtEl>
                                      </p:cBhvr>
                                    </p:animEffect>
                                    <p:anim calcmode="lin" valueType="num">
                                      <p:cBhvr>
                                        <p:cTn id="50"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1"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Объект 2"/>
          <p:cNvSpPr>
            <a:spLocks noGrp="1"/>
          </p:cNvSpPr>
          <p:nvPr>
            <p:ph idx="1"/>
          </p:nvPr>
        </p:nvSpPr>
        <p:spPr/>
        <p:txBody>
          <a:bodyPr/>
          <a:lstStyle/>
          <a:p>
            <a:r>
              <a:rPr lang="ru-RU" sz="2000" smtClean="0"/>
              <a:t>7. </a:t>
            </a:r>
            <a:r>
              <a:rPr lang="ru-RU" sz="2000" i="1" smtClean="0"/>
              <a:t>Уявлення про природу людини </a:t>
            </a:r>
            <a:r>
              <a:rPr lang="ru-RU" sz="2000" smtClean="0"/>
              <a:t>у самоактуалізованої особистості оптимістичні, а внутрішні суперечності переборні. </a:t>
            </a:r>
          </a:p>
          <a:p>
            <a:r>
              <a:rPr lang="ru-RU" sz="2000" smtClean="0"/>
              <a:t>8. </a:t>
            </a:r>
            <a:r>
              <a:rPr lang="ru-RU" sz="2000" i="1" smtClean="0"/>
              <a:t>Синергія </a:t>
            </a:r>
            <a:r>
              <a:rPr lang="ru-RU" sz="2000" smtClean="0"/>
              <a:t>як здатність сприймати світ і людей цілісно, без поділу на протилежності. </a:t>
            </a:r>
          </a:p>
          <a:p>
            <a:r>
              <a:rPr lang="ru-RU" sz="2000" smtClean="0"/>
              <a:t>9. </a:t>
            </a:r>
            <a:r>
              <a:rPr lang="ru-RU" sz="2000" i="1" smtClean="0"/>
              <a:t>Прийняття агресії </a:t>
            </a:r>
            <a:r>
              <a:rPr lang="ru-RU" sz="2000" smtClean="0"/>
              <a:t>як здатність приймати своє роздратування, гнів природними проявами людської природи. </a:t>
            </a:r>
          </a:p>
          <a:p>
            <a:r>
              <a:rPr lang="ru-RU" sz="2000" smtClean="0"/>
              <a:t>10. </a:t>
            </a:r>
            <a:r>
              <a:rPr lang="ru-RU" sz="2000" i="1" smtClean="0"/>
              <a:t>Контактність </a:t>
            </a:r>
            <a:r>
              <a:rPr lang="ru-RU" sz="2000" smtClean="0"/>
              <a:t>як здібність до встановлення емоційно насичених, тісних відносин з людьми. </a:t>
            </a:r>
          </a:p>
          <a:p>
            <a:r>
              <a:rPr lang="ru-RU" sz="2000" smtClean="0"/>
              <a:t>11. </a:t>
            </a:r>
            <a:r>
              <a:rPr lang="ru-RU" sz="2000" i="1" smtClean="0"/>
              <a:t>Пізнавальні потреби </a:t>
            </a:r>
            <a:r>
              <a:rPr lang="ru-RU" sz="2000" smtClean="0"/>
              <a:t>не згасають з віком, визначають світогляд, цікавість і спрямовують творчість. </a:t>
            </a:r>
          </a:p>
          <a:p>
            <a:r>
              <a:rPr lang="ru-RU" sz="2000" smtClean="0"/>
              <a:t>12. </a:t>
            </a:r>
            <a:r>
              <a:rPr lang="ru-RU" sz="2000" i="1" smtClean="0"/>
              <a:t>Креативність </a:t>
            </a:r>
            <a:r>
              <a:rPr lang="ru-RU" sz="2000" smtClean="0"/>
              <a:t>як творча спрямованість особистості, здатність і бажання розвиватися. </a:t>
            </a:r>
          </a:p>
          <a:p>
            <a:pPr>
              <a:buFont typeface="Wingdings" pitchFamily="2" charset="2"/>
              <a:buNone/>
            </a:pPr>
            <a:endParaRPr lang="ru-RU" sz="2000" smtClean="0"/>
          </a:p>
        </p:txBody>
      </p:sp>
      <p:sp>
        <p:nvSpPr>
          <p:cNvPr id="20482" name="Заголовок 1"/>
          <p:cNvSpPr>
            <a:spLocks noGrp="1"/>
          </p:cNvSpPr>
          <p:nvPr>
            <p:ph type="title"/>
          </p:nvPr>
        </p:nvSpPr>
        <p:spPr/>
        <p:txBody>
          <a:bodyPr/>
          <a:lstStyle/>
          <a:p>
            <a:pPr eaLnBrk="1" hangingPunct="1"/>
            <a:r>
              <a:rPr lang="ru-RU" sz="2400" b="1" smtClean="0"/>
              <a:t>Види бесіди</a:t>
            </a:r>
            <a:r>
              <a:rPr lang="ru-RU" sz="2400" smtClean="0"/>
              <a:t> </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Твердый переплет">
  <a:themeElements>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Твердый переплет">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Твердый переплет">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ppt/theme/themeOverride1.xml><?xml version="1.0" encoding="utf-8"?>
<a:themeOverride xmlns:a="http://schemas.openxmlformats.org/drawingml/2006/main">
  <a:clrScheme name="Твердый переплет">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themeOverride>
</file>

<file path=docProps/app.xml><?xml version="1.0" encoding="utf-8"?>
<Properties xmlns="http://schemas.openxmlformats.org/officeDocument/2006/extended-properties" xmlns:vt="http://schemas.openxmlformats.org/officeDocument/2006/docPropsVTypes">
  <Template>Hardcover</Template>
  <TotalTime>845</TotalTime>
  <Words>538</Words>
  <Application>Microsoft Office PowerPoint</Application>
  <PresentationFormat>Экран (4:3)</PresentationFormat>
  <Paragraphs>51</Paragraphs>
  <Slides>11</Slides>
  <Notes>0</Notes>
  <HiddenSlides>0</HiddenSlides>
  <MMClips>0</MMClips>
  <ScaleCrop>false</ScaleCrop>
  <HeadingPairs>
    <vt:vector size="6" baseType="variant">
      <vt:variant>
        <vt:lpstr>Использованные шрифты</vt:lpstr>
      </vt:variant>
      <vt:variant>
        <vt:i4>5</vt:i4>
      </vt:variant>
      <vt:variant>
        <vt:lpstr>Шаблон оформления</vt:lpstr>
      </vt:variant>
      <vt:variant>
        <vt:i4>8</vt:i4>
      </vt:variant>
      <vt:variant>
        <vt:lpstr>Заголовки слайдов</vt:lpstr>
      </vt:variant>
      <vt:variant>
        <vt:i4>11</vt:i4>
      </vt:variant>
    </vt:vector>
  </HeadingPairs>
  <TitlesOfParts>
    <vt:vector size="24" baseType="lpstr">
      <vt:lpstr>Arial</vt:lpstr>
      <vt:lpstr>Times New Roman</vt:lpstr>
      <vt:lpstr>Wingdings</vt:lpstr>
      <vt:lpstr>Calibri</vt:lpstr>
      <vt:lpstr>Book Antiqua</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Твердый переплет</vt:lpstr>
      <vt:lpstr>Слайд 1</vt:lpstr>
      <vt:lpstr>Психологічне подолання – це індивідуальний спосіб взаємодії з ситуацією відповідно до її логіки, значущості в житті людини і її психологічних можливостей </vt:lpstr>
      <vt:lpstr>три способи емоційно-орієнтованого психологічного подолання:</vt:lpstr>
      <vt:lpstr>Критерії ефективності подолання</vt:lpstr>
      <vt:lpstr>Ефективність різних форм </vt:lpstr>
      <vt:lpstr> Психологічне подолання змінне і залежить від 2 чинників </vt:lpstr>
      <vt:lpstr>Дж. Крамбо і Л. Махолик запропонували розглядати здатність мати мету в житті як особливу психологічну якість, що складається з 5 складових </vt:lpstr>
      <vt:lpstr>самоактуалізація – це розгортання потенціалу особистості з самої себе, з внутрішніх суперечностей і намірів.  2 основні ознаки: 1. компетентність в часі  2. внутрішня підтримка </vt:lpstr>
      <vt:lpstr>Види бесіди </vt:lpstr>
      <vt:lpstr>Завдання патоспихології за Б. Карвасарським</vt:lpstr>
      <vt:lpstr>Слайд 11</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Етика бізнесу.  Сучасний менеджер</dc:title>
  <dc:creator>User</dc:creator>
  <cp:lastModifiedBy>Admin</cp:lastModifiedBy>
  <cp:revision>94</cp:revision>
  <dcterms:created xsi:type="dcterms:W3CDTF">2011-10-06T17:59:21Z</dcterms:created>
  <dcterms:modified xsi:type="dcterms:W3CDTF">2023-10-04T08:37:34Z</dcterms:modified>
</cp:coreProperties>
</file>