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3724A8-526C-6D4F-B7BF-307BB2CF2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6340" y="1819758"/>
            <a:ext cx="8361229" cy="2098226"/>
          </a:xfrm>
        </p:spPr>
        <p:txBody>
          <a:bodyPr/>
          <a:lstStyle/>
          <a:p>
            <a:r>
              <a:rPr lang="ru-RU" b="0" i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Тема 1</a:t>
            </a:r>
            <a:br>
              <a:rPr lang="ru-RU" b="0" i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b="0" i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Юридична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психологія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AFA1857-11FB-1446-9387-0909BF034BC7}"/>
              </a:ext>
            </a:extLst>
          </p:cNvPr>
          <p:cNvSpPr txBox="1"/>
          <p:nvPr/>
        </p:nvSpPr>
        <p:spPr>
          <a:xfrm>
            <a:off x="6786165" y="4241586"/>
            <a:ext cx="4392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b="1" dirty="0" err="1" smtClean="0"/>
              <a:t>Бедратий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Юрій</a:t>
            </a:r>
            <a:r>
              <a:rPr lang="ru-RU" sz="2000" b="1" dirty="0" smtClean="0"/>
              <a:t> Вячеславович, к. ю. </a:t>
            </a:r>
            <a:r>
              <a:rPr lang="ru-RU" sz="2000" b="1" dirty="0" smtClean="0"/>
              <a:t>н., доцент.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96073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B8D6C0-95B0-DC4A-9D1A-C5ACDB75E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741" y="917048"/>
            <a:ext cx="9520518" cy="5023903"/>
          </a:xfrm>
        </p:spPr>
        <p:txBody>
          <a:bodyPr>
            <a:normAutofit/>
          </a:bodyPr>
          <a:lstStyle/>
          <a:p>
            <a:r>
              <a:rPr lang="ru-RU" sz="28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Об'єктом юридичної психології є особистість як свідомий індивід,</a:t>
            </a:r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що має певний соціальний статус і виконує конкретні соціальні функції в системі "людина - право".</a:t>
            </a:r>
          </a:p>
          <a:p>
            <a:r>
              <a:rPr lang="ru-RU" sz="28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Предмет юридичної психології</a:t>
            </a:r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 психологічні закономірності і механізми правового опосередкування діяльності особистості та груп у сфері правової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2174756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CDC0EE6-4C82-F149-A384-0E27D7A72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501209"/>
            <a:ext cx="9601200" cy="5366191"/>
          </a:xfrm>
        </p:spPr>
        <p:txBody>
          <a:bodyPr>
            <a:noAutofit/>
          </a:bodyPr>
          <a:lstStyle/>
          <a:p>
            <a:r>
              <a:rPr lang="ru-RU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юридична психологія включає наступні напрями:</a:t>
            </a:r>
            <a:endParaRPr lang="ru-RU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1) правову психологію, що досліджує психологічні аспекти правотворчості і змісту права, його інститутів, принципів вини і відповідальності, їх меж, загальної і спеціальної превенції закону, його впливу на формування правосвідомості (суспільної та індивідуальної) та суб'єктів правовідносин;</a:t>
            </a:r>
          </a:p>
          <a:p>
            <a:r>
              <a:rPr lang="ru-RU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2) психологію правоохоронної та право-застосовної діяльності - процесуальної (слідчої, судової, арбітражної, адвокатської та ін.) та непроцесуальної (оперативно-розшукової, управлінської та ін.) і психологію учасників цих різновидів діяльності;</a:t>
            </a:r>
          </a:p>
          <a:p>
            <a:r>
              <a:rPr lang="ru-RU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3) кримінальну психологію, у тому числі - психологічні закономірності виникнення і динаміки протиправних установок, мотивів учинення злочинів, психологічних особливостей злочинної поведінки; психологію формування злочинних груп, конкретних чинників і умов, що сприяють груповим злочинним проявам; форми і способи діяльності щодо попередження асоціальних тенденцій, корекції причин і умов формування анти-суспільних орієнтацій об'єктів професійної діяльності (особи, групи, натовпу тощо);</a:t>
            </a:r>
          </a:p>
        </p:txBody>
      </p:sp>
    </p:spTree>
    <p:extLst>
      <p:ext uri="{BB962C8B-B14F-4D97-AF65-F5344CB8AC3E}">
        <p14:creationId xmlns:p14="http://schemas.microsoft.com/office/powerpoint/2010/main" val="2913659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1195011-A530-C841-847F-4EED45C66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074" y="388335"/>
            <a:ext cx="9584086" cy="6469665"/>
          </a:xfrm>
        </p:spPr>
        <p:txBody>
          <a:bodyPr>
            <a:noAutofit/>
          </a:bodyPr>
          <a:lstStyle/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4) пенітенціарну психологію - система адаптації і ресоціалізації особистості, виправлення і перевиховання засуджених, заходи профілактичного впливу на особистість після її звільнення з установ виконання покарань;</a:t>
            </a:r>
          </a:p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5) психологічні аспекти професійного відбору і психологічної підготовки осіб для здійснення юридичної діяльності, розробка наукових і практичних рекомендацій, спрямованих на підвищення ефективності професійної діяльності;</a:t>
            </a:r>
          </a:p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6) судово-психологічну експертизу та інші форми використання спеціальних психологічних знань в юрисдикційному процесі (кримінальному, цивільному, адміністративному)</a:t>
            </a:r>
          </a:p>
        </p:txBody>
      </p:sp>
    </p:spTree>
    <p:extLst>
      <p:ext uri="{BB962C8B-B14F-4D97-AF65-F5344CB8AC3E}">
        <p14:creationId xmlns:p14="http://schemas.microsoft.com/office/powerpoint/2010/main" val="1467955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DA44C66-666F-F24F-AEB2-BBCE071B0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358" y="1130773"/>
            <a:ext cx="10806546" cy="3917985"/>
          </a:xfrm>
        </p:spPr>
        <p:txBody>
          <a:bodyPr>
            <a:normAutofit/>
          </a:bodyPr>
          <a:lstStyle/>
          <a:p>
            <a:r>
              <a:rPr lang="ru-RU" sz="28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Методологічними засадами юридичної психології як системи є три базисні елементи:</a:t>
            </a:r>
            <a:endParaRPr lang="ru-RU" sz="2800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загальнонаукові (фундаментальні) принципи, що визначають відправні положення у сфері людинознавства в цілому;</a:t>
            </a:r>
          </a:p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принципи психології та права;</a:t>
            </a:r>
          </a:p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методи, що використовуються для вирішення завдань юридичної психології</a:t>
            </a:r>
          </a:p>
        </p:txBody>
      </p:sp>
    </p:spTree>
    <p:extLst>
      <p:ext uri="{BB962C8B-B14F-4D97-AF65-F5344CB8AC3E}">
        <p14:creationId xmlns:p14="http://schemas.microsoft.com/office/powerpoint/2010/main" val="2940704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DECEFF-8313-E54C-8F64-068CE5632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9845" y="586781"/>
            <a:ext cx="9668028" cy="6008390"/>
          </a:xfrm>
        </p:spPr>
        <p:txBody>
          <a:bodyPr>
            <a:normAutofit/>
          </a:bodyPr>
          <a:lstStyle/>
          <a:p>
            <a:r>
              <a:rPr lang="ru-RU" sz="28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Зазначені принципи визначають використання загальнонаукових методів:</a:t>
            </a:r>
            <a:endParaRPr lang="ru-RU" sz="2800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аналіз і синтез,</a:t>
            </a:r>
          </a:p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індукція і дедукція,</a:t>
            </a:r>
          </a:p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аналогія,</a:t>
            </a:r>
          </a:p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порівняння,</a:t>
            </a:r>
          </a:p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системно-структурний,</a:t>
            </a:r>
          </a:p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функціональний,</a:t>
            </a:r>
          </a:p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логічний,</a:t>
            </a:r>
          </a:p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математичний тощо.</a:t>
            </a:r>
          </a:p>
        </p:txBody>
      </p:sp>
    </p:spTree>
    <p:extLst>
      <p:ext uri="{BB962C8B-B14F-4D97-AF65-F5344CB8AC3E}">
        <p14:creationId xmlns:p14="http://schemas.microsoft.com/office/powerpoint/2010/main" val="379302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D6A30D-925B-B646-8839-408E06A1C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8580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ru-RU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Юридична психологія - самостійна галузь знання на межі психології та юриспруденції. Вона вивчає психологічні явища, механізми та закономірності, пов'язані з правом, його виникненням, застосуванням і впливом у цілісній системі «людина - суспільство – право»</a:t>
            </a:r>
            <a:br>
              <a:rPr lang="ru-RU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A1E596F-9BF4-0843-8605-5B0CCD0BF4A6}"/>
              </a:ext>
            </a:extLst>
          </p:cNvPr>
          <p:cNvSpPr txBox="1"/>
          <p:nvPr/>
        </p:nvSpPr>
        <p:spPr>
          <a:xfrm>
            <a:off x="5179562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51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DE7180-42FE-AF4E-AEEC-0DF478A5B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216" y="1003639"/>
            <a:ext cx="9601200" cy="4570777"/>
          </a:xfrm>
        </p:spPr>
        <p:txBody>
          <a:bodyPr>
            <a:normAutofit/>
          </a:bodyPr>
          <a:lstStyle/>
          <a:p>
            <a:r>
              <a:rPr lang="ru-RU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 центрі її уваги знаходяться психологічні аспекти особистості, поведінки та діяльності у сфері права, оскільки саме право - результат людської діяльності, звернений, передусім, до особистості.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43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4CE2FF1-BE3D-8B4F-8C46-444F52D47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635678"/>
            <a:ext cx="10110151" cy="6344567"/>
          </a:xfrm>
        </p:spPr>
        <p:txBody>
          <a:bodyPr>
            <a:normAutofit/>
          </a:bodyPr>
          <a:lstStyle/>
          <a:p>
            <a:r>
              <a:rPr lang="ru-RU" sz="24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Особистість </a:t>
            </a:r>
            <a:r>
              <a:rPr lang="ru-RU" sz="2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безпосередній учасник реально існуючих суспільних відносин (економічних, виробничих, службових тощо); вона стає стороною правових відносин у всій їх різноманітності (цивільних, кримінальних, сімейних та ін.) у зв'язку чи з приводу фактів, що набувають конкретного юридичного значення стосовно даного випадку.</a:t>
            </a:r>
            <a:endParaRPr lang="ru-RU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F62405C-0347-FE49-8BAD-C5BEE66087C5}"/>
              </a:ext>
            </a:extLst>
          </p:cNvPr>
          <p:cNvSpPr txBox="1"/>
          <p:nvPr/>
        </p:nvSpPr>
        <p:spPr>
          <a:xfrm>
            <a:off x="1697691" y="2937699"/>
            <a:ext cx="970785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Юридична психологія, як будь-яка прикладна наука, має на меті конкретизацію та поглиблення знань щодо певного виду діяльності, у даному випадку - юридичної. Юридична наука і практика, користуючись психологічними знаннями, не перестають бути юридичною галуззю.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35797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AC1AEE-3305-0B46-9991-1A79F829B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Інтеграція між юриспруденцією та психологією відбувається на трьох рівнях: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072106-A37D-A34F-88FE-30514DC36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90800"/>
            <a:ext cx="9601200" cy="3581400"/>
          </a:xfrm>
        </p:spPr>
        <p:txBody>
          <a:bodyPr>
            <a:normAutofit/>
          </a:bodyPr>
          <a:lstStyle/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застосування психологічного знання у юридичній діяльності у чистому вигляді;</a:t>
            </a:r>
          </a:p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використання трансформованих психологічних знань;</a:t>
            </a:r>
          </a:p>
          <a:p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синтез психологічних та юридичних знань.</a:t>
            </a:r>
          </a:p>
        </p:txBody>
      </p:sp>
    </p:spTree>
    <p:extLst>
      <p:ext uri="{BB962C8B-B14F-4D97-AF65-F5344CB8AC3E}">
        <p14:creationId xmlns:p14="http://schemas.microsoft.com/office/powerpoint/2010/main" val="298675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5F8A1B-B4FD-6840-8EB6-48927C91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Перший рівень</a:t>
            </a:r>
            <a:r>
              <a:rPr lang="ru-RU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 це безпосереднє використання психологічних знань як методу експертно-психологічних оцінок. При цьому психолог виступає в ролі експерта, спеціаліста або консультанта в кримінальному, цивільному, адміністративному процесі або на стадії виконання покарання чи інших заходів правового впливу.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57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A2C0D1-F8BB-884C-9A3C-62A946F2B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1528" y="685800"/>
            <a:ext cx="9608943" cy="7150168"/>
          </a:xfrm>
        </p:spPr>
        <p:txBody>
          <a:bodyPr>
            <a:normAutofit/>
          </a:bodyPr>
          <a:lstStyle/>
          <a:p>
            <a:r>
              <a:rPr lang="ru-RU" sz="28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Другий рівень</a:t>
            </a:r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 це розгалуження, уточнення, удосконалення юридичних понять та інститутів за рахунок залучення психологічних категорій, а також застосування юристами психологічних методів у наукових дослідженнях або право-застосовній, правоохоронній, профілактичній та іншій юридичній практиці, використання даних психології в оперативно-розшуковій і процесуальній діяльності, розслідуванні злочинів, виправленні і перевихованні правопорушників, професійному відборі і підборі тощо. При цьому уточнюються такі поняття, як "правова свідомість", "провина", "осудність", "дієздатність", й </a:t>
            </a:r>
            <a:r>
              <a:rPr lang="ru-RU" sz="28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"правопорушник" тощо.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2870194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9F9467-2D66-5F49-B654-FE4C072A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416" y="942516"/>
            <a:ext cx="10623584" cy="8018115"/>
          </a:xfrm>
        </p:spPr>
        <p:txBody>
          <a:bodyPr>
            <a:normAutofit/>
          </a:bodyPr>
          <a:lstStyle/>
          <a:p>
            <a:r>
              <a:rPr lang="ru-RU" sz="3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  </a:t>
            </a:r>
            <a:br>
              <a:rPr lang="ru-RU" sz="3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sz="32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Третій рівень взаємодії </a:t>
            </a:r>
            <a:r>
              <a:rPr lang="ru-RU" sz="3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психології і юриспруденції має більш виражений, ніж два попередні, двосторонній характер. Потреба юриспруденції у психологічному знанні спричинила виникнення юридичної психології, яка є наукою водночас і психологічною, і юридичною. Виникнення такої науки стимулює розвиток і вдосконалення як психологічного, так і юридичного знання</a:t>
            </a:r>
          </a:p>
        </p:txBody>
      </p:sp>
    </p:spTree>
    <p:extLst>
      <p:ext uri="{BB962C8B-B14F-4D97-AF65-F5344CB8AC3E}">
        <p14:creationId xmlns:p14="http://schemas.microsoft.com/office/powerpoint/2010/main" val="3277290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196FB88-1F6A-074F-A89D-77646DAB0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317" y="1271358"/>
            <a:ext cx="10253994" cy="5134332"/>
          </a:xfrm>
        </p:spPr>
        <p:txBody>
          <a:bodyPr>
            <a:noAutofit/>
          </a:bodyPr>
          <a:lstStyle/>
          <a:p>
            <a:r>
              <a:rPr lang="ru-RU" sz="28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Юридична психологія забезпечує розгляд психологічного змісту сучасних соціальних реалій, які стосуються права та його</a:t>
            </a:r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8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застосування; </a:t>
            </a:r>
            <a:r>
              <a:rPr lang="ru-RU" sz="2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усе, що не відноситься до юриспруденції - за її межами. Такий підхід є визначальним, оскільки інакше втрачається предметність науки. Юридична психологія синтезує психологічні знання у даному напрямі, створюючи додаткові можливості для розвитку права і психології, психологічного забезпечення юридичної практики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673810597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490</Words>
  <Application>Microsoft Office PowerPoint</Application>
  <PresentationFormat>Широкоэкранный</PresentationFormat>
  <Paragraphs>36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Franklin Gothic Book</vt:lpstr>
      <vt:lpstr>TF10001025</vt:lpstr>
      <vt:lpstr>Тема 1 Юридична психологія</vt:lpstr>
      <vt:lpstr>Юридична психологія - самостійна галузь знання на межі психології та юриспруденції. Вона вивчає психологічні явища, механізми та закономірності, пов'язані з правом, його виникненням, застосуванням і впливом у цілісній системі «людина - суспільство – право» </vt:lpstr>
      <vt:lpstr>В центрі її уваги знаходяться психологічні аспекти особистості, поведінки та діяльності у сфері права, оскільки саме право - результат людської діяльності, звернений, передусім, до особистості.</vt:lpstr>
      <vt:lpstr>Презентация PowerPoint</vt:lpstr>
      <vt:lpstr>Інтеграція між юриспруденцією та психологією відбувається на трьох рівнях:</vt:lpstr>
      <vt:lpstr>Перший рівень - це безпосереднє використання психологічних знань як методу експертно-психологічних оцінок. При цьому психолог виступає в ролі експерта, спеціаліста або консультанта в кримінальному, цивільному, адміністративному процесі або на стадії виконання покарання чи інших заходів правового впливу.</vt:lpstr>
      <vt:lpstr>Другий рівень - це розгалуження, уточнення, удосконалення юридичних понять та інститутів за рахунок залучення психологічних категорій, а також застосування юристами психологічних методів у наукових дослідженнях або право-застосовній, правоохоронній, профілактичній та іншій юридичній практиці, використання даних психології в оперативно-розшуковій і процесуальній діяльності, розслідуванні злочинів, виправленні і перевихованні правопорушників, професійному відборі і підборі тощо. При цьому уточнюються такі поняття, як "правова свідомість", "провина", "осудність", "дієздатність", й "правопорушник" тощо.</vt:lpstr>
      <vt:lpstr>     Третій рівень взаємодії психології і юриспруденції має більш виражений, ніж два попередні, двосторонній характер. Потреба юриспруденції у психологічному знанні спричинила виникнення юридичної психології, яка є наукою водночас і психологічною, і юридичною. Виникнення такої науки стимулює розвиток і вдосконалення як психологічного, так і юридичного знання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Юридична психологія</dc:title>
  <dc:creator>Екатерина Низеева</dc:creator>
  <cp:lastModifiedBy>Intel</cp:lastModifiedBy>
  <cp:revision>4</cp:revision>
  <dcterms:created xsi:type="dcterms:W3CDTF">2019-11-18T14:24:48Z</dcterms:created>
  <dcterms:modified xsi:type="dcterms:W3CDTF">2024-02-16T14:17:19Z</dcterms:modified>
</cp:coreProperties>
</file>