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77" r:id="rId5"/>
    <p:sldId id="278" r:id="rId6"/>
    <p:sldId id="282" r:id="rId7"/>
    <p:sldId id="279" r:id="rId8"/>
    <p:sldId id="281" r:id="rId9"/>
    <p:sldId id="280" r:id="rId10"/>
    <p:sldId id="283" r:id="rId11"/>
    <p:sldId id="284" r:id="rId12"/>
    <p:sldId id="285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43" autoAdjust="0"/>
    <p:restoredTop sz="94622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Тема: Елементи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ландшафтного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дизайну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71999"/>
            <a:ext cx="6680016" cy="195198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Підготувала:</a:t>
            </a:r>
          </a:p>
          <a:p>
            <a:r>
              <a:rPr lang="uk-UA" sz="3200" b="1" dirty="0" err="1">
                <a:solidFill>
                  <a:srgbClr val="0070C0"/>
                </a:solidFill>
              </a:rPr>
              <a:t>к</a:t>
            </a:r>
            <a:r>
              <a:rPr lang="uk-UA" sz="3200" b="1" dirty="0" err="1" smtClean="0">
                <a:solidFill>
                  <a:srgbClr val="0070C0"/>
                </a:solidFill>
              </a:rPr>
              <a:t>.п.н</a:t>
            </a:r>
            <a:r>
              <a:rPr lang="uk-UA" sz="3200" b="1" dirty="0" smtClean="0">
                <a:solidFill>
                  <a:srgbClr val="0070C0"/>
                </a:solidFill>
              </a:rPr>
              <a:t>. </a:t>
            </a:r>
            <a:r>
              <a:rPr lang="uk-UA" sz="3200" b="1" dirty="0" err="1" smtClean="0">
                <a:solidFill>
                  <a:srgbClr val="0070C0"/>
                </a:solidFill>
              </a:rPr>
              <a:t>Гервас</a:t>
            </a:r>
            <a:r>
              <a:rPr lang="uk-UA" sz="3200" b="1" dirty="0" smtClean="0">
                <a:solidFill>
                  <a:srgbClr val="0070C0"/>
                </a:solidFill>
              </a:rPr>
              <a:t> О.Г.</a:t>
            </a:r>
          </a:p>
          <a:p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27" y="3573016"/>
            <a:ext cx="3121427" cy="29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3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>
                <a:solidFill>
                  <a:srgbClr val="002060"/>
                </a:solidFill>
              </a:rPr>
              <a:t>Популярним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елементом</a:t>
            </a:r>
            <a:r>
              <a:rPr lang="ru-RU" sz="2800" dirty="0">
                <a:solidFill>
                  <a:srgbClr val="002060"/>
                </a:solidFill>
              </a:rPr>
              <a:t> ландшафтного дизайну є </a:t>
            </a:r>
            <a:r>
              <a:rPr lang="ru-RU" sz="2800" dirty="0" err="1">
                <a:solidFill>
                  <a:srgbClr val="002060"/>
                </a:solidFill>
              </a:rPr>
              <a:t>різноманітні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штучні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водойми</a:t>
            </a:r>
            <a:r>
              <a:rPr lang="ru-RU" sz="2800" dirty="0" smtClean="0">
                <a:solidFill>
                  <a:srgbClr val="002060"/>
                </a:solidFill>
              </a:rPr>
              <a:t> . </a:t>
            </a:r>
            <a:r>
              <a:rPr lang="ru-RU" sz="2800" dirty="0">
                <a:solidFill>
                  <a:srgbClr val="002060"/>
                </a:solidFill>
              </a:rPr>
              <a:t>Вони </a:t>
            </a:r>
            <a:r>
              <a:rPr lang="ru-RU" sz="2800" dirty="0" err="1">
                <a:solidFill>
                  <a:srgbClr val="002060"/>
                </a:solidFill>
              </a:rPr>
              <a:t>допомагають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збільшити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вологість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повітря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позитивно </a:t>
            </a:r>
            <a:r>
              <a:rPr lang="ru-RU" sz="2800" dirty="0" err="1">
                <a:solidFill>
                  <a:srgbClr val="002060"/>
                </a:solidFill>
              </a:rPr>
              <a:t>впливає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рослини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1" y="1902150"/>
            <a:ext cx="6200073" cy="469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8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Водойма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180409" cy="518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1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5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14202"/>
          </a:xfrm>
        </p:spPr>
        <p:txBody>
          <a:bodyPr/>
          <a:lstStyle/>
          <a:p>
            <a:r>
              <a:rPr lang="uk-UA" sz="2800" dirty="0" smtClean="0">
                <a:solidFill>
                  <a:srgbClr val="002060"/>
                </a:solidFill>
              </a:rPr>
              <a:t>Існує </a:t>
            </a:r>
            <a:r>
              <a:rPr lang="uk-UA" sz="2800" dirty="0">
                <a:solidFill>
                  <a:srgbClr val="002060"/>
                </a:solidFill>
              </a:rPr>
              <a:t>багато елементів, що дозволяють прикрасити ландшафт дачі чи прибудинкову територію, зробити її максимально функціональною і виразною.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304558" cy="43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38138"/>
          </a:xfrm>
        </p:spPr>
        <p:txBody>
          <a:bodyPr/>
          <a:lstStyle/>
          <a:p>
            <a:r>
              <a:rPr lang="ru-RU" sz="2800" dirty="0" err="1">
                <a:solidFill>
                  <a:srgbClr val="002060"/>
                </a:solidFill>
              </a:rPr>
              <a:t>Будівля</a:t>
            </a:r>
            <a:r>
              <a:rPr lang="ru-RU" sz="2800" dirty="0">
                <a:solidFill>
                  <a:srgbClr val="002060"/>
                </a:solidFill>
              </a:rPr>
              <a:t> — це </a:t>
            </a:r>
            <a:r>
              <a:rPr lang="ru-RU" sz="2800" dirty="0" err="1">
                <a:solidFill>
                  <a:srgbClr val="002060"/>
                </a:solidFill>
              </a:rPr>
              <a:t>центральний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елемент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проектованого</a:t>
            </a:r>
            <a:r>
              <a:rPr lang="ru-RU" sz="2800" dirty="0">
                <a:solidFill>
                  <a:srgbClr val="002060"/>
                </a:solidFill>
              </a:rPr>
              <a:t> простору, </a:t>
            </a:r>
            <a:r>
              <a:rPr lang="ru-RU" sz="2800" dirty="0" err="1">
                <a:solidFill>
                  <a:srgbClr val="002060"/>
                </a:solidFill>
              </a:rPr>
              <a:t>навколо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якого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створюють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ландшафтну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композицію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0839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354162"/>
          </a:xfrm>
        </p:spPr>
        <p:txBody>
          <a:bodyPr/>
          <a:lstStyle/>
          <a:p>
            <a:r>
              <a:rPr lang="uk-UA" sz="2600" dirty="0" smtClean="0">
                <a:solidFill>
                  <a:srgbClr val="002060"/>
                </a:solidFill>
              </a:rPr>
              <a:t>Альтанки, тераси, </a:t>
            </a:r>
            <a:r>
              <a:rPr lang="uk-UA" sz="2600" dirty="0" err="1" smtClean="0">
                <a:solidFill>
                  <a:srgbClr val="002060"/>
                </a:solidFill>
              </a:rPr>
              <a:t>перголи</a:t>
            </a:r>
            <a:r>
              <a:rPr lang="uk-UA" sz="2600" dirty="0" smtClean="0">
                <a:solidFill>
                  <a:srgbClr val="002060"/>
                </a:solidFill>
              </a:rPr>
              <a:t> — це прості, але привабливі споруди, які дозволяють приємно провести час, відпочиваючи від роботи або сховавшись від пекучого сонця. Вони — ідеальне місце для сніданку або вечері просто неба.</a:t>
            </a:r>
            <a:endParaRPr lang="uk-UA" sz="26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39" y="2060848"/>
            <a:ext cx="4824536" cy="45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6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Альтанка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109199" cy="540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" y="404664"/>
            <a:ext cx="836237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817" y="188640"/>
            <a:ext cx="76200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Тераса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013697" cy="47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95313"/>
            <a:ext cx="85725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Пергола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8848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4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Суміжність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396</TotalTime>
  <Words>108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Суміжність</vt:lpstr>
      <vt:lpstr>Тема: Елементи  ландшафтного  дизайну</vt:lpstr>
      <vt:lpstr>Існує багато елементів, що дозволяють прикрасити ландшафт дачі чи прибудинкову територію, зробити її максимально функціональною і виразною.</vt:lpstr>
      <vt:lpstr>Будівля — це центральний елемент проектованого простору, навколо якого створюють ландшафтну композицію.</vt:lpstr>
      <vt:lpstr>Альтанки, тераси, перголи — це прості, але привабливі споруди, які дозволяють приємно провести час, відпочиваючи від роботи або сховавшись від пекучого сонця. Вони — ідеальне місце для сніданку або вечері просто неба.</vt:lpstr>
      <vt:lpstr>Альтанка</vt:lpstr>
      <vt:lpstr>Презентация PowerPoint</vt:lpstr>
      <vt:lpstr>Тераса</vt:lpstr>
      <vt:lpstr>Презентация PowerPoint</vt:lpstr>
      <vt:lpstr>Пергола</vt:lpstr>
      <vt:lpstr>Презентация PowerPoint</vt:lpstr>
      <vt:lpstr>Популярним елементом ландшафтного дизайну є різноманітні штучні водойми . Вони допомагають збільшити вологість повітря, що позитивно впливає на рослини. </vt:lpstr>
      <vt:lpstr>Водойма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 ландшафтного  дизайна</dc:title>
  <dc:creator>user</dc:creator>
  <cp:lastModifiedBy>AdmiNN</cp:lastModifiedBy>
  <cp:revision>21</cp:revision>
  <dcterms:created xsi:type="dcterms:W3CDTF">2012-01-12T06:11:18Z</dcterms:created>
  <dcterms:modified xsi:type="dcterms:W3CDTF">2024-04-22T20:48:13Z</dcterms:modified>
</cp:coreProperties>
</file>