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58" r:id="rId3"/>
    <p:sldId id="267" r:id="rId4"/>
    <p:sldId id="270" r:id="rId5"/>
    <p:sldId id="282" r:id="rId6"/>
    <p:sldId id="283" r:id="rId7"/>
    <p:sldId id="296" r:id="rId8"/>
    <p:sldId id="272" r:id="rId9"/>
    <p:sldId id="280" r:id="rId10"/>
    <p:sldId id="271" r:id="rId11"/>
    <p:sldId id="276" r:id="rId12"/>
    <p:sldId id="259" r:id="rId13"/>
    <p:sldId id="263" r:id="rId14"/>
    <p:sldId id="287" r:id="rId15"/>
    <p:sldId id="293" r:id="rId16"/>
    <p:sldId id="291" r:id="rId17"/>
    <p:sldId id="292" r:id="rId18"/>
    <p:sldId id="285" r:id="rId19"/>
    <p:sldId id="275" r:id="rId20"/>
    <p:sldId id="289" r:id="rId21"/>
    <p:sldId id="274" r:id="rId22"/>
    <p:sldId id="264" r:id="rId23"/>
    <p:sldId id="295" r:id="rId24"/>
    <p:sldId id="273" r:id="rId25"/>
    <p:sldId id="261" r:id="rId26"/>
    <p:sldId id="260" r:id="rId27"/>
    <p:sldId id="277" r:id="rId28"/>
    <p:sldId id="279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75"/>
  </p:normalViewPr>
  <p:slideViewPr>
    <p:cSldViewPr>
      <p:cViewPr varScale="1">
        <p:scale>
          <a:sx n="89" d="100"/>
          <a:sy n="89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6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0.jpg"/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6.jpe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0.jpg"/><Relationship Id="rId1" Type="http://schemas.openxmlformats.org/officeDocument/2006/relationships/image" Target="../media/image3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2530E-971C-4528-A32F-CE9BA4AAF98C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58084C-A307-491B-83A8-87A6B5B783A3}">
      <dgm:prSet phldrT="[Текст]"/>
      <dgm:spPr/>
      <dgm:t>
        <a:bodyPr/>
        <a:lstStyle/>
        <a:p>
          <a:pPr algn="ctr"/>
          <a:r>
            <a:rPr lang="ru-RU" b="1" dirty="0" err="1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завданнями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платежів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є:</a:t>
          </a:r>
          <a:endParaRPr lang="ru-RU" b="1" dirty="0"/>
        </a:p>
      </dgm:t>
    </dgm:pt>
    <dgm:pt modelId="{8F216BCD-B687-4A0B-883A-B8D19646548E}" type="parTrans" cxnId="{720AFD02-97B7-4A8B-B780-009298C34385}">
      <dgm:prSet/>
      <dgm:spPr/>
      <dgm:t>
        <a:bodyPr/>
        <a:lstStyle/>
        <a:p>
          <a:pPr algn="just"/>
          <a:endParaRPr lang="ru-RU"/>
        </a:p>
      </dgm:t>
    </dgm:pt>
    <dgm:pt modelId="{362C3BBA-3DB6-4F89-937E-16A3E1F639E4}" type="sibTrans" cxnId="{720AFD02-97B7-4A8B-B780-009298C34385}">
      <dgm:prSet/>
      <dgm:spPr/>
      <dgm:t>
        <a:bodyPr/>
        <a:lstStyle/>
        <a:p>
          <a:pPr algn="just"/>
          <a:endParaRPr lang="ru-RU"/>
        </a:p>
      </dgm:t>
    </dgm:pt>
    <dgm:pt modelId="{1AA2810D-0AFB-4F93-9862-1123F4446F1F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 err="1">
              <a:latin typeface="Times New Roman" pitchFamily="18" charset="0"/>
              <a:cs typeface="Times New Roman" pitchFamily="18" charset="0"/>
            </a:rPr>
            <a:t>задоволення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потреб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реформується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розвивається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кредитно-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монетарної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яку проводить НБУ,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отриманню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оперативної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точної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грошових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і стан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кореспондуючих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рахунків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6EEC4BF3-FFD6-40E8-9649-5B9DCF5AB971}" type="parTrans" cxnId="{D7646557-5B57-4EFD-8DE6-6370643746D9}">
      <dgm:prSet/>
      <dgm:spPr/>
      <dgm:t>
        <a:bodyPr/>
        <a:lstStyle/>
        <a:p>
          <a:pPr algn="just"/>
          <a:endParaRPr lang="ru-RU"/>
        </a:p>
      </dgm:t>
    </dgm:pt>
    <dgm:pt modelId="{D5F021DF-020E-45E7-939D-7BB98296E5CA}" type="sibTrans" cxnId="{D7646557-5B57-4EFD-8DE6-6370643746D9}">
      <dgm:prSet/>
      <dgm:spPr/>
      <dgm:t>
        <a:bodyPr/>
        <a:lstStyle/>
        <a:p>
          <a:pPr algn="just"/>
          <a:endParaRPr lang="ru-RU"/>
        </a:p>
      </dgm:t>
    </dgm:pt>
    <dgm:pt modelId="{27AE1639-8F6B-4839-8D80-5EE8011D495B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 err="1">
              <a:latin typeface="Times New Roman" pitchFamily="18" charset="0"/>
              <a:cs typeface="Times New Roman" pitchFamily="18" charset="0"/>
            </a:rPr>
            <a:t>мінімізація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часу на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міжбанківських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на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обіг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грошових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8B361010-7EEF-42A3-8E04-CE3899E9AA3A}" type="parTrans" cxnId="{07E4C2A1-B3F2-4FFC-B8E5-B115A1C78CE2}">
      <dgm:prSet/>
      <dgm:spPr/>
      <dgm:t>
        <a:bodyPr/>
        <a:lstStyle/>
        <a:p>
          <a:pPr algn="just"/>
          <a:endParaRPr lang="ru-RU"/>
        </a:p>
      </dgm:t>
    </dgm:pt>
    <dgm:pt modelId="{C4080E3A-EEF1-4CA4-9987-3A894474B31E}" type="sibTrans" cxnId="{07E4C2A1-B3F2-4FFC-B8E5-B115A1C78CE2}">
      <dgm:prSet/>
      <dgm:spPr/>
      <dgm:t>
        <a:bodyPr/>
        <a:lstStyle/>
        <a:p>
          <a:pPr algn="just"/>
          <a:endParaRPr lang="ru-RU"/>
        </a:p>
      </dgm:t>
    </dgm:pt>
    <dgm:pt modelId="{E60D7AC7-5813-48D4-9D76-356BCB6E5E56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 err="1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міжбанківських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60F1C24B-0183-4534-99A8-F35174A26701}" type="parTrans" cxnId="{C0BBC681-06B7-4B73-90C7-414B9E699F03}">
      <dgm:prSet/>
      <dgm:spPr/>
      <dgm:t>
        <a:bodyPr/>
        <a:lstStyle/>
        <a:p>
          <a:pPr algn="just"/>
          <a:endParaRPr lang="ru-RU"/>
        </a:p>
      </dgm:t>
    </dgm:pt>
    <dgm:pt modelId="{736C91EA-B9DC-451A-BC4C-DEECD2F31AF6}" type="sibTrans" cxnId="{C0BBC681-06B7-4B73-90C7-414B9E699F03}">
      <dgm:prSet/>
      <dgm:spPr/>
      <dgm:t>
        <a:bodyPr/>
        <a:lstStyle/>
        <a:p>
          <a:pPr algn="just"/>
          <a:endParaRPr lang="ru-RU"/>
        </a:p>
      </dgm:t>
    </dgm:pt>
    <dgm:pt modelId="{6686FE59-F22B-42F2-8D2B-0D14D9DE8272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 err="1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внутрішнього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бухгалтерського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обліку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і контролю.</a:t>
          </a:r>
        </a:p>
      </dgm:t>
    </dgm:pt>
    <dgm:pt modelId="{211B92B2-C8F6-401E-87E4-EF9BD6FF0359}" type="parTrans" cxnId="{9E40567D-28C9-4DCC-9710-0A3054F2F925}">
      <dgm:prSet/>
      <dgm:spPr/>
      <dgm:t>
        <a:bodyPr/>
        <a:lstStyle/>
        <a:p>
          <a:pPr algn="just"/>
          <a:endParaRPr lang="ru-RU"/>
        </a:p>
      </dgm:t>
    </dgm:pt>
    <dgm:pt modelId="{C99075B5-7922-4923-A685-EE8C2DC8433A}" type="sibTrans" cxnId="{9E40567D-28C9-4DCC-9710-0A3054F2F925}">
      <dgm:prSet/>
      <dgm:spPr/>
      <dgm:t>
        <a:bodyPr/>
        <a:lstStyle/>
        <a:p>
          <a:pPr algn="just"/>
          <a:endParaRPr lang="ru-RU"/>
        </a:p>
      </dgm:t>
    </dgm:pt>
    <dgm:pt modelId="{FB4C274D-C76F-4262-8BB1-6F6D1EA47735}" type="pres">
      <dgm:prSet presAssocID="{C7A2530E-971C-4528-A32F-CE9BA4AAF98C}" presName="Name0" presStyleCnt="0">
        <dgm:presLayoutVars>
          <dgm:dir/>
          <dgm:animLvl val="lvl"/>
          <dgm:resizeHandles val="exact"/>
        </dgm:presLayoutVars>
      </dgm:prSet>
      <dgm:spPr/>
    </dgm:pt>
    <dgm:pt modelId="{E1A11352-E902-4595-8212-BB6AD8DAAEC3}" type="pres">
      <dgm:prSet presAssocID="{B858084C-A307-491B-83A8-87A6B5B783A3}" presName="composite" presStyleCnt="0"/>
      <dgm:spPr/>
    </dgm:pt>
    <dgm:pt modelId="{902F9E20-7804-42E1-9C3F-BBE23B1B83F3}" type="pres">
      <dgm:prSet presAssocID="{B858084C-A307-491B-83A8-87A6B5B783A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61E80C0-5586-4FF1-9DB7-DB29D8A309EA}" type="pres">
      <dgm:prSet presAssocID="{B858084C-A307-491B-83A8-87A6B5B783A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20AFD02-97B7-4A8B-B780-009298C34385}" srcId="{C7A2530E-971C-4528-A32F-CE9BA4AAF98C}" destId="{B858084C-A307-491B-83A8-87A6B5B783A3}" srcOrd="0" destOrd="0" parTransId="{8F216BCD-B687-4A0B-883A-B8D19646548E}" sibTransId="{362C3BBA-3DB6-4F89-937E-16A3E1F639E4}"/>
    <dgm:cxn modelId="{44C3890B-2119-4131-8F8B-4E3EAA292441}" type="presOf" srcId="{C7A2530E-971C-4528-A32F-CE9BA4AAF98C}" destId="{FB4C274D-C76F-4262-8BB1-6F6D1EA47735}" srcOrd="0" destOrd="0" presId="urn:microsoft.com/office/officeart/2005/8/layout/hList1"/>
    <dgm:cxn modelId="{5F00CF28-8B27-443B-9786-F91920A6CA51}" type="presOf" srcId="{E60D7AC7-5813-48D4-9D76-356BCB6E5E56}" destId="{F61E80C0-5586-4FF1-9DB7-DB29D8A309EA}" srcOrd="0" destOrd="2" presId="urn:microsoft.com/office/officeart/2005/8/layout/hList1"/>
    <dgm:cxn modelId="{41958637-A1DF-4B0A-BC84-49E266A61798}" type="presOf" srcId="{B858084C-A307-491B-83A8-87A6B5B783A3}" destId="{902F9E20-7804-42E1-9C3F-BBE23B1B83F3}" srcOrd="0" destOrd="0" presId="urn:microsoft.com/office/officeart/2005/8/layout/hList1"/>
    <dgm:cxn modelId="{3B06E13E-58AF-42A8-9156-D40BABAF48E3}" type="presOf" srcId="{1AA2810D-0AFB-4F93-9862-1123F4446F1F}" destId="{F61E80C0-5586-4FF1-9DB7-DB29D8A309EA}" srcOrd="0" destOrd="0" presId="urn:microsoft.com/office/officeart/2005/8/layout/hList1"/>
    <dgm:cxn modelId="{669C6C42-D32F-45C3-B249-CAD4A9F725A4}" type="presOf" srcId="{27AE1639-8F6B-4839-8D80-5EE8011D495B}" destId="{F61E80C0-5586-4FF1-9DB7-DB29D8A309EA}" srcOrd="0" destOrd="1" presId="urn:microsoft.com/office/officeart/2005/8/layout/hList1"/>
    <dgm:cxn modelId="{D7646557-5B57-4EFD-8DE6-6370643746D9}" srcId="{B858084C-A307-491B-83A8-87A6B5B783A3}" destId="{1AA2810D-0AFB-4F93-9862-1123F4446F1F}" srcOrd="0" destOrd="0" parTransId="{6EEC4BF3-FFD6-40E8-9649-5B9DCF5AB971}" sibTransId="{D5F021DF-020E-45E7-939D-7BB98296E5CA}"/>
    <dgm:cxn modelId="{9E40567D-28C9-4DCC-9710-0A3054F2F925}" srcId="{B858084C-A307-491B-83A8-87A6B5B783A3}" destId="{6686FE59-F22B-42F2-8D2B-0D14D9DE8272}" srcOrd="3" destOrd="0" parTransId="{211B92B2-C8F6-401E-87E4-EF9BD6FF0359}" sibTransId="{C99075B5-7922-4923-A685-EE8C2DC8433A}"/>
    <dgm:cxn modelId="{C0BBC681-06B7-4B73-90C7-414B9E699F03}" srcId="{B858084C-A307-491B-83A8-87A6B5B783A3}" destId="{E60D7AC7-5813-48D4-9D76-356BCB6E5E56}" srcOrd="2" destOrd="0" parTransId="{60F1C24B-0183-4534-99A8-F35174A26701}" sibTransId="{736C91EA-B9DC-451A-BC4C-DEECD2F31AF6}"/>
    <dgm:cxn modelId="{E8CC2A94-B5FE-4BBC-BADE-FB04EF100D0A}" type="presOf" srcId="{6686FE59-F22B-42F2-8D2B-0D14D9DE8272}" destId="{F61E80C0-5586-4FF1-9DB7-DB29D8A309EA}" srcOrd="0" destOrd="3" presId="urn:microsoft.com/office/officeart/2005/8/layout/hList1"/>
    <dgm:cxn modelId="{07E4C2A1-B3F2-4FFC-B8E5-B115A1C78CE2}" srcId="{B858084C-A307-491B-83A8-87A6B5B783A3}" destId="{27AE1639-8F6B-4839-8D80-5EE8011D495B}" srcOrd="1" destOrd="0" parTransId="{8B361010-7EEF-42A3-8E04-CE3899E9AA3A}" sibTransId="{C4080E3A-EEF1-4CA4-9987-3A894474B31E}"/>
    <dgm:cxn modelId="{10D47C9B-4DB2-4DAD-B114-850D5D5FA474}" type="presParOf" srcId="{FB4C274D-C76F-4262-8BB1-6F6D1EA47735}" destId="{E1A11352-E902-4595-8212-BB6AD8DAAEC3}" srcOrd="0" destOrd="0" presId="urn:microsoft.com/office/officeart/2005/8/layout/hList1"/>
    <dgm:cxn modelId="{4BA33B24-7BCE-4D94-B51A-CF6F2E87364D}" type="presParOf" srcId="{E1A11352-E902-4595-8212-BB6AD8DAAEC3}" destId="{902F9E20-7804-42E1-9C3F-BBE23B1B83F3}" srcOrd="0" destOrd="0" presId="urn:microsoft.com/office/officeart/2005/8/layout/hList1"/>
    <dgm:cxn modelId="{51E3399B-24DE-4667-A179-CEB8F454EAC7}" type="presParOf" srcId="{E1A11352-E902-4595-8212-BB6AD8DAAEC3}" destId="{F61E80C0-5586-4FF1-9DB7-DB29D8A309EA}" srcOrd="1" destOrd="0" presId="urn:microsoft.com/office/officeart/2005/8/layout/h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930E5E-C735-465A-9297-7A2CA2DDBEF7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060E79-BC64-431D-A285-7F71C0ADB57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аналізу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думок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вітчизняних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зарубіжних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економістів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практиків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практики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при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сформулювати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три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сценарії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ситуації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16814CD6-C899-4DE8-BFBB-8797803B43B4}" type="parTrans" cxnId="{714D9613-36AE-48FE-A894-F080761C1E0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D1EF45-1E7A-40A3-A39B-2DEDDB806CEE}" type="sibTrans" cxnId="{714D9613-36AE-48FE-A894-F080761C1E0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510799-28AF-4607-A405-DB5D993AFF67}">
      <dgm:prSet/>
      <dgm:spPr/>
      <dgm:t>
        <a:bodyPr/>
        <a:lstStyle/>
        <a:p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ценарій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перший: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отримають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широкого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поширення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повністю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зникнуть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ABA62818-8ABF-4BBF-9F8A-42DB6E1B4BD1}" type="parTrans" cxnId="{AF77FA5C-C8BC-4CAD-AA0C-C57C6E14231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EF11D-F342-4C4A-9AF1-265788520469}" type="sibTrans" cxnId="{AF77FA5C-C8BC-4CAD-AA0C-C57C6E14231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FF280F-1737-494E-8B1F-EC94142A29B9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Сценарій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будуть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широко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використовуватися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платіжного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інструменту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звертатися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поряд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традиційними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готівкою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16B24121-E1BB-46B4-9E36-9C2E2DA0C941}" type="parTrans" cxnId="{F9D30797-C3D2-4F3F-9466-C1A2AB93602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BDBAA-C2D4-4731-B310-385E97219C45}" type="sibTrans" cxnId="{F9D30797-C3D2-4F3F-9466-C1A2AB93602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F61F00-6EF7-4F0F-ADA3-602A076140F1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Сценарій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третій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повністю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витіснять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традиційні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готівку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513523D-196B-4FFC-8B71-5617CB97C0F9}" type="parTrans" cxnId="{4201C742-CDF9-4DD4-91AE-1B7466E649B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70BED-F8D6-44DE-8FA6-9B29B4425C35}" type="sibTrans" cxnId="{4201C742-CDF9-4DD4-91AE-1B7466E649B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7A6B65-5847-4452-9166-1F577C37F5D6}" type="pres">
      <dgm:prSet presAssocID="{11930E5E-C735-465A-9297-7A2CA2DDBEF7}" presName="theList" presStyleCnt="0">
        <dgm:presLayoutVars>
          <dgm:dir/>
          <dgm:animLvl val="lvl"/>
          <dgm:resizeHandles val="exact"/>
        </dgm:presLayoutVars>
      </dgm:prSet>
      <dgm:spPr/>
    </dgm:pt>
    <dgm:pt modelId="{2BF1F900-5A69-4973-96B7-E75138AFE0B2}" type="pres">
      <dgm:prSet presAssocID="{C3060E79-BC64-431D-A285-7F71C0ADB57D}" presName="compNode" presStyleCnt="0"/>
      <dgm:spPr/>
    </dgm:pt>
    <dgm:pt modelId="{9765C11C-FA11-475C-96E9-42D971710524}" type="pres">
      <dgm:prSet presAssocID="{C3060E79-BC64-431D-A285-7F71C0ADB57D}" presName="aNode" presStyleLbl="bgShp" presStyleIdx="0" presStyleCnt="1"/>
      <dgm:spPr/>
    </dgm:pt>
    <dgm:pt modelId="{56ABB9A0-3266-4E98-9D12-9C50F22C2366}" type="pres">
      <dgm:prSet presAssocID="{C3060E79-BC64-431D-A285-7F71C0ADB57D}" presName="textNode" presStyleLbl="bgShp" presStyleIdx="0" presStyleCnt="1"/>
      <dgm:spPr/>
    </dgm:pt>
    <dgm:pt modelId="{B1E02818-D8C2-487F-A7BC-5D308CB29AB1}" type="pres">
      <dgm:prSet presAssocID="{C3060E79-BC64-431D-A285-7F71C0ADB57D}" presName="compChildNode" presStyleCnt="0"/>
      <dgm:spPr/>
    </dgm:pt>
    <dgm:pt modelId="{9BEE614E-C7CE-4CFB-B4AE-6EE3757B2376}" type="pres">
      <dgm:prSet presAssocID="{C3060E79-BC64-431D-A285-7F71C0ADB57D}" presName="theInnerList" presStyleCnt="0"/>
      <dgm:spPr/>
    </dgm:pt>
    <dgm:pt modelId="{E48D575E-A110-431C-B413-D70525118803}" type="pres">
      <dgm:prSet presAssocID="{3E510799-28AF-4607-A405-DB5D993AFF67}" presName="childNode" presStyleLbl="node1" presStyleIdx="0" presStyleCnt="3">
        <dgm:presLayoutVars>
          <dgm:bulletEnabled val="1"/>
        </dgm:presLayoutVars>
      </dgm:prSet>
      <dgm:spPr/>
    </dgm:pt>
    <dgm:pt modelId="{C8DDF21A-4AC9-4AB8-97CD-BE452E2ABEE5}" type="pres">
      <dgm:prSet presAssocID="{3E510799-28AF-4607-A405-DB5D993AFF67}" presName="aSpace2" presStyleCnt="0"/>
      <dgm:spPr/>
    </dgm:pt>
    <dgm:pt modelId="{12DE538D-2071-451F-B751-431058107191}" type="pres">
      <dgm:prSet presAssocID="{A4FF280F-1737-494E-8B1F-EC94142A29B9}" presName="childNode" presStyleLbl="node1" presStyleIdx="1" presStyleCnt="3">
        <dgm:presLayoutVars>
          <dgm:bulletEnabled val="1"/>
        </dgm:presLayoutVars>
      </dgm:prSet>
      <dgm:spPr/>
    </dgm:pt>
    <dgm:pt modelId="{4D079E3F-379A-4B46-9326-76880DCB1800}" type="pres">
      <dgm:prSet presAssocID="{A4FF280F-1737-494E-8B1F-EC94142A29B9}" presName="aSpace2" presStyleCnt="0"/>
      <dgm:spPr/>
    </dgm:pt>
    <dgm:pt modelId="{870853F5-3821-48BF-85E4-0A13992DBCDD}" type="pres">
      <dgm:prSet presAssocID="{77F61F00-6EF7-4F0F-ADA3-602A076140F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14D9613-36AE-48FE-A894-F080761C1E0E}" srcId="{11930E5E-C735-465A-9297-7A2CA2DDBEF7}" destId="{C3060E79-BC64-431D-A285-7F71C0ADB57D}" srcOrd="0" destOrd="0" parTransId="{16814CD6-C899-4DE8-BFBB-8797803B43B4}" sibTransId="{C4D1EF45-1E7A-40A3-A39B-2DEDDB806CEE}"/>
    <dgm:cxn modelId="{68ACF413-02A0-4E3E-823C-6531E8C4B65F}" type="presOf" srcId="{C3060E79-BC64-431D-A285-7F71C0ADB57D}" destId="{9765C11C-FA11-475C-96E9-42D971710524}" srcOrd="0" destOrd="0" presId="urn:microsoft.com/office/officeart/2005/8/layout/lProcess2"/>
    <dgm:cxn modelId="{4201C742-CDF9-4DD4-91AE-1B7466E649B2}" srcId="{C3060E79-BC64-431D-A285-7F71C0ADB57D}" destId="{77F61F00-6EF7-4F0F-ADA3-602A076140F1}" srcOrd="2" destOrd="0" parTransId="{A513523D-196B-4FFC-8B71-5617CB97C0F9}" sibTransId="{95170BED-F8D6-44DE-8FA6-9B29B4425C35}"/>
    <dgm:cxn modelId="{DBD09452-DDE2-473D-BC12-FA92FB46DD0A}" type="presOf" srcId="{A4FF280F-1737-494E-8B1F-EC94142A29B9}" destId="{12DE538D-2071-451F-B751-431058107191}" srcOrd="0" destOrd="0" presId="urn:microsoft.com/office/officeart/2005/8/layout/lProcess2"/>
    <dgm:cxn modelId="{3F729E53-A721-49A9-835D-0296D3D09C1B}" type="presOf" srcId="{11930E5E-C735-465A-9297-7A2CA2DDBEF7}" destId="{457A6B65-5847-4452-9166-1F577C37F5D6}" srcOrd="0" destOrd="0" presId="urn:microsoft.com/office/officeart/2005/8/layout/lProcess2"/>
    <dgm:cxn modelId="{AF77FA5C-C8BC-4CAD-AA0C-C57C6E14231B}" srcId="{C3060E79-BC64-431D-A285-7F71C0ADB57D}" destId="{3E510799-28AF-4607-A405-DB5D993AFF67}" srcOrd="0" destOrd="0" parTransId="{ABA62818-8ABF-4BBF-9F8A-42DB6E1B4BD1}" sibTransId="{D00EF11D-F342-4C4A-9AF1-265788520469}"/>
    <dgm:cxn modelId="{0A7E4A7A-146F-4D33-89E7-C09887F28080}" type="presOf" srcId="{77F61F00-6EF7-4F0F-ADA3-602A076140F1}" destId="{870853F5-3821-48BF-85E4-0A13992DBCDD}" srcOrd="0" destOrd="0" presId="urn:microsoft.com/office/officeart/2005/8/layout/lProcess2"/>
    <dgm:cxn modelId="{AB50A982-C0C1-47C5-9212-0DE2CF78FE7F}" type="presOf" srcId="{C3060E79-BC64-431D-A285-7F71C0ADB57D}" destId="{56ABB9A0-3266-4E98-9D12-9C50F22C2366}" srcOrd="1" destOrd="0" presId="urn:microsoft.com/office/officeart/2005/8/layout/lProcess2"/>
    <dgm:cxn modelId="{2F146692-85FC-449D-8E94-58FDD363065D}" type="presOf" srcId="{3E510799-28AF-4607-A405-DB5D993AFF67}" destId="{E48D575E-A110-431C-B413-D70525118803}" srcOrd="0" destOrd="0" presId="urn:microsoft.com/office/officeart/2005/8/layout/lProcess2"/>
    <dgm:cxn modelId="{F9D30797-C3D2-4F3F-9466-C1A2AB936023}" srcId="{C3060E79-BC64-431D-A285-7F71C0ADB57D}" destId="{A4FF280F-1737-494E-8B1F-EC94142A29B9}" srcOrd="1" destOrd="0" parTransId="{16B24121-E1BB-46B4-9E36-9C2E2DA0C941}" sibTransId="{136BDBAA-C2D4-4731-B310-385E97219C45}"/>
    <dgm:cxn modelId="{C889CC7B-854D-4610-9294-52D26A4D3A6E}" type="presParOf" srcId="{457A6B65-5847-4452-9166-1F577C37F5D6}" destId="{2BF1F900-5A69-4973-96B7-E75138AFE0B2}" srcOrd="0" destOrd="0" presId="urn:microsoft.com/office/officeart/2005/8/layout/lProcess2"/>
    <dgm:cxn modelId="{1565F3FE-F1F1-40D9-B37C-88BC5EC10BAD}" type="presParOf" srcId="{2BF1F900-5A69-4973-96B7-E75138AFE0B2}" destId="{9765C11C-FA11-475C-96E9-42D971710524}" srcOrd="0" destOrd="0" presId="urn:microsoft.com/office/officeart/2005/8/layout/lProcess2"/>
    <dgm:cxn modelId="{1C406851-EF20-405E-A401-B3FD1A44F3D6}" type="presParOf" srcId="{2BF1F900-5A69-4973-96B7-E75138AFE0B2}" destId="{56ABB9A0-3266-4E98-9D12-9C50F22C2366}" srcOrd="1" destOrd="0" presId="urn:microsoft.com/office/officeart/2005/8/layout/lProcess2"/>
    <dgm:cxn modelId="{422C097C-8DFD-4656-9CAB-CB72CD927711}" type="presParOf" srcId="{2BF1F900-5A69-4973-96B7-E75138AFE0B2}" destId="{B1E02818-D8C2-487F-A7BC-5D308CB29AB1}" srcOrd="2" destOrd="0" presId="urn:microsoft.com/office/officeart/2005/8/layout/lProcess2"/>
    <dgm:cxn modelId="{473F30CC-9CAC-493A-9B4A-1BD685493CEF}" type="presParOf" srcId="{B1E02818-D8C2-487F-A7BC-5D308CB29AB1}" destId="{9BEE614E-C7CE-4CFB-B4AE-6EE3757B2376}" srcOrd="0" destOrd="0" presId="urn:microsoft.com/office/officeart/2005/8/layout/lProcess2"/>
    <dgm:cxn modelId="{37260737-06DF-4F8A-BF05-9C1BEA4FB7B0}" type="presParOf" srcId="{9BEE614E-C7CE-4CFB-B4AE-6EE3757B2376}" destId="{E48D575E-A110-431C-B413-D70525118803}" srcOrd="0" destOrd="0" presId="urn:microsoft.com/office/officeart/2005/8/layout/lProcess2"/>
    <dgm:cxn modelId="{8A089F40-C3EF-4FAC-B531-5E8BFB45F928}" type="presParOf" srcId="{9BEE614E-C7CE-4CFB-B4AE-6EE3757B2376}" destId="{C8DDF21A-4AC9-4AB8-97CD-BE452E2ABEE5}" srcOrd="1" destOrd="0" presId="urn:microsoft.com/office/officeart/2005/8/layout/lProcess2"/>
    <dgm:cxn modelId="{6171682E-E377-4CAD-8503-EC6517990AC7}" type="presParOf" srcId="{9BEE614E-C7CE-4CFB-B4AE-6EE3757B2376}" destId="{12DE538D-2071-451F-B751-431058107191}" srcOrd="2" destOrd="0" presId="urn:microsoft.com/office/officeart/2005/8/layout/lProcess2"/>
    <dgm:cxn modelId="{A73AD6EE-F978-44DF-8472-001A150E0E25}" type="presParOf" srcId="{9BEE614E-C7CE-4CFB-B4AE-6EE3757B2376}" destId="{4D079E3F-379A-4B46-9326-76880DCB1800}" srcOrd="3" destOrd="0" presId="urn:microsoft.com/office/officeart/2005/8/layout/lProcess2"/>
    <dgm:cxn modelId="{91847538-58CB-4060-9330-F5835298E33F}" type="presParOf" srcId="{9BEE614E-C7CE-4CFB-B4AE-6EE3757B2376}" destId="{870853F5-3821-48BF-85E4-0A13992DBCD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D4B082-883D-4A46-BD45-FAFB62D9ED64}" type="doc">
      <dgm:prSet loTypeId="urn:microsoft.com/office/officeart/2005/8/layout/vList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EA4F91-7E30-43F9-AAF7-3AF426F7EBF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програмно-технічні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комплекси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автоматизованих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робочих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місць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(АРМ) СЕП,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призначені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7C071EC5-D92A-4B8B-975A-3BA3E20C270F}" type="parTrans" cxnId="{78FC9BEA-6906-418F-BD00-A4A0EB673DD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B864F0-6499-4C06-A5CE-DBFF99A2224F}" type="sibTrans" cxnId="{78FC9BEA-6906-418F-BD00-A4A0EB673DD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63CFEC-D5F8-4F55-9528-150DE52F0627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— системи резервування роботи СЕП, призначені для забезпечення поновлення її роботи у разі збоїв, відмов обладнання або інших надзвичайних ситуацій;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1D4BFF-024F-4B75-8CBC-42B7417DD6BE}" type="parTrans" cxnId="{54A12360-B09B-4D27-B31E-2CEE50326B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40AFE0-D29F-4DD4-8D6C-65F2136AC46F}" type="sibTrans" cxnId="{54A12360-B09B-4D27-B31E-2CEE50326B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535042-6C72-4A33-B59E-6D46B18F21F1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— інформаційно-пошукова система, призначена для одержання довідкової інформації про проходження платежів.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B68E8-4130-4040-9444-72A6B8EE84AB}" type="parTrans" cxnId="{8EDA9D8D-3DF4-44D2-961D-883114B8057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F9F94F-B42C-40BE-BA61-634999468014}" type="sibTrans" cxnId="{8EDA9D8D-3DF4-44D2-961D-883114B8057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506C1-DC44-46FD-8838-6FEEB191BF06}" type="pres">
      <dgm:prSet presAssocID="{CCD4B082-883D-4A46-BD45-FAFB62D9ED64}" presName="linear" presStyleCnt="0">
        <dgm:presLayoutVars>
          <dgm:dir/>
          <dgm:resizeHandles val="exact"/>
        </dgm:presLayoutVars>
      </dgm:prSet>
      <dgm:spPr/>
    </dgm:pt>
    <dgm:pt modelId="{FCB6280D-E1F2-4DE3-817F-473E0F28F1E4}" type="pres">
      <dgm:prSet presAssocID="{A2EA4F91-7E30-43F9-AAF7-3AF426F7EBF7}" presName="comp" presStyleCnt="0"/>
      <dgm:spPr/>
    </dgm:pt>
    <dgm:pt modelId="{609E3978-B868-4DDF-A84E-7183B864D5E8}" type="pres">
      <dgm:prSet presAssocID="{A2EA4F91-7E30-43F9-AAF7-3AF426F7EBF7}" presName="box" presStyleLbl="node1" presStyleIdx="0" presStyleCnt="3"/>
      <dgm:spPr/>
    </dgm:pt>
    <dgm:pt modelId="{39A5F52F-FA78-4EBE-AF9E-294D43398EED}" type="pres">
      <dgm:prSet presAssocID="{A2EA4F91-7E30-43F9-AAF7-3AF426F7EBF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363AFEC-AFD4-4F74-8164-7C6372E45822}" type="pres">
      <dgm:prSet presAssocID="{A2EA4F91-7E30-43F9-AAF7-3AF426F7EBF7}" presName="text" presStyleLbl="node1" presStyleIdx="0" presStyleCnt="3">
        <dgm:presLayoutVars>
          <dgm:bulletEnabled val="1"/>
        </dgm:presLayoutVars>
      </dgm:prSet>
      <dgm:spPr/>
    </dgm:pt>
    <dgm:pt modelId="{4C7FDEFF-ACDE-4C9B-A8B2-444921794836}" type="pres">
      <dgm:prSet presAssocID="{7FB864F0-6499-4C06-A5CE-DBFF99A2224F}" presName="spacer" presStyleCnt="0"/>
      <dgm:spPr/>
    </dgm:pt>
    <dgm:pt modelId="{13F48137-7BB3-4DFE-9A32-27971BB6C254}" type="pres">
      <dgm:prSet presAssocID="{AF63CFEC-D5F8-4F55-9528-150DE52F0627}" presName="comp" presStyleCnt="0"/>
      <dgm:spPr/>
    </dgm:pt>
    <dgm:pt modelId="{FE44690D-9D68-4AFC-ABB8-878F52F2E351}" type="pres">
      <dgm:prSet presAssocID="{AF63CFEC-D5F8-4F55-9528-150DE52F0627}" presName="box" presStyleLbl="node1" presStyleIdx="1" presStyleCnt="3"/>
      <dgm:spPr/>
    </dgm:pt>
    <dgm:pt modelId="{C30427F3-5762-4634-AD1D-52310E2D174C}" type="pres">
      <dgm:prSet presAssocID="{AF63CFEC-D5F8-4F55-9528-150DE52F062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335C12E-1E51-4158-815A-5265D3F18CA2}" type="pres">
      <dgm:prSet presAssocID="{AF63CFEC-D5F8-4F55-9528-150DE52F0627}" presName="text" presStyleLbl="node1" presStyleIdx="1" presStyleCnt="3">
        <dgm:presLayoutVars>
          <dgm:bulletEnabled val="1"/>
        </dgm:presLayoutVars>
      </dgm:prSet>
      <dgm:spPr/>
    </dgm:pt>
    <dgm:pt modelId="{C53D9922-D6FA-4F27-A834-BAD4F5957973}" type="pres">
      <dgm:prSet presAssocID="{2F40AFE0-D29F-4DD4-8D6C-65F2136AC46F}" presName="spacer" presStyleCnt="0"/>
      <dgm:spPr/>
    </dgm:pt>
    <dgm:pt modelId="{79577B92-CC1A-4103-880A-006450087F9F}" type="pres">
      <dgm:prSet presAssocID="{DE535042-6C72-4A33-B59E-6D46B18F21F1}" presName="comp" presStyleCnt="0"/>
      <dgm:spPr/>
    </dgm:pt>
    <dgm:pt modelId="{23226B92-D88B-46B8-84F0-BCDC41FDDDB6}" type="pres">
      <dgm:prSet presAssocID="{DE535042-6C72-4A33-B59E-6D46B18F21F1}" presName="box" presStyleLbl="node1" presStyleIdx="2" presStyleCnt="3"/>
      <dgm:spPr/>
    </dgm:pt>
    <dgm:pt modelId="{3014CC33-1689-458E-8C4A-A5AB0867C625}" type="pres">
      <dgm:prSet presAssocID="{DE535042-6C72-4A33-B59E-6D46B18F21F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B17B6EB-C2B4-4047-9B37-0D4F3CE28A5E}" type="pres">
      <dgm:prSet presAssocID="{DE535042-6C72-4A33-B59E-6D46B18F21F1}" presName="text" presStyleLbl="node1" presStyleIdx="2" presStyleCnt="3">
        <dgm:presLayoutVars>
          <dgm:bulletEnabled val="1"/>
        </dgm:presLayoutVars>
      </dgm:prSet>
      <dgm:spPr/>
    </dgm:pt>
  </dgm:ptLst>
  <dgm:cxnLst>
    <dgm:cxn modelId="{151DDA2E-EB60-4778-80A2-94909E0507F3}" type="presOf" srcId="{AF63CFEC-D5F8-4F55-9528-150DE52F0627}" destId="{FE44690D-9D68-4AFC-ABB8-878F52F2E351}" srcOrd="0" destOrd="0" presId="urn:microsoft.com/office/officeart/2005/8/layout/vList4"/>
    <dgm:cxn modelId="{0E18783F-0732-45DF-A519-9C7F9EF3301A}" type="presOf" srcId="{AF63CFEC-D5F8-4F55-9528-150DE52F0627}" destId="{5335C12E-1E51-4158-815A-5265D3F18CA2}" srcOrd="1" destOrd="0" presId="urn:microsoft.com/office/officeart/2005/8/layout/vList4"/>
    <dgm:cxn modelId="{54A12360-B09B-4D27-B31E-2CEE50326BFF}" srcId="{CCD4B082-883D-4A46-BD45-FAFB62D9ED64}" destId="{AF63CFEC-D5F8-4F55-9528-150DE52F0627}" srcOrd="1" destOrd="0" parTransId="{3B1D4BFF-024F-4B75-8CBC-42B7417DD6BE}" sibTransId="{2F40AFE0-D29F-4DD4-8D6C-65F2136AC46F}"/>
    <dgm:cxn modelId="{E9C8BA70-E780-487D-99F6-C062186935EE}" type="presOf" srcId="{A2EA4F91-7E30-43F9-AAF7-3AF426F7EBF7}" destId="{609E3978-B868-4DDF-A84E-7183B864D5E8}" srcOrd="0" destOrd="0" presId="urn:microsoft.com/office/officeart/2005/8/layout/vList4"/>
    <dgm:cxn modelId="{8EDA9D8D-3DF4-44D2-961D-883114B80576}" srcId="{CCD4B082-883D-4A46-BD45-FAFB62D9ED64}" destId="{DE535042-6C72-4A33-B59E-6D46B18F21F1}" srcOrd="2" destOrd="0" parTransId="{894B68E8-4130-4040-9444-72A6B8EE84AB}" sibTransId="{E5F9F94F-B42C-40BE-BA61-634999468014}"/>
    <dgm:cxn modelId="{AC30DCC3-5BE8-40A1-B50E-64AF0255159D}" type="presOf" srcId="{CCD4B082-883D-4A46-BD45-FAFB62D9ED64}" destId="{BDE506C1-DC44-46FD-8838-6FEEB191BF06}" srcOrd="0" destOrd="0" presId="urn:microsoft.com/office/officeart/2005/8/layout/vList4"/>
    <dgm:cxn modelId="{71C416D0-4BCC-4703-86A4-603662887A82}" type="presOf" srcId="{DE535042-6C72-4A33-B59E-6D46B18F21F1}" destId="{23226B92-D88B-46B8-84F0-BCDC41FDDDB6}" srcOrd="0" destOrd="0" presId="urn:microsoft.com/office/officeart/2005/8/layout/vList4"/>
    <dgm:cxn modelId="{78FC9BEA-6906-418F-BD00-A4A0EB673DD0}" srcId="{CCD4B082-883D-4A46-BD45-FAFB62D9ED64}" destId="{A2EA4F91-7E30-43F9-AAF7-3AF426F7EBF7}" srcOrd="0" destOrd="0" parTransId="{7C071EC5-D92A-4B8B-975A-3BA3E20C270F}" sibTransId="{7FB864F0-6499-4C06-A5CE-DBFF99A2224F}"/>
    <dgm:cxn modelId="{47DE75F1-DB74-4AD6-96ED-5D2C77792514}" type="presOf" srcId="{DE535042-6C72-4A33-B59E-6D46B18F21F1}" destId="{BB17B6EB-C2B4-4047-9B37-0D4F3CE28A5E}" srcOrd="1" destOrd="0" presId="urn:microsoft.com/office/officeart/2005/8/layout/vList4"/>
    <dgm:cxn modelId="{ADA09DF5-81D9-42F8-841F-9EEA897EF3BA}" type="presOf" srcId="{A2EA4F91-7E30-43F9-AAF7-3AF426F7EBF7}" destId="{C363AFEC-AFD4-4F74-8164-7C6372E45822}" srcOrd="1" destOrd="0" presId="urn:microsoft.com/office/officeart/2005/8/layout/vList4"/>
    <dgm:cxn modelId="{DFD21481-899D-4A3C-B895-D7DC5419518C}" type="presParOf" srcId="{BDE506C1-DC44-46FD-8838-6FEEB191BF06}" destId="{FCB6280D-E1F2-4DE3-817F-473E0F28F1E4}" srcOrd="0" destOrd="0" presId="urn:microsoft.com/office/officeart/2005/8/layout/vList4"/>
    <dgm:cxn modelId="{D9C3E87F-3138-4EA0-BD06-2D55CF22AA51}" type="presParOf" srcId="{FCB6280D-E1F2-4DE3-817F-473E0F28F1E4}" destId="{609E3978-B868-4DDF-A84E-7183B864D5E8}" srcOrd="0" destOrd="0" presId="urn:microsoft.com/office/officeart/2005/8/layout/vList4"/>
    <dgm:cxn modelId="{AF85441A-E551-4CF3-A703-236CBEAAC58A}" type="presParOf" srcId="{FCB6280D-E1F2-4DE3-817F-473E0F28F1E4}" destId="{39A5F52F-FA78-4EBE-AF9E-294D43398EED}" srcOrd="1" destOrd="0" presId="urn:microsoft.com/office/officeart/2005/8/layout/vList4"/>
    <dgm:cxn modelId="{C63F5EB4-C0A7-42EB-A523-182A4EA04142}" type="presParOf" srcId="{FCB6280D-E1F2-4DE3-817F-473E0F28F1E4}" destId="{C363AFEC-AFD4-4F74-8164-7C6372E45822}" srcOrd="2" destOrd="0" presId="urn:microsoft.com/office/officeart/2005/8/layout/vList4"/>
    <dgm:cxn modelId="{58E41B0E-1CE0-42B4-B4B3-47B9B46E2923}" type="presParOf" srcId="{BDE506C1-DC44-46FD-8838-6FEEB191BF06}" destId="{4C7FDEFF-ACDE-4C9B-A8B2-444921794836}" srcOrd="1" destOrd="0" presId="urn:microsoft.com/office/officeart/2005/8/layout/vList4"/>
    <dgm:cxn modelId="{5235EE72-C4E6-4F37-B5B5-7284801585A0}" type="presParOf" srcId="{BDE506C1-DC44-46FD-8838-6FEEB191BF06}" destId="{13F48137-7BB3-4DFE-9A32-27971BB6C254}" srcOrd="2" destOrd="0" presId="urn:microsoft.com/office/officeart/2005/8/layout/vList4"/>
    <dgm:cxn modelId="{AD506E61-BB90-4DF7-A98D-7B29CC28BF73}" type="presParOf" srcId="{13F48137-7BB3-4DFE-9A32-27971BB6C254}" destId="{FE44690D-9D68-4AFC-ABB8-878F52F2E351}" srcOrd="0" destOrd="0" presId="urn:microsoft.com/office/officeart/2005/8/layout/vList4"/>
    <dgm:cxn modelId="{D8BB418E-EB43-4039-B2FD-3BF1B2AD02BE}" type="presParOf" srcId="{13F48137-7BB3-4DFE-9A32-27971BB6C254}" destId="{C30427F3-5762-4634-AD1D-52310E2D174C}" srcOrd="1" destOrd="0" presId="urn:microsoft.com/office/officeart/2005/8/layout/vList4"/>
    <dgm:cxn modelId="{2D8F4D15-FDA4-4B3A-9DEE-7A69AADCC89B}" type="presParOf" srcId="{13F48137-7BB3-4DFE-9A32-27971BB6C254}" destId="{5335C12E-1E51-4158-815A-5265D3F18CA2}" srcOrd="2" destOrd="0" presId="urn:microsoft.com/office/officeart/2005/8/layout/vList4"/>
    <dgm:cxn modelId="{A75BCCF2-F3C9-4D5A-9A02-6C5662D0CD78}" type="presParOf" srcId="{BDE506C1-DC44-46FD-8838-6FEEB191BF06}" destId="{C53D9922-D6FA-4F27-A834-BAD4F5957973}" srcOrd="3" destOrd="0" presId="urn:microsoft.com/office/officeart/2005/8/layout/vList4"/>
    <dgm:cxn modelId="{5271AB1B-F178-4DF4-9F84-9454147B46FB}" type="presParOf" srcId="{BDE506C1-DC44-46FD-8838-6FEEB191BF06}" destId="{79577B92-CC1A-4103-880A-006450087F9F}" srcOrd="4" destOrd="0" presId="urn:microsoft.com/office/officeart/2005/8/layout/vList4"/>
    <dgm:cxn modelId="{72E90408-714C-494D-BAAA-1C57D0995965}" type="presParOf" srcId="{79577B92-CC1A-4103-880A-006450087F9F}" destId="{23226B92-D88B-46B8-84F0-BCDC41FDDDB6}" srcOrd="0" destOrd="0" presId="urn:microsoft.com/office/officeart/2005/8/layout/vList4"/>
    <dgm:cxn modelId="{0AF09AF2-FDCE-4E52-BF86-4A19F829EA27}" type="presParOf" srcId="{79577B92-CC1A-4103-880A-006450087F9F}" destId="{3014CC33-1689-458E-8C4A-A5AB0867C625}" srcOrd="1" destOrd="0" presId="urn:microsoft.com/office/officeart/2005/8/layout/vList4"/>
    <dgm:cxn modelId="{131175DC-6CFB-4082-83F4-B84C57E52FE5}" type="presParOf" srcId="{79577B92-CC1A-4103-880A-006450087F9F}" destId="{BB17B6EB-C2B4-4047-9B37-0D4F3CE28A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23A8EE-4680-45BC-8E49-52590746307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9C8AD5-9390-48C2-9C14-2B970C60A4D9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tx1"/>
            </a:solidFill>
          </a:endParaRPr>
        </a:p>
      </dgm:t>
    </dgm:pt>
    <dgm:pt modelId="{69D0F617-4F7D-468A-9BDA-93FB9A620295}" type="parTrans" cxnId="{1DF0C147-A566-478F-BD5F-C180F2C85E7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C8BA098-8E8E-4424-B783-F2F269E8432C}" type="sibTrans" cxnId="{1DF0C147-A566-478F-BD5F-C180F2C85E7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19CDBE1-F010-4B4A-8536-702E50888BC3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зменшення документообігу;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D70C-CEBA-4866-8C1A-6CE349534729}" type="parTrans" cxnId="{DCD3D3E3-13B3-433D-9E60-825FA142ED2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659FE0F-A407-4381-902A-2C44C01D1929}" type="sibTrans" cxnId="{DCD3D3E3-13B3-433D-9E60-825FA142ED2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782BD22-6496-43A7-B8F0-CDCE9876C9E8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зменшення вірогідності фальсифікації міжбанківських розрахункових документів, завдяки чому знизилася прихована емісія, пов'язана з надходженням до обігу коштів, отриманих за підробленими документами;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F49B5F-AE81-4BE6-9A2A-BD1194CDB71E}" type="parTrans" cxnId="{EEFD291B-175E-47BF-AEF8-0C284233E19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28C5660-B1DE-4A8E-A656-D3815051E539}" type="sibTrans" cxnId="{EEFD291B-175E-47BF-AEF8-0C284233E19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4FC12BF-46DA-407E-84FB-2FF0AF44946E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вивільнення грошової маси;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DC18A-A306-487D-98C2-D1BAB3F2A26B}" type="parTrans" cxnId="{6D4D2BE7-A77E-4791-99D9-4F68DAA5676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880CA0F-A392-482E-9243-51F2D7F16F7F}" type="sibTrans" cxnId="{6D4D2BE7-A77E-4791-99D9-4F68DAA5676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1EC5F17-62BC-469D-85C8-9825B40241CD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посилення контролю за станом грошової маси у державі, поява нових можливостей впливу з боку Національного банку на цей стан;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F36AC8-2213-48A8-B5FA-C3D4254DA6D0}" type="parTrans" cxnId="{8733A7CD-18BF-427C-A581-96B739C5C66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5C3418A-40AE-4A39-A07C-752DC469E536}" type="sibTrans" cxnId="{8733A7CD-18BF-427C-A581-96B739C5C66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FEB4780-113F-4DB6-BE87-56794441C16F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підвищення можливостей НБУ контролювати здійснення платежів;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45C459-01A1-4B77-B355-C4EC559A2806}" type="parTrans" cxnId="{2995523B-59AE-416C-A6EE-89D9058F1C4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E1AF672-0A0A-42CD-9310-05F3E8087589}" type="sibTrans" cxnId="{2995523B-59AE-416C-A6EE-89D9058F1C4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B2510EA-C601-4471-A85C-427E663B5B75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значне зниження збитків держави та підприємців, які виникали раніше внаслідок високих темпів інфляції, низької швидкості виконання розрахунків та використання підроблених платіжних документів.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C7B0B-AB94-481B-835A-33C5CC2B0806}" type="parTrans" cxnId="{3FC183C3-B000-44E4-9CF4-6D86DAC995C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C7E8F5C-1FAD-4719-8D9E-38CCD5833B11}" type="sibTrans" cxnId="{3FC183C3-B000-44E4-9CF4-6D86DAC995C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2DAA6EB-DBFA-47FB-95B4-19E453861D9E}" type="pres">
      <dgm:prSet presAssocID="{ED23A8EE-4680-45BC-8E49-52590746307E}" presName="linearFlow" presStyleCnt="0">
        <dgm:presLayoutVars>
          <dgm:dir/>
          <dgm:resizeHandles val="exact"/>
        </dgm:presLayoutVars>
      </dgm:prSet>
      <dgm:spPr/>
    </dgm:pt>
    <dgm:pt modelId="{51A629AF-2349-439C-B139-0AB206B35E74}" type="pres">
      <dgm:prSet presAssocID="{DE9C8AD5-9390-48C2-9C14-2B970C60A4D9}" presName="composite" presStyleCnt="0"/>
      <dgm:spPr/>
    </dgm:pt>
    <dgm:pt modelId="{FF22ABA2-CE14-4DE1-A4B2-D96B2DC05ABA}" type="pres">
      <dgm:prSet presAssocID="{DE9C8AD5-9390-48C2-9C14-2B970C60A4D9}" presName="imgShp" presStyleLbl="fgImgPlace1" presStyleIdx="0" presStyleCnt="7" custLinFactX="-69034" custLinFactNeighborX="-100000" custLinFactNeighborY="-42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5123D7B-6360-4EB2-8E9C-2216B9748FA4}" type="pres">
      <dgm:prSet presAssocID="{DE9C8AD5-9390-48C2-9C14-2B970C60A4D9}" presName="txShp" presStyleLbl="node1" presStyleIdx="0" presStyleCnt="7" custScaleX="132604">
        <dgm:presLayoutVars>
          <dgm:bulletEnabled val="1"/>
        </dgm:presLayoutVars>
      </dgm:prSet>
      <dgm:spPr/>
    </dgm:pt>
    <dgm:pt modelId="{3E672D48-9F20-4A4C-B219-61593542837F}" type="pres">
      <dgm:prSet presAssocID="{7C8BA098-8E8E-4424-B783-F2F269E8432C}" presName="spacing" presStyleCnt="0"/>
      <dgm:spPr/>
    </dgm:pt>
    <dgm:pt modelId="{53DCDD7D-19C7-44BA-9B9B-673F18CABB12}" type="pres">
      <dgm:prSet presAssocID="{719CDBE1-F010-4B4A-8536-702E50888BC3}" presName="composite" presStyleCnt="0"/>
      <dgm:spPr/>
    </dgm:pt>
    <dgm:pt modelId="{98C32A21-6B52-4CD1-A07C-2D2E9FA1EFB7}" type="pres">
      <dgm:prSet presAssocID="{719CDBE1-F010-4B4A-8536-702E50888BC3}" presName="imgShp" presStyleLbl="fgImgPlace1" presStyleIdx="1" presStyleCnt="7" custLinFactX="-69034" custLinFactNeighborX="-100000" custLinFactNeighborY="-49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F2C9DF9F-FF58-45C7-856D-041591842653}" type="pres">
      <dgm:prSet presAssocID="{719CDBE1-F010-4B4A-8536-702E50888BC3}" presName="txShp" presStyleLbl="node1" presStyleIdx="1" presStyleCnt="7" custScaleX="132604">
        <dgm:presLayoutVars>
          <dgm:bulletEnabled val="1"/>
        </dgm:presLayoutVars>
      </dgm:prSet>
      <dgm:spPr/>
    </dgm:pt>
    <dgm:pt modelId="{1BB273BC-F5F3-4D48-892D-8E68CEA35363}" type="pres">
      <dgm:prSet presAssocID="{B659FE0F-A407-4381-902A-2C44C01D1929}" presName="spacing" presStyleCnt="0"/>
      <dgm:spPr/>
    </dgm:pt>
    <dgm:pt modelId="{333B21AD-A4B7-4B9B-A839-CF912B0D8219}" type="pres">
      <dgm:prSet presAssocID="{1782BD22-6496-43A7-B8F0-CDCE9876C9E8}" presName="composite" presStyleCnt="0"/>
      <dgm:spPr/>
    </dgm:pt>
    <dgm:pt modelId="{020CECCE-CCC1-4995-9646-A33FD9C461FD}" type="pres">
      <dgm:prSet presAssocID="{1782BD22-6496-43A7-B8F0-CDCE9876C9E8}" presName="imgShp" presStyleLbl="fgImgPlace1" presStyleIdx="2" presStyleCnt="7" custLinFactX="-69034" custLinFactNeighborX="-100000" custLinFactNeighborY="-49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BB66CCC-3946-4F5D-8FBE-F4434F8A17BE}" type="pres">
      <dgm:prSet presAssocID="{1782BD22-6496-43A7-B8F0-CDCE9876C9E8}" presName="txShp" presStyleLbl="node1" presStyleIdx="2" presStyleCnt="7" custScaleX="132604">
        <dgm:presLayoutVars>
          <dgm:bulletEnabled val="1"/>
        </dgm:presLayoutVars>
      </dgm:prSet>
      <dgm:spPr/>
    </dgm:pt>
    <dgm:pt modelId="{13958A1C-5077-47D1-AA72-99FEFEEFDA52}" type="pres">
      <dgm:prSet presAssocID="{B28C5660-B1DE-4A8E-A656-D3815051E539}" presName="spacing" presStyleCnt="0"/>
      <dgm:spPr/>
    </dgm:pt>
    <dgm:pt modelId="{C718AD37-6E9C-401B-97C1-00F6282EC948}" type="pres">
      <dgm:prSet presAssocID="{C4FC12BF-46DA-407E-84FB-2FF0AF44946E}" presName="composite" presStyleCnt="0"/>
      <dgm:spPr/>
    </dgm:pt>
    <dgm:pt modelId="{6EB8B433-24CA-41BE-826E-CC7599DF9801}" type="pres">
      <dgm:prSet presAssocID="{C4FC12BF-46DA-407E-84FB-2FF0AF44946E}" presName="imgShp" presStyleLbl="fgImgPlace1" presStyleIdx="3" presStyleCnt="7" custLinFactX="-69034" custLinFactNeighborX="-100000" custLinFactNeighborY="-493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5F2BE31-8748-4FFE-955F-EEAD15B03A84}" type="pres">
      <dgm:prSet presAssocID="{C4FC12BF-46DA-407E-84FB-2FF0AF44946E}" presName="txShp" presStyleLbl="node1" presStyleIdx="3" presStyleCnt="7" custScaleX="132604">
        <dgm:presLayoutVars>
          <dgm:bulletEnabled val="1"/>
        </dgm:presLayoutVars>
      </dgm:prSet>
      <dgm:spPr/>
    </dgm:pt>
    <dgm:pt modelId="{B6714950-CCD6-4689-8B04-E860C372E70F}" type="pres">
      <dgm:prSet presAssocID="{0880CA0F-A392-482E-9243-51F2D7F16F7F}" presName="spacing" presStyleCnt="0"/>
      <dgm:spPr/>
    </dgm:pt>
    <dgm:pt modelId="{FE9F0CFE-3AA5-4E6E-9EF8-F582F8603115}" type="pres">
      <dgm:prSet presAssocID="{41EC5F17-62BC-469D-85C8-9825B40241CD}" presName="composite" presStyleCnt="0"/>
      <dgm:spPr/>
    </dgm:pt>
    <dgm:pt modelId="{D4483A7E-A9F8-448B-BCA5-168B8412E948}" type="pres">
      <dgm:prSet presAssocID="{41EC5F17-62BC-469D-85C8-9825B40241CD}" presName="imgShp" presStyleLbl="fgImgPlace1" presStyleIdx="4" presStyleCnt="7" custLinFactX="-69034" custLinFactNeighborX="-100000" custLinFactNeighborY="-49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0CB0C8F2-FD49-4CE4-9957-7BB05F923841}" type="pres">
      <dgm:prSet presAssocID="{41EC5F17-62BC-469D-85C8-9825B40241CD}" presName="txShp" presStyleLbl="node1" presStyleIdx="4" presStyleCnt="7" custScaleX="132604">
        <dgm:presLayoutVars>
          <dgm:bulletEnabled val="1"/>
        </dgm:presLayoutVars>
      </dgm:prSet>
      <dgm:spPr/>
    </dgm:pt>
    <dgm:pt modelId="{347EA659-3E45-4E06-B89E-2543905A5DBF}" type="pres">
      <dgm:prSet presAssocID="{45C3418A-40AE-4A39-A07C-752DC469E536}" presName="spacing" presStyleCnt="0"/>
      <dgm:spPr/>
    </dgm:pt>
    <dgm:pt modelId="{3F360B7D-49EA-4DF4-81DA-114A316A8239}" type="pres">
      <dgm:prSet presAssocID="{2FEB4780-113F-4DB6-BE87-56794441C16F}" presName="composite" presStyleCnt="0"/>
      <dgm:spPr/>
    </dgm:pt>
    <dgm:pt modelId="{6B3E0724-A7FD-42F2-ADF0-28D18BD519D9}" type="pres">
      <dgm:prSet presAssocID="{2FEB4780-113F-4DB6-BE87-56794441C16F}" presName="imgShp" presStyleLbl="fgImgPlace1" presStyleIdx="5" presStyleCnt="7" custLinFactX="-69034" custLinFactNeighborX="-100000" custLinFactNeighborY="-49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B1277C8-B04D-4C7B-BA7F-3571A119DFFD}" type="pres">
      <dgm:prSet presAssocID="{2FEB4780-113F-4DB6-BE87-56794441C16F}" presName="txShp" presStyleLbl="node1" presStyleIdx="5" presStyleCnt="7" custScaleX="132604">
        <dgm:presLayoutVars>
          <dgm:bulletEnabled val="1"/>
        </dgm:presLayoutVars>
      </dgm:prSet>
      <dgm:spPr/>
    </dgm:pt>
    <dgm:pt modelId="{B8895D0A-B33A-4655-871A-24FD693CE126}" type="pres">
      <dgm:prSet presAssocID="{7E1AF672-0A0A-42CD-9310-05F3E8087589}" presName="spacing" presStyleCnt="0"/>
      <dgm:spPr/>
    </dgm:pt>
    <dgm:pt modelId="{A110BE65-51C2-4B3E-B54F-84E7F5EDABE5}" type="pres">
      <dgm:prSet presAssocID="{0B2510EA-C601-4471-A85C-427E663B5B75}" presName="composite" presStyleCnt="0"/>
      <dgm:spPr/>
    </dgm:pt>
    <dgm:pt modelId="{71D621ED-D49D-404A-8DD7-8884EA90FE23}" type="pres">
      <dgm:prSet presAssocID="{0B2510EA-C601-4471-A85C-427E663B5B75}" presName="imgShp" presStyleLbl="fgImgPlace1" presStyleIdx="6" presStyleCnt="7" custLinFactX="-69034" custLinFactNeighborX="-100000" custLinFactNeighborY="-49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3BB92C1-147E-41C6-92D7-BC242A7F9413}" type="pres">
      <dgm:prSet presAssocID="{0B2510EA-C601-4471-A85C-427E663B5B75}" presName="txShp" presStyleLbl="node1" presStyleIdx="6" presStyleCnt="7" custScaleX="132604">
        <dgm:presLayoutVars>
          <dgm:bulletEnabled val="1"/>
        </dgm:presLayoutVars>
      </dgm:prSet>
      <dgm:spPr/>
    </dgm:pt>
  </dgm:ptLst>
  <dgm:cxnLst>
    <dgm:cxn modelId="{EEFD291B-175E-47BF-AEF8-0C284233E19D}" srcId="{ED23A8EE-4680-45BC-8E49-52590746307E}" destId="{1782BD22-6496-43A7-B8F0-CDCE9876C9E8}" srcOrd="2" destOrd="0" parTransId="{FCF49B5F-AE81-4BE6-9A2A-BD1194CDB71E}" sibTransId="{B28C5660-B1DE-4A8E-A656-D3815051E539}"/>
    <dgm:cxn modelId="{FB5C6D2B-A0C8-4E83-9ABE-4FA528AEE907}" type="presOf" srcId="{719CDBE1-F010-4B4A-8536-702E50888BC3}" destId="{F2C9DF9F-FF58-45C7-856D-041591842653}" srcOrd="0" destOrd="0" presId="urn:microsoft.com/office/officeart/2005/8/layout/vList3"/>
    <dgm:cxn modelId="{2995523B-59AE-416C-A6EE-89D9058F1C4D}" srcId="{ED23A8EE-4680-45BC-8E49-52590746307E}" destId="{2FEB4780-113F-4DB6-BE87-56794441C16F}" srcOrd="5" destOrd="0" parTransId="{5F45C459-01A1-4B77-B355-C4EC559A2806}" sibTransId="{7E1AF672-0A0A-42CD-9310-05F3E8087589}"/>
    <dgm:cxn modelId="{1DF0C147-A566-478F-BD5F-C180F2C85E70}" srcId="{ED23A8EE-4680-45BC-8E49-52590746307E}" destId="{DE9C8AD5-9390-48C2-9C14-2B970C60A4D9}" srcOrd="0" destOrd="0" parTransId="{69D0F617-4F7D-468A-9BDA-93FB9A620295}" sibTransId="{7C8BA098-8E8E-4424-B783-F2F269E8432C}"/>
    <dgm:cxn modelId="{B0B2BB5B-8232-400C-A27C-4A93519348B4}" type="presOf" srcId="{2FEB4780-113F-4DB6-BE87-56794441C16F}" destId="{BB1277C8-B04D-4C7B-BA7F-3571A119DFFD}" srcOrd="0" destOrd="0" presId="urn:microsoft.com/office/officeart/2005/8/layout/vList3"/>
    <dgm:cxn modelId="{8AE4496B-A5D0-499E-AA09-1428D5C92AD6}" type="presOf" srcId="{1782BD22-6496-43A7-B8F0-CDCE9876C9E8}" destId="{BBB66CCC-3946-4F5D-8FBE-F4434F8A17BE}" srcOrd="0" destOrd="0" presId="urn:microsoft.com/office/officeart/2005/8/layout/vList3"/>
    <dgm:cxn modelId="{3065576B-D7EF-472F-889C-704018664C8A}" type="presOf" srcId="{0B2510EA-C601-4471-A85C-427E663B5B75}" destId="{73BB92C1-147E-41C6-92D7-BC242A7F9413}" srcOrd="0" destOrd="0" presId="urn:microsoft.com/office/officeart/2005/8/layout/vList3"/>
    <dgm:cxn modelId="{3FC183C3-B000-44E4-9CF4-6D86DAC995C9}" srcId="{ED23A8EE-4680-45BC-8E49-52590746307E}" destId="{0B2510EA-C601-4471-A85C-427E663B5B75}" srcOrd="6" destOrd="0" parTransId="{A7EC7B0B-AB94-481B-835A-33C5CC2B0806}" sibTransId="{CC7E8F5C-1FAD-4719-8D9E-38CCD5833B11}"/>
    <dgm:cxn modelId="{85B010C4-536D-403C-9392-FB026CFD8725}" type="presOf" srcId="{C4FC12BF-46DA-407E-84FB-2FF0AF44946E}" destId="{A5F2BE31-8748-4FFE-955F-EEAD15B03A84}" srcOrd="0" destOrd="0" presId="urn:microsoft.com/office/officeart/2005/8/layout/vList3"/>
    <dgm:cxn modelId="{14C858CA-6C65-4860-AE2E-F34E2446A8C7}" type="presOf" srcId="{41EC5F17-62BC-469D-85C8-9825B40241CD}" destId="{0CB0C8F2-FD49-4CE4-9957-7BB05F923841}" srcOrd="0" destOrd="0" presId="urn:microsoft.com/office/officeart/2005/8/layout/vList3"/>
    <dgm:cxn modelId="{8733A7CD-18BF-427C-A581-96B739C5C66B}" srcId="{ED23A8EE-4680-45BC-8E49-52590746307E}" destId="{41EC5F17-62BC-469D-85C8-9825B40241CD}" srcOrd="4" destOrd="0" parTransId="{07F36AC8-2213-48A8-B5FA-C3D4254DA6D0}" sibTransId="{45C3418A-40AE-4A39-A07C-752DC469E536}"/>
    <dgm:cxn modelId="{E69D8ADF-A365-4C0A-9DFB-57852D37AE97}" type="presOf" srcId="{DE9C8AD5-9390-48C2-9C14-2B970C60A4D9}" destId="{A5123D7B-6360-4EB2-8E9C-2216B9748FA4}" srcOrd="0" destOrd="0" presId="urn:microsoft.com/office/officeart/2005/8/layout/vList3"/>
    <dgm:cxn modelId="{DCD3D3E3-13B3-433D-9E60-825FA142ED28}" srcId="{ED23A8EE-4680-45BC-8E49-52590746307E}" destId="{719CDBE1-F010-4B4A-8536-702E50888BC3}" srcOrd="1" destOrd="0" parTransId="{078ED70C-CEBA-4866-8C1A-6CE349534729}" sibTransId="{B659FE0F-A407-4381-902A-2C44C01D1929}"/>
    <dgm:cxn modelId="{6D4D2BE7-A77E-4791-99D9-4F68DAA56761}" srcId="{ED23A8EE-4680-45BC-8E49-52590746307E}" destId="{C4FC12BF-46DA-407E-84FB-2FF0AF44946E}" srcOrd="3" destOrd="0" parTransId="{235DC18A-A306-487D-98C2-D1BAB3F2A26B}" sibTransId="{0880CA0F-A392-482E-9243-51F2D7F16F7F}"/>
    <dgm:cxn modelId="{F938F2F4-429E-4121-8067-D10F4817BB0C}" type="presOf" srcId="{ED23A8EE-4680-45BC-8E49-52590746307E}" destId="{C2DAA6EB-DBFA-47FB-95B4-19E453861D9E}" srcOrd="0" destOrd="0" presId="urn:microsoft.com/office/officeart/2005/8/layout/vList3"/>
    <dgm:cxn modelId="{E668BDA1-1461-4B5B-888C-5C70BAE675C4}" type="presParOf" srcId="{C2DAA6EB-DBFA-47FB-95B4-19E453861D9E}" destId="{51A629AF-2349-439C-B139-0AB206B35E74}" srcOrd="0" destOrd="0" presId="urn:microsoft.com/office/officeart/2005/8/layout/vList3"/>
    <dgm:cxn modelId="{26DBD8B9-2831-4AE5-8989-277B3154E618}" type="presParOf" srcId="{51A629AF-2349-439C-B139-0AB206B35E74}" destId="{FF22ABA2-CE14-4DE1-A4B2-D96B2DC05ABA}" srcOrd="0" destOrd="0" presId="urn:microsoft.com/office/officeart/2005/8/layout/vList3"/>
    <dgm:cxn modelId="{28B0D0A9-850D-4C06-AE9A-CFAFCBB77CB3}" type="presParOf" srcId="{51A629AF-2349-439C-B139-0AB206B35E74}" destId="{A5123D7B-6360-4EB2-8E9C-2216B9748FA4}" srcOrd="1" destOrd="0" presId="urn:microsoft.com/office/officeart/2005/8/layout/vList3"/>
    <dgm:cxn modelId="{EBD3A2FA-ECA6-407F-BDFA-A1926487649C}" type="presParOf" srcId="{C2DAA6EB-DBFA-47FB-95B4-19E453861D9E}" destId="{3E672D48-9F20-4A4C-B219-61593542837F}" srcOrd="1" destOrd="0" presId="urn:microsoft.com/office/officeart/2005/8/layout/vList3"/>
    <dgm:cxn modelId="{2C2AD928-618B-4FE3-9867-D3B5C4BF468E}" type="presParOf" srcId="{C2DAA6EB-DBFA-47FB-95B4-19E453861D9E}" destId="{53DCDD7D-19C7-44BA-9B9B-673F18CABB12}" srcOrd="2" destOrd="0" presId="urn:microsoft.com/office/officeart/2005/8/layout/vList3"/>
    <dgm:cxn modelId="{77371CF5-A2FF-470B-904F-B6C7E31675E8}" type="presParOf" srcId="{53DCDD7D-19C7-44BA-9B9B-673F18CABB12}" destId="{98C32A21-6B52-4CD1-A07C-2D2E9FA1EFB7}" srcOrd="0" destOrd="0" presId="urn:microsoft.com/office/officeart/2005/8/layout/vList3"/>
    <dgm:cxn modelId="{EE383205-B0B7-4FD1-8A0A-2794F5CFC9F7}" type="presParOf" srcId="{53DCDD7D-19C7-44BA-9B9B-673F18CABB12}" destId="{F2C9DF9F-FF58-45C7-856D-041591842653}" srcOrd="1" destOrd="0" presId="urn:microsoft.com/office/officeart/2005/8/layout/vList3"/>
    <dgm:cxn modelId="{0F98D32B-C174-48EE-A69D-60A41C02F9C0}" type="presParOf" srcId="{C2DAA6EB-DBFA-47FB-95B4-19E453861D9E}" destId="{1BB273BC-F5F3-4D48-892D-8E68CEA35363}" srcOrd="3" destOrd="0" presId="urn:microsoft.com/office/officeart/2005/8/layout/vList3"/>
    <dgm:cxn modelId="{4ACCB764-AE4B-4292-A64A-72DAE3766F1C}" type="presParOf" srcId="{C2DAA6EB-DBFA-47FB-95B4-19E453861D9E}" destId="{333B21AD-A4B7-4B9B-A839-CF912B0D8219}" srcOrd="4" destOrd="0" presId="urn:microsoft.com/office/officeart/2005/8/layout/vList3"/>
    <dgm:cxn modelId="{7B95C41B-F9B9-4990-8329-3DFF792E49BA}" type="presParOf" srcId="{333B21AD-A4B7-4B9B-A839-CF912B0D8219}" destId="{020CECCE-CCC1-4995-9646-A33FD9C461FD}" srcOrd="0" destOrd="0" presId="urn:microsoft.com/office/officeart/2005/8/layout/vList3"/>
    <dgm:cxn modelId="{7A81FF24-5ABA-411F-9DB7-12482315DBEA}" type="presParOf" srcId="{333B21AD-A4B7-4B9B-A839-CF912B0D8219}" destId="{BBB66CCC-3946-4F5D-8FBE-F4434F8A17BE}" srcOrd="1" destOrd="0" presId="urn:microsoft.com/office/officeart/2005/8/layout/vList3"/>
    <dgm:cxn modelId="{30813340-2D0D-4202-8454-3561432B182D}" type="presParOf" srcId="{C2DAA6EB-DBFA-47FB-95B4-19E453861D9E}" destId="{13958A1C-5077-47D1-AA72-99FEFEEFDA52}" srcOrd="5" destOrd="0" presId="urn:microsoft.com/office/officeart/2005/8/layout/vList3"/>
    <dgm:cxn modelId="{53DFDF43-6198-4CD3-A667-EF5276F5D395}" type="presParOf" srcId="{C2DAA6EB-DBFA-47FB-95B4-19E453861D9E}" destId="{C718AD37-6E9C-401B-97C1-00F6282EC948}" srcOrd="6" destOrd="0" presId="urn:microsoft.com/office/officeart/2005/8/layout/vList3"/>
    <dgm:cxn modelId="{E6EA03D6-4F55-4669-B975-905B98AC1E2C}" type="presParOf" srcId="{C718AD37-6E9C-401B-97C1-00F6282EC948}" destId="{6EB8B433-24CA-41BE-826E-CC7599DF9801}" srcOrd="0" destOrd="0" presId="urn:microsoft.com/office/officeart/2005/8/layout/vList3"/>
    <dgm:cxn modelId="{4DB243D9-31C9-4121-AE00-9E90C93BC9F2}" type="presParOf" srcId="{C718AD37-6E9C-401B-97C1-00F6282EC948}" destId="{A5F2BE31-8748-4FFE-955F-EEAD15B03A84}" srcOrd="1" destOrd="0" presId="urn:microsoft.com/office/officeart/2005/8/layout/vList3"/>
    <dgm:cxn modelId="{6D33C088-C536-461B-8F5A-4D0A61EA4669}" type="presParOf" srcId="{C2DAA6EB-DBFA-47FB-95B4-19E453861D9E}" destId="{B6714950-CCD6-4689-8B04-E860C372E70F}" srcOrd="7" destOrd="0" presId="urn:microsoft.com/office/officeart/2005/8/layout/vList3"/>
    <dgm:cxn modelId="{F30A60DF-1C41-473B-B412-80895054F632}" type="presParOf" srcId="{C2DAA6EB-DBFA-47FB-95B4-19E453861D9E}" destId="{FE9F0CFE-3AA5-4E6E-9EF8-F582F8603115}" srcOrd="8" destOrd="0" presId="urn:microsoft.com/office/officeart/2005/8/layout/vList3"/>
    <dgm:cxn modelId="{04AFC120-055E-48D7-BFF3-6E917ED564B2}" type="presParOf" srcId="{FE9F0CFE-3AA5-4E6E-9EF8-F582F8603115}" destId="{D4483A7E-A9F8-448B-BCA5-168B8412E948}" srcOrd="0" destOrd="0" presId="urn:microsoft.com/office/officeart/2005/8/layout/vList3"/>
    <dgm:cxn modelId="{FCA54CC4-0DC5-40C6-B618-5472F129037D}" type="presParOf" srcId="{FE9F0CFE-3AA5-4E6E-9EF8-F582F8603115}" destId="{0CB0C8F2-FD49-4CE4-9957-7BB05F923841}" srcOrd="1" destOrd="0" presId="urn:microsoft.com/office/officeart/2005/8/layout/vList3"/>
    <dgm:cxn modelId="{DA10E31C-3E17-4716-A576-6CD6EDDD8123}" type="presParOf" srcId="{C2DAA6EB-DBFA-47FB-95B4-19E453861D9E}" destId="{347EA659-3E45-4E06-B89E-2543905A5DBF}" srcOrd="9" destOrd="0" presId="urn:microsoft.com/office/officeart/2005/8/layout/vList3"/>
    <dgm:cxn modelId="{3D87F4AD-7D85-452B-A3CB-0851E7B74D0E}" type="presParOf" srcId="{C2DAA6EB-DBFA-47FB-95B4-19E453861D9E}" destId="{3F360B7D-49EA-4DF4-81DA-114A316A8239}" srcOrd="10" destOrd="0" presId="urn:microsoft.com/office/officeart/2005/8/layout/vList3"/>
    <dgm:cxn modelId="{CC95D58D-645E-4356-9A15-37F91A2E804A}" type="presParOf" srcId="{3F360B7D-49EA-4DF4-81DA-114A316A8239}" destId="{6B3E0724-A7FD-42F2-ADF0-28D18BD519D9}" srcOrd="0" destOrd="0" presId="urn:microsoft.com/office/officeart/2005/8/layout/vList3"/>
    <dgm:cxn modelId="{20EACB52-0E2D-4673-9D31-1B42601BD56E}" type="presParOf" srcId="{3F360B7D-49EA-4DF4-81DA-114A316A8239}" destId="{BB1277C8-B04D-4C7B-BA7F-3571A119DFFD}" srcOrd="1" destOrd="0" presId="urn:microsoft.com/office/officeart/2005/8/layout/vList3"/>
    <dgm:cxn modelId="{B4CB9106-6B10-4291-9B55-03477CDEDD15}" type="presParOf" srcId="{C2DAA6EB-DBFA-47FB-95B4-19E453861D9E}" destId="{B8895D0A-B33A-4655-871A-24FD693CE126}" srcOrd="11" destOrd="0" presId="urn:microsoft.com/office/officeart/2005/8/layout/vList3"/>
    <dgm:cxn modelId="{764545AD-6FF1-44D8-AC15-C6B9865B80E1}" type="presParOf" srcId="{C2DAA6EB-DBFA-47FB-95B4-19E453861D9E}" destId="{A110BE65-51C2-4B3E-B54F-84E7F5EDABE5}" srcOrd="12" destOrd="0" presId="urn:microsoft.com/office/officeart/2005/8/layout/vList3"/>
    <dgm:cxn modelId="{BDE85959-F82B-4911-AF64-70D96ADE87ED}" type="presParOf" srcId="{A110BE65-51C2-4B3E-B54F-84E7F5EDABE5}" destId="{71D621ED-D49D-404A-8DD7-8884EA90FE23}" srcOrd="0" destOrd="0" presId="urn:microsoft.com/office/officeart/2005/8/layout/vList3"/>
    <dgm:cxn modelId="{17A51B1B-61B6-49D6-8E56-47A3559567DF}" type="presParOf" srcId="{A110BE65-51C2-4B3E-B54F-84E7F5EDABE5}" destId="{73BB92C1-147E-41C6-92D7-BC242A7F94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644E7A-06AC-46A7-B52E-990E89D7F0A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9184CC-1366-4585-9E7C-E50A66ACEE80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Одною з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головних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проблем є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неурегульованість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електронного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грошового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Тому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вимушені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створювати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правила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випуску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грошей,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ризиками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2A70101-2CF8-4883-868E-C38D5E726F72}" type="parTrans" cxnId="{DB2C9DDF-1602-49D6-AE84-BBC7D33FD964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D180D9-800E-4832-94FE-CAB1C1038A0F}" type="sibTrans" cxnId="{DB2C9DDF-1602-49D6-AE84-BBC7D33FD964}">
      <dgm:prSet custT="1"/>
      <dgm:spPr/>
      <dgm:t>
        <a:bodyPr/>
        <a:lstStyle/>
        <a:p>
          <a:pPr algn="l"/>
          <a:endParaRPr lang="ru-RU" sz="4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46E86-9431-4EDB-95D4-D312EA63C393}">
      <dgm:prSet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Другою проблемою є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недорозвиненість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інфраструктури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яка для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платежів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карткових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носіях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суттєвою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більшій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потребі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технічних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пристроях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саме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приймання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карток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4D4E92D-D322-4B4F-A606-6C1E2802C262}" type="parTrans" cxnId="{0DE40311-143B-4A30-90C0-99119F60B37C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51C634-6122-459E-9C0A-B2ACB52250B8}" type="sibTrans" cxnId="{0DE40311-143B-4A30-90C0-99119F60B37C}">
      <dgm:prSet custT="1"/>
      <dgm:spPr/>
      <dgm:t>
        <a:bodyPr/>
        <a:lstStyle/>
        <a:p>
          <a:pPr algn="l"/>
          <a:endParaRPr lang="ru-RU" sz="4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9F1DD2-FDC6-417F-A5AA-619A0E5C9B0D}">
      <dgm:prSet custT="1"/>
      <dgm:spPr/>
      <dgm:t>
        <a:bodyPr/>
        <a:lstStyle/>
        <a:p>
          <a:pPr algn="l"/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Наступною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проблемою при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неконтрольованому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випуску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стати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зростання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інфляції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визвано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зростанням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грошової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маси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так і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зростанням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швидкості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обертання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грошей.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Причому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погроза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вищою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серверного типу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правовій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неурегульованості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грошей. </a:t>
          </a:r>
        </a:p>
      </dgm:t>
    </dgm:pt>
    <dgm:pt modelId="{050BF05F-3197-4FB6-8594-CBBE8616E213}" type="parTrans" cxnId="{EEBAC280-A83A-42DE-86BE-B0929FC3CEC2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8E199-B88B-4208-BA4D-30AF9F5AE829}" type="sibTrans" cxnId="{EEBAC280-A83A-42DE-86BE-B0929FC3CEC2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6E4A2-D064-4B43-9E53-5E8E220950B3}" type="pres">
      <dgm:prSet presAssocID="{B4644E7A-06AC-46A7-B52E-990E89D7F0AC}" presName="outerComposite" presStyleCnt="0">
        <dgm:presLayoutVars>
          <dgm:chMax val="5"/>
          <dgm:dir/>
          <dgm:resizeHandles val="exact"/>
        </dgm:presLayoutVars>
      </dgm:prSet>
      <dgm:spPr/>
    </dgm:pt>
    <dgm:pt modelId="{D9F72666-74B2-4BD7-9FB8-01D6BB68FFE6}" type="pres">
      <dgm:prSet presAssocID="{B4644E7A-06AC-46A7-B52E-990E89D7F0AC}" presName="dummyMaxCanvas" presStyleCnt="0">
        <dgm:presLayoutVars/>
      </dgm:prSet>
      <dgm:spPr/>
    </dgm:pt>
    <dgm:pt modelId="{718872F2-7F2C-4856-B6C8-774374641FB7}" type="pres">
      <dgm:prSet presAssocID="{B4644E7A-06AC-46A7-B52E-990E89D7F0AC}" presName="ThreeNodes_1" presStyleLbl="node1" presStyleIdx="0" presStyleCnt="3" custScaleX="104224" custLinFactNeighborX="452" custLinFactNeighborY="-9493">
        <dgm:presLayoutVars>
          <dgm:bulletEnabled val="1"/>
        </dgm:presLayoutVars>
      </dgm:prSet>
      <dgm:spPr/>
    </dgm:pt>
    <dgm:pt modelId="{AA39283E-3981-4F79-85DB-7A6988C397E3}" type="pres">
      <dgm:prSet presAssocID="{B4644E7A-06AC-46A7-B52E-990E89D7F0AC}" presName="ThreeNodes_2" presStyleLbl="node1" presStyleIdx="1" presStyleCnt="3" custScaleX="104224" custLinFactNeighborX="452" custLinFactNeighborY="-9493">
        <dgm:presLayoutVars>
          <dgm:bulletEnabled val="1"/>
        </dgm:presLayoutVars>
      </dgm:prSet>
      <dgm:spPr/>
    </dgm:pt>
    <dgm:pt modelId="{DE6C684E-80D7-4A0C-B871-E3358DE6E192}" type="pres">
      <dgm:prSet presAssocID="{B4644E7A-06AC-46A7-B52E-990E89D7F0AC}" presName="ThreeNodes_3" presStyleLbl="node1" presStyleIdx="2" presStyleCnt="3" custScaleX="104224" custScaleY="118861" custLinFactNeighborX="452" custLinFactNeighborY="-9493">
        <dgm:presLayoutVars>
          <dgm:bulletEnabled val="1"/>
        </dgm:presLayoutVars>
      </dgm:prSet>
      <dgm:spPr/>
    </dgm:pt>
    <dgm:pt modelId="{AF85818C-3B0D-4FB3-AF52-6BAF83EDE3D4}" type="pres">
      <dgm:prSet presAssocID="{B4644E7A-06AC-46A7-B52E-990E89D7F0AC}" presName="ThreeConn_1-2" presStyleLbl="fgAccFollowNode1" presStyleIdx="0" presStyleCnt="2">
        <dgm:presLayoutVars>
          <dgm:bulletEnabled val="1"/>
        </dgm:presLayoutVars>
      </dgm:prSet>
      <dgm:spPr/>
    </dgm:pt>
    <dgm:pt modelId="{664C0ABF-0098-445C-898D-C2C4E63513DB}" type="pres">
      <dgm:prSet presAssocID="{B4644E7A-06AC-46A7-B52E-990E89D7F0AC}" presName="ThreeConn_2-3" presStyleLbl="fgAccFollowNode1" presStyleIdx="1" presStyleCnt="2">
        <dgm:presLayoutVars>
          <dgm:bulletEnabled val="1"/>
        </dgm:presLayoutVars>
      </dgm:prSet>
      <dgm:spPr/>
    </dgm:pt>
    <dgm:pt modelId="{5D38F241-90BC-4539-907B-4ED8ACC61132}" type="pres">
      <dgm:prSet presAssocID="{B4644E7A-06AC-46A7-B52E-990E89D7F0AC}" presName="ThreeNodes_1_text" presStyleLbl="node1" presStyleIdx="2" presStyleCnt="3">
        <dgm:presLayoutVars>
          <dgm:bulletEnabled val="1"/>
        </dgm:presLayoutVars>
      </dgm:prSet>
      <dgm:spPr/>
    </dgm:pt>
    <dgm:pt modelId="{7D575745-E6ED-41AD-85D6-4BBF1EE05D90}" type="pres">
      <dgm:prSet presAssocID="{B4644E7A-06AC-46A7-B52E-990E89D7F0AC}" presName="ThreeNodes_2_text" presStyleLbl="node1" presStyleIdx="2" presStyleCnt="3">
        <dgm:presLayoutVars>
          <dgm:bulletEnabled val="1"/>
        </dgm:presLayoutVars>
      </dgm:prSet>
      <dgm:spPr/>
    </dgm:pt>
    <dgm:pt modelId="{D4CF78E0-1DA4-464D-9091-755A22CBA21D}" type="pres">
      <dgm:prSet presAssocID="{B4644E7A-06AC-46A7-B52E-990E89D7F0A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DE40311-143B-4A30-90C0-99119F60B37C}" srcId="{B4644E7A-06AC-46A7-B52E-990E89D7F0AC}" destId="{B0446E86-9431-4EDB-95D4-D312EA63C393}" srcOrd="1" destOrd="0" parTransId="{34D4E92D-D322-4B4F-A606-6C1E2802C262}" sibTransId="{9051C634-6122-459E-9C0A-B2ACB52250B8}"/>
    <dgm:cxn modelId="{B4D2B328-BF96-4943-B78B-0DEF4F107D13}" type="presOf" srcId="{B0446E86-9431-4EDB-95D4-D312EA63C393}" destId="{7D575745-E6ED-41AD-85D6-4BBF1EE05D90}" srcOrd="1" destOrd="0" presId="urn:microsoft.com/office/officeart/2005/8/layout/vProcess5"/>
    <dgm:cxn modelId="{210D3433-0734-4559-9A13-CFD705040805}" type="presOf" srcId="{9051C634-6122-459E-9C0A-B2ACB52250B8}" destId="{664C0ABF-0098-445C-898D-C2C4E63513DB}" srcOrd="0" destOrd="0" presId="urn:microsoft.com/office/officeart/2005/8/layout/vProcess5"/>
    <dgm:cxn modelId="{A2E67C41-313B-40B6-9132-12E4BB5D7E3F}" type="presOf" srcId="{D09184CC-1366-4585-9E7C-E50A66ACEE80}" destId="{718872F2-7F2C-4856-B6C8-774374641FB7}" srcOrd="0" destOrd="0" presId="urn:microsoft.com/office/officeart/2005/8/layout/vProcess5"/>
    <dgm:cxn modelId="{2CADED4B-63EB-4609-9D37-B828C3F00054}" type="presOf" srcId="{B4644E7A-06AC-46A7-B52E-990E89D7F0AC}" destId="{9B86E4A2-D064-4B43-9E53-5E8E220950B3}" srcOrd="0" destOrd="0" presId="urn:microsoft.com/office/officeart/2005/8/layout/vProcess5"/>
    <dgm:cxn modelId="{EEBAC280-A83A-42DE-86BE-B0929FC3CEC2}" srcId="{B4644E7A-06AC-46A7-B52E-990E89D7F0AC}" destId="{159F1DD2-FDC6-417F-A5AA-619A0E5C9B0D}" srcOrd="2" destOrd="0" parTransId="{050BF05F-3197-4FB6-8594-CBBE8616E213}" sibTransId="{7CA8E199-B88B-4208-BA4D-30AF9F5AE829}"/>
    <dgm:cxn modelId="{B0A8DFA1-4899-4492-85CD-BE4546BB6833}" type="presOf" srcId="{159F1DD2-FDC6-417F-A5AA-619A0E5C9B0D}" destId="{DE6C684E-80D7-4A0C-B871-E3358DE6E192}" srcOrd="0" destOrd="0" presId="urn:microsoft.com/office/officeart/2005/8/layout/vProcess5"/>
    <dgm:cxn modelId="{05131FA6-B258-4E15-8CEA-1928EA41F89B}" type="presOf" srcId="{159F1DD2-FDC6-417F-A5AA-619A0E5C9B0D}" destId="{D4CF78E0-1DA4-464D-9091-755A22CBA21D}" srcOrd="1" destOrd="0" presId="urn:microsoft.com/office/officeart/2005/8/layout/vProcess5"/>
    <dgm:cxn modelId="{30F4C7AB-E5CA-4883-B14C-F832DE86CAD2}" type="presOf" srcId="{B0446E86-9431-4EDB-95D4-D312EA63C393}" destId="{AA39283E-3981-4F79-85DB-7A6988C397E3}" srcOrd="0" destOrd="0" presId="urn:microsoft.com/office/officeart/2005/8/layout/vProcess5"/>
    <dgm:cxn modelId="{C65F34C6-E30E-47D6-AAE1-AC64330646D3}" type="presOf" srcId="{D09184CC-1366-4585-9E7C-E50A66ACEE80}" destId="{5D38F241-90BC-4539-907B-4ED8ACC61132}" srcOrd="1" destOrd="0" presId="urn:microsoft.com/office/officeart/2005/8/layout/vProcess5"/>
    <dgm:cxn modelId="{83A9D9CF-51FE-402F-A73A-866F901E785E}" type="presOf" srcId="{80D180D9-800E-4832-94FE-CAB1C1038A0F}" destId="{AF85818C-3B0D-4FB3-AF52-6BAF83EDE3D4}" srcOrd="0" destOrd="0" presId="urn:microsoft.com/office/officeart/2005/8/layout/vProcess5"/>
    <dgm:cxn modelId="{DB2C9DDF-1602-49D6-AE84-BBC7D33FD964}" srcId="{B4644E7A-06AC-46A7-B52E-990E89D7F0AC}" destId="{D09184CC-1366-4585-9E7C-E50A66ACEE80}" srcOrd="0" destOrd="0" parTransId="{82A70101-2CF8-4883-868E-C38D5E726F72}" sibTransId="{80D180D9-800E-4832-94FE-CAB1C1038A0F}"/>
    <dgm:cxn modelId="{E5A8CBF4-05D1-4EB1-8B5E-2B34EDA4AC54}" type="presParOf" srcId="{9B86E4A2-D064-4B43-9E53-5E8E220950B3}" destId="{D9F72666-74B2-4BD7-9FB8-01D6BB68FFE6}" srcOrd="0" destOrd="0" presId="urn:microsoft.com/office/officeart/2005/8/layout/vProcess5"/>
    <dgm:cxn modelId="{76A2C39A-C63A-4FF5-9DF5-DE21B6FB8769}" type="presParOf" srcId="{9B86E4A2-D064-4B43-9E53-5E8E220950B3}" destId="{718872F2-7F2C-4856-B6C8-774374641FB7}" srcOrd="1" destOrd="0" presId="urn:microsoft.com/office/officeart/2005/8/layout/vProcess5"/>
    <dgm:cxn modelId="{AE6AAC64-B22E-46A8-8720-E90FDA485CB6}" type="presParOf" srcId="{9B86E4A2-D064-4B43-9E53-5E8E220950B3}" destId="{AA39283E-3981-4F79-85DB-7A6988C397E3}" srcOrd="2" destOrd="0" presId="urn:microsoft.com/office/officeart/2005/8/layout/vProcess5"/>
    <dgm:cxn modelId="{D5A8F1FE-66FF-43FB-B0D2-02DADF168C92}" type="presParOf" srcId="{9B86E4A2-D064-4B43-9E53-5E8E220950B3}" destId="{DE6C684E-80D7-4A0C-B871-E3358DE6E192}" srcOrd="3" destOrd="0" presId="urn:microsoft.com/office/officeart/2005/8/layout/vProcess5"/>
    <dgm:cxn modelId="{16C17DBF-5407-4A32-9C44-C3D68FCEED2D}" type="presParOf" srcId="{9B86E4A2-D064-4B43-9E53-5E8E220950B3}" destId="{AF85818C-3B0D-4FB3-AF52-6BAF83EDE3D4}" srcOrd="4" destOrd="0" presId="urn:microsoft.com/office/officeart/2005/8/layout/vProcess5"/>
    <dgm:cxn modelId="{9AE53C52-DF9C-4E46-8494-DE0DFE602F1C}" type="presParOf" srcId="{9B86E4A2-D064-4B43-9E53-5E8E220950B3}" destId="{664C0ABF-0098-445C-898D-C2C4E63513DB}" srcOrd="5" destOrd="0" presId="urn:microsoft.com/office/officeart/2005/8/layout/vProcess5"/>
    <dgm:cxn modelId="{C675EEB2-7D5D-401F-947B-E3EFC0ED61E7}" type="presParOf" srcId="{9B86E4A2-D064-4B43-9E53-5E8E220950B3}" destId="{5D38F241-90BC-4539-907B-4ED8ACC61132}" srcOrd="6" destOrd="0" presId="urn:microsoft.com/office/officeart/2005/8/layout/vProcess5"/>
    <dgm:cxn modelId="{23BEF78F-6C5F-4BC2-A812-6400B432CAC3}" type="presParOf" srcId="{9B86E4A2-D064-4B43-9E53-5E8E220950B3}" destId="{7D575745-E6ED-41AD-85D6-4BBF1EE05D90}" srcOrd="7" destOrd="0" presId="urn:microsoft.com/office/officeart/2005/8/layout/vProcess5"/>
    <dgm:cxn modelId="{D6D27436-68BB-4248-95B0-4B2C9EE7E899}" type="presParOf" srcId="{9B86E4A2-D064-4B43-9E53-5E8E220950B3}" destId="{D4CF78E0-1DA4-464D-9091-755A22CBA2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C40297-281B-4AA9-BFED-C15993FE693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259E39-1872-4C26-8829-A22DB61AAD3A}">
      <dgm:prSet phldrT="[Текст]"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До труднощів розвитку систем електронних грошей слід також віднести </a:t>
          </a:r>
          <a:endParaRPr lang="ru-RU" sz="2000" dirty="0"/>
        </a:p>
      </dgm:t>
    </dgm:pt>
    <dgm:pt modelId="{F1CA7637-2796-4BA9-BB8C-2550875DA893}" type="parTrans" cxnId="{D33BF9E0-0211-4BC6-8A01-AF4CEB221A64}">
      <dgm:prSet/>
      <dgm:spPr/>
      <dgm:t>
        <a:bodyPr/>
        <a:lstStyle/>
        <a:p>
          <a:endParaRPr lang="ru-RU" sz="2000"/>
        </a:p>
      </dgm:t>
    </dgm:pt>
    <dgm:pt modelId="{C8118642-55FA-49B9-BF97-5A5FA719E33C}" type="sibTrans" cxnId="{D33BF9E0-0211-4BC6-8A01-AF4CEB221A64}">
      <dgm:prSet/>
      <dgm:spPr/>
      <dgm:t>
        <a:bodyPr/>
        <a:lstStyle/>
        <a:p>
          <a:endParaRPr lang="ru-RU" sz="2000"/>
        </a:p>
      </dgm:t>
    </dgm:pt>
    <dgm:pt modelId="{2A95CF6D-F641-45FA-B4A0-D7C7DAACB0E6}">
      <dgm:prSet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психологічну непідготовленість регулюючих органів,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F7B4E7-2AD5-4994-9896-2C32513219EB}" type="parTrans" cxnId="{2AD8D433-6715-44B4-83A2-AD0DF92CCBF9}">
      <dgm:prSet/>
      <dgm:spPr/>
      <dgm:t>
        <a:bodyPr/>
        <a:lstStyle/>
        <a:p>
          <a:endParaRPr lang="ru-RU" sz="2000"/>
        </a:p>
      </dgm:t>
    </dgm:pt>
    <dgm:pt modelId="{0DDF8F02-09DF-4281-A08B-1719CDA2F3FC}" type="sibTrans" cxnId="{2AD8D433-6715-44B4-83A2-AD0DF92CCBF9}">
      <dgm:prSet/>
      <dgm:spPr/>
      <dgm:t>
        <a:bodyPr/>
        <a:lstStyle/>
        <a:p>
          <a:endParaRPr lang="ru-RU" sz="2000"/>
        </a:p>
      </dgm:t>
    </dgm:pt>
    <dgm:pt modelId="{C3EE7DBC-FAD4-49E3-94A3-C71D1499F2FC}">
      <dgm:prSet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низький ступінь їх компетентності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B8E6C29-C4DE-47F2-BAE8-AB5E9EF97667}" type="parTrans" cxnId="{4BA7BC4A-DA95-4824-A4B4-8D2750B3DC59}">
      <dgm:prSet/>
      <dgm:spPr/>
      <dgm:t>
        <a:bodyPr/>
        <a:lstStyle/>
        <a:p>
          <a:endParaRPr lang="ru-RU" sz="2000"/>
        </a:p>
      </dgm:t>
    </dgm:pt>
    <dgm:pt modelId="{0123A6EC-BBBC-4AE5-BCDE-B5B973ECB919}" type="sibTrans" cxnId="{4BA7BC4A-DA95-4824-A4B4-8D2750B3DC59}">
      <dgm:prSet/>
      <dgm:spPr/>
      <dgm:t>
        <a:bodyPr/>
        <a:lstStyle/>
        <a:p>
          <a:endParaRPr lang="ru-RU" sz="2000"/>
        </a:p>
      </dgm:t>
    </dgm:pt>
    <dgm:pt modelId="{E200AD33-8D2C-4F54-A568-02CD841B8769}">
      <dgm:prSet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неготовність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органів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контролю до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запобігання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можливим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порушенням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цій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боротися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з ними. </a:t>
          </a:r>
        </a:p>
      </dgm:t>
    </dgm:pt>
    <dgm:pt modelId="{FFC5F0CC-25AD-49CE-97E3-83E43BDF3642}" type="parTrans" cxnId="{CCA2EF8C-D680-4187-9C97-08E46D14D4E9}">
      <dgm:prSet/>
      <dgm:spPr/>
      <dgm:t>
        <a:bodyPr/>
        <a:lstStyle/>
        <a:p>
          <a:endParaRPr lang="ru-RU" sz="2000"/>
        </a:p>
      </dgm:t>
    </dgm:pt>
    <dgm:pt modelId="{72C38C35-4CE3-4AFD-BC55-A63D90C6647A}" type="sibTrans" cxnId="{CCA2EF8C-D680-4187-9C97-08E46D14D4E9}">
      <dgm:prSet/>
      <dgm:spPr/>
      <dgm:t>
        <a:bodyPr/>
        <a:lstStyle/>
        <a:p>
          <a:endParaRPr lang="ru-RU" sz="2000"/>
        </a:p>
      </dgm:t>
    </dgm:pt>
    <dgm:pt modelId="{22B53EBF-6584-4E59-8910-1687AF8B2D27}" type="pres">
      <dgm:prSet presAssocID="{44C40297-281B-4AA9-BFED-C15993FE6939}" presName="Name0" presStyleCnt="0">
        <dgm:presLayoutVars>
          <dgm:dir/>
          <dgm:animLvl val="lvl"/>
          <dgm:resizeHandles val="exact"/>
        </dgm:presLayoutVars>
      </dgm:prSet>
      <dgm:spPr/>
    </dgm:pt>
    <dgm:pt modelId="{2B2B64A2-8732-4402-AFE7-47DA90505B05}" type="pres">
      <dgm:prSet presAssocID="{7E259E39-1872-4C26-8829-A22DB61AAD3A}" presName="composite" presStyleCnt="0"/>
      <dgm:spPr/>
    </dgm:pt>
    <dgm:pt modelId="{5BA7A205-3F68-4726-A685-EA596FC992BD}" type="pres">
      <dgm:prSet presAssocID="{7E259E39-1872-4C26-8829-A22DB61AAD3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0BE1034-B233-4899-99BE-CBF03F96ACF0}" type="pres">
      <dgm:prSet presAssocID="{7E259E39-1872-4C26-8829-A22DB61AAD3A}" presName="desTx" presStyleLbl="alignAccFollowNode1" presStyleIdx="0" presStyleCnt="1" custScaleY="100000" custLinFactNeighborX="-3328" custLinFactNeighborY="-8232">
        <dgm:presLayoutVars>
          <dgm:bulletEnabled val="1"/>
        </dgm:presLayoutVars>
      </dgm:prSet>
      <dgm:spPr/>
    </dgm:pt>
  </dgm:ptLst>
  <dgm:cxnLst>
    <dgm:cxn modelId="{2AD8D433-6715-44B4-83A2-AD0DF92CCBF9}" srcId="{7E259E39-1872-4C26-8829-A22DB61AAD3A}" destId="{2A95CF6D-F641-45FA-B4A0-D7C7DAACB0E6}" srcOrd="0" destOrd="0" parTransId="{01F7B4E7-2AD5-4994-9896-2C32513219EB}" sibTransId="{0DDF8F02-09DF-4281-A08B-1719CDA2F3FC}"/>
    <dgm:cxn modelId="{4BA7BC4A-DA95-4824-A4B4-8D2750B3DC59}" srcId="{7E259E39-1872-4C26-8829-A22DB61AAD3A}" destId="{C3EE7DBC-FAD4-49E3-94A3-C71D1499F2FC}" srcOrd="1" destOrd="0" parTransId="{FB8E6C29-C4DE-47F2-BAE8-AB5E9EF97667}" sibTransId="{0123A6EC-BBBC-4AE5-BCDE-B5B973ECB919}"/>
    <dgm:cxn modelId="{9C1F755C-7C89-4209-BFA1-3F2DE8ACC4B4}" type="presOf" srcId="{2A95CF6D-F641-45FA-B4A0-D7C7DAACB0E6}" destId="{C0BE1034-B233-4899-99BE-CBF03F96ACF0}" srcOrd="0" destOrd="0" presId="urn:microsoft.com/office/officeart/2005/8/layout/hList1"/>
    <dgm:cxn modelId="{7CF27D67-DBC7-49E7-96D3-68D58DACBAF4}" type="presOf" srcId="{E200AD33-8D2C-4F54-A568-02CD841B8769}" destId="{C0BE1034-B233-4899-99BE-CBF03F96ACF0}" srcOrd="0" destOrd="2" presId="urn:microsoft.com/office/officeart/2005/8/layout/hList1"/>
    <dgm:cxn modelId="{D9AA3469-37C5-431B-ABC6-B4AC2DF47F8D}" type="presOf" srcId="{44C40297-281B-4AA9-BFED-C15993FE6939}" destId="{22B53EBF-6584-4E59-8910-1687AF8B2D27}" srcOrd="0" destOrd="0" presId="urn:microsoft.com/office/officeart/2005/8/layout/hList1"/>
    <dgm:cxn modelId="{CCA2EF8C-D680-4187-9C97-08E46D14D4E9}" srcId="{7E259E39-1872-4C26-8829-A22DB61AAD3A}" destId="{E200AD33-8D2C-4F54-A568-02CD841B8769}" srcOrd="2" destOrd="0" parTransId="{FFC5F0CC-25AD-49CE-97E3-83E43BDF3642}" sibTransId="{72C38C35-4CE3-4AFD-BC55-A63D90C6647A}"/>
    <dgm:cxn modelId="{48A164DD-0DFF-4CEC-AB8D-D39FFB345752}" type="presOf" srcId="{C3EE7DBC-FAD4-49E3-94A3-C71D1499F2FC}" destId="{C0BE1034-B233-4899-99BE-CBF03F96ACF0}" srcOrd="0" destOrd="1" presId="urn:microsoft.com/office/officeart/2005/8/layout/hList1"/>
    <dgm:cxn modelId="{D33BF9E0-0211-4BC6-8A01-AF4CEB221A64}" srcId="{44C40297-281B-4AA9-BFED-C15993FE6939}" destId="{7E259E39-1872-4C26-8829-A22DB61AAD3A}" srcOrd="0" destOrd="0" parTransId="{F1CA7637-2796-4BA9-BB8C-2550875DA893}" sibTransId="{C8118642-55FA-49B9-BF97-5A5FA719E33C}"/>
    <dgm:cxn modelId="{83EFBEE2-D6D0-401A-B5C7-1E0DA395A616}" type="presOf" srcId="{7E259E39-1872-4C26-8829-A22DB61AAD3A}" destId="{5BA7A205-3F68-4726-A685-EA596FC992BD}" srcOrd="0" destOrd="0" presId="urn:microsoft.com/office/officeart/2005/8/layout/hList1"/>
    <dgm:cxn modelId="{15CFC4B7-DD5D-4746-A7C3-6F3331CAA987}" type="presParOf" srcId="{22B53EBF-6584-4E59-8910-1687AF8B2D27}" destId="{2B2B64A2-8732-4402-AFE7-47DA90505B05}" srcOrd="0" destOrd="0" presId="urn:microsoft.com/office/officeart/2005/8/layout/hList1"/>
    <dgm:cxn modelId="{BB8D8A08-3972-475B-A0E9-E8DCB8A003FB}" type="presParOf" srcId="{2B2B64A2-8732-4402-AFE7-47DA90505B05}" destId="{5BA7A205-3F68-4726-A685-EA596FC992BD}" srcOrd="0" destOrd="0" presId="urn:microsoft.com/office/officeart/2005/8/layout/hList1"/>
    <dgm:cxn modelId="{8B46930A-6086-4DC4-BD31-D11A93EB84B6}" type="presParOf" srcId="{2B2B64A2-8732-4402-AFE7-47DA90505B05}" destId="{C0BE1034-B233-4899-99BE-CBF03F96AC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5A6114-F607-4772-9B41-86DFDEDFD526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C1054A-061B-4ECE-BDF0-CF18F5B3728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Прогнозування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в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складною справою,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оскільки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платежу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сьогодні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ще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правового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підгрунтя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існування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solidFill>
              <a:schemeClr val="tx1"/>
            </a:solidFill>
          </a:endParaRPr>
        </a:p>
      </dgm:t>
    </dgm:pt>
    <dgm:pt modelId="{2412FEF5-CE07-48E2-8B75-3379E32E3157}" type="parTrans" cxnId="{8B015941-7541-4D7B-B4EF-3A494FEE6C4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2104A05-8141-415B-B79B-25F775A2A4D9}" type="sibTrans" cxnId="{8B015941-7541-4D7B-B4EF-3A494FEE6C4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3265118-F9FC-4087-80F3-12F9771963A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емісія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на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карткових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носіях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відсутності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законодавстві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належних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регулюється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нормами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емісії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платіжних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карток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банками, то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електронними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грошима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програмного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типу («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Інтернет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Деньги»,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технологія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PayCash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WebMoney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Transfer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та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небанківські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емітенти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працюють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невизначеності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0FCD328C-D11A-466E-8475-9BF6A59DC3AD}" type="parTrans" cxnId="{DFE3C648-8ECD-4042-8E79-80D24D3E9FB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79C2655-19F6-45E2-BBAF-A0B1100EF46A}" type="sibTrans" cxnId="{DFE3C648-8ECD-4042-8E79-80D24D3E9FB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F81A96E-2F9B-4CAC-B7AC-3CE1D7A2518E}" type="pres">
      <dgm:prSet presAssocID="{CC5A6114-F607-4772-9B41-86DFDEDFD526}" presName="linear" presStyleCnt="0">
        <dgm:presLayoutVars>
          <dgm:dir/>
          <dgm:resizeHandles val="exact"/>
        </dgm:presLayoutVars>
      </dgm:prSet>
      <dgm:spPr/>
    </dgm:pt>
    <dgm:pt modelId="{5D3368B2-A305-4115-815B-F39D5705943B}" type="pres">
      <dgm:prSet presAssocID="{2DC1054A-061B-4ECE-BDF0-CF18F5B37289}" presName="comp" presStyleCnt="0"/>
      <dgm:spPr/>
    </dgm:pt>
    <dgm:pt modelId="{B821826A-58D6-480D-A5A8-A8F8AC08E457}" type="pres">
      <dgm:prSet presAssocID="{2DC1054A-061B-4ECE-BDF0-CF18F5B37289}" presName="box" presStyleLbl="node1" presStyleIdx="0" presStyleCnt="2"/>
      <dgm:spPr/>
    </dgm:pt>
    <dgm:pt modelId="{9BB03674-52BB-4F84-8863-95D940D41B19}" type="pres">
      <dgm:prSet presAssocID="{2DC1054A-061B-4ECE-BDF0-CF18F5B37289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E34E0F-C57B-44A1-8E2F-DF062E2B4AC3}" type="pres">
      <dgm:prSet presAssocID="{2DC1054A-061B-4ECE-BDF0-CF18F5B37289}" presName="text" presStyleLbl="node1" presStyleIdx="0" presStyleCnt="2">
        <dgm:presLayoutVars>
          <dgm:bulletEnabled val="1"/>
        </dgm:presLayoutVars>
      </dgm:prSet>
      <dgm:spPr/>
    </dgm:pt>
    <dgm:pt modelId="{5EA739E6-849E-42DF-AA83-9A9B68BD5461}" type="pres">
      <dgm:prSet presAssocID="{02104A05-8141-415B-B79B-25F775A2A4D9}" presName="spacer" presStyleCnt="0"/>
      <dgm:spPr/>
    </dgm:pt>
    <dgm:pt modelId="{32A14482-72B4-4D01-A14B-BAEA0775803B}" type="pres">
      <dgm:prSet presAssocID="{03265118-F9FC-4087-80F3-12F9771963AD}" presName="comp" presStyleCnt="0"/>
      <dgm:spPr/>
    </dgm:pt>
    <dgm:pt modelId="{DC266A4F-2F9B-4D7F-85B4-FCF8ABD5AA95}" type="pres">
      <dgm:prSet presAssocID="{03265118-F9FC-4087-80F3-12F9771963AD}" presName="box" presStyleLbl="node1" presStyleIdx="1" presStyleCnt="2" custLinFactNeighborX="-855" custLinFactNeighborY="8725"/>
      <dgm:spPr/>
    </dgm:pt>
    <dgm:pt modelId="{DEAD9791-4A07-4B69-9949-940CC4442D74}" type="pres">
      <dgm:prSet presAssocID="{03265118-F9FC-4087-80F3-12F9771963AD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BD077F1-23B9-4BCC-8403-8862371E4529}" type="pres">
      <dgm:prSet presAssocID="{03265118-F9FC-4087-80F3-12F9771963AD}" presName="text" presStyleLbl="node1" presStyleIdx="1" presStyleCnt="2">
        <dgm:presLayoutVars>
          <dgm:bulletEnabled val="1"/>
        </dgm:presLayoutVars>
      </dgm:prSet>
      <dgm:spPr/>
    </dgm:pt>
  </dgm:ptLst>
  <dgm:cxnLst>
    <dgm:cxn modelId="{8D192112-5DAB-4C96-ACC0-9034539C407E}" type="presOf" srcId="{2DC1054A-061B-4ECE-BDF0-CF18F5B37289}" destId="{B821826A-58D6-480D-A5A8-A8F8AC08E457}" srcOrd="0" destOrd="0" presId="urn:microsoft.com/office/officeart/2005/8/layout/vList4"/>
    <dgm:cxn modelId="{52178B22-2A15-4CD6-829C-49F3A043828C}" type="presOf" srcId="{03265118-F9FC-4087-80F3-12F9771963AD}" destId="{DC266A4F-2F9B-4D7F-85B4-FCF8ABD5AA95}" srcOrd="0" destOrd="0" presId="urn:microsoft.com/office/officeart/2005/8/layout/vList4"/>
    <dgm:cxn modelId="{8B015941-7541-4D7B-B4EF-3A494FEE6C45}" srcId="{CC5A6114-F607-4772-9B41-86DFDEDFD526}" destId="{2DC1054A-061B-4ECE-BDF0-CF18F5B37289}" srcOrd="0" destOrd="0" parTransId="{2412FEF5-CE07-48E2-8B75-3379E32E3157}" sibTransId="{02104A05-8141-415B-B79B-25F775A2A4D9}"/>
    <dgm:cxn modelId="{DFE3C648-8ECD-4042-8E79-80D24D3E9FB1}" srcId="{CC5A6114-F607-4772-9B41-86DFDEDFD526}" destId="{03265118-F9FC-4087-80F3-12F9771963AD}" srcOrd="1" destOrd="0" parTransId="{0FCD328C-D11A-466E-8475-9BF6A59DC3AD}" sibTransId="{779C2655-19F6-45E2-BBAF-A0B1100EF46A}"/>
    <dgm:cxn modelId="{D4589759-6BBE-4009-BC49-434A1EC40A2A}" type="presOf" srcId="{CC5A6114-F607-4772-9B41-86DFDEDFD526}" destId="{EF81A96E-2F9B-4CAC-B7AC-3CE1D7A2518E}" srcOrd="0" destOrd="0" presId="urn:microsoft.com/office/officeart/2005/8/layout/vList4"/>
    <dgm:cxn modelId="{2BE54680-60A2-4584-8DC0-EB78C348B23B}" type="presOf" srcId="{2DC1054A-061B-4ECE-BDF0-CF18F5B37289}" destId="{41E34E0F-C57B-44A1-8E2F-DF062E2B4AC3}" srcOrd="1" destOrd="0" presId="urn:microsoft.com/office/officeart/2005/8/layout/vList4"/>
    <dgm:cxn modelId="{6F4058C2-2D79-4DAB-9F97-D9B45B525BD2}" type="presOf" srcId="{03265118-F9FC-4087-80F3-12F9771963AD}" destId="{3BD077F1-23B9-4BCC-8403-8862371E4529}" srcOrd="1" destOrd="0" presId="urn:microsoft.com/office/officeart/2005/8/layout/vList4"/>
    <dgm:cxn modelId="{475E9D6E-8249-4EED-9A58-170A0AE4642C}" type="presParOf" srcId="{EF81A96E-2F9B-4CAC-B7AC-3CE1D7A2518E}" destId="{5D3368B2-A305-4115-815B-F39D5705943B}" srcOrd="0" destOrd="0" presId="urn:microsoft.com/office/officeart/2005/8/layout/vList4"/>
    <dgm:cxn modelId="{41DB43D1-CF86-4492-9C3D-93A07C5667C0}" type="presParOf" srcId="{5D3368B2-A305-4115-815B-F39D5705943B}" destId="{B821826A-58D6-480D-A5A8-A8F8AC08E457}" srcOrd="0" destOrd="0" presId="urn:microsoft.com/office/officeart/2005/8/layout/vList4"/>
    <dgm:cxn modelId="{5CEB8BC5-FB91-4B6F-9F6E-F66332BCB00D}" type="presParOf" srcId="{5D3368B2-A305-4115-815B-F39D5705943B}" destId="{9BB03674-52BB-4F84-8863-95D940D41B19}" srcOrd="1" destOrd="0" presId="urn:microsoft.com/office/officeart/2005/8/layout/vList4"/>
    <dgm:cxn modelId="{F9B6F75E-CDC1-496A-9EBA-B3B809506EBE}" type="presParOf" srcId="{5D3368B2-A305-4115-815B-F39D5705943B}" destId="{41E34E0F-C57B-44A1-8E2F-DF062E2B4AC3}" srcOrd="2" destOrd="0" presId="urn:microsoft.com/office/officeart/2005/8/layout/vList4"/>
    <dgm:cxn modelId="{D51A08EC-5D5E-4DD3-B191-63C27691D8D2}" type="presParOf" srcId="{EF81A96E-2F9B-4CAC-B7AC-3CE1D7A2518E}" destId="{5EA739E6-849E-42DF-AA83-9A9B68BD5461}" srcOrd="1" destOrd="0" presId="urn:microsoft.com/office/officeart/2005/8/layout/vList4"/>
    <dgm:cxn modelId="{DB84B93A-EA1E-4C94-B247-291CB19C0852}" type="presParOf" srcId="{EF81A96E-2F9B-4CAC-B7AC-3CE1D7A2518E}" destId="{32A14482-72B4-4D01-A14B-BAEA0775803B}" srcOrd="2" destOrd="0" presId="urn:microsoft.com/office/officeart/2005/8/layout/vList4"/>
    <dgm:cxn modelId="{EE01203D-3FDF-43BA-B153-F041C7A10A06}" type="presParOf" srcId="{32A14482-72B4-4D01-A14B-BAEA0775803B}" destId="{DC266A4F-2F9B-4D7F-85B4-FCF8ABD5AA95}" srcOrd="0" destOrd="0" presId="urn:microsoft.com/office/officeart/2005/8/layout/vList4"/>
    <dgm:cxn modelId="{191F764B-DC17-4DEF-AE8F-4FAD68A9BB2C}" type="presParOf" srcId="{32A14482-72B4-4D01-A14B-BAEA0775803B}" destId="{DEAD9791-4A07-4B69-9949-940CC4442D74}" srcOrd="1" destOrd="0" presId="urn:microsoft.com/office/officeart/2005/8/layout/vList4"/>
    <dgm:cxn modelId="{04D34896-1E3C-4ED3-A0FF-4043E6B02482}" type="presParOf" srcId="{32A14482-72B4-4D01-A14B-BAEA0775803B}" destId="{3BD077F1-23B9-4BCC-8403-8862371E45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0C7B52-862D-400D-BB49-765F18F31D07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99E593-F878-412C-A718-A6F11039C66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По-перше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захистити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грошей як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розрахункової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грошової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одиниці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фінансових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незалежно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емітента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емісія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має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погашення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приватних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за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номінальною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вартістю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грошима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центрального банку. </a:t>
          </a:r>
          <a:endParaRPr lang="ru-RU" dirty="0">
            <a:solidFill>
              <a:schemeClr val="tx1"/>
            </a:solidFill>
          </a:endParaRPr>
        </a:p>
      </dgm:t>
    </dgm:pt>
    <dgm:pt modelId="{FA76BD6D-0318-47EE-AF14-97C9D02441B7}" type="parTrans" cxnId="{1DA7C28C-78F6-441A-B9A5-B4F30C29D67F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9039E493-92EA-416E-AC31-791D98D4241F}" type="sibTrans" cxnId="{1DA7C28C-78F6-441A-B9A5-B4F30C29D67F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2461CD0A-CE0C-4154-813A-65D95552CA57}">
      <dgm:prSet/>
      <dgm:spPr/>
      <dgm:t>
        <a:bodyPr/>
        <a:lstStyle/>
        <a:p>
          <a:pPr algn="ctr"/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По-друге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ефективність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інструментів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монетарної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зазнати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негативного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будуть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широко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прийматися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торговцями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чином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стосується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бухгалтерський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баланс центрального банку та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центрального банку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керувати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короткостроковими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відсотковими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ставками. </a:t>
          </a:r>
        </a:p>
      </dgm:t>
    </dgm:pt>
    <dgm:pt modelId="{0ADB08EE-2AE1-4116-93EC-81F7C51AF30A}" type="parTrans" cxnId="{C341C5C6-AF99-452C-BC36-158412C0C7F9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4241D117-AF08-49EB-AD5F-8A0A5C96D085}" type="sibTrans" cxnId="{C341C5C6-AF99-452C-BC36-158412C0C7F9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3D212772-6E74-43F3-9924-C9AAFC73020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По-третє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відображення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інформаційному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змісті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монетарних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показників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F481C7-B2D0-41FA-A839-84E20CC0A42C}" type="parTrans" cxnId="{9279D89F-6041-47F7-8CA2-CDCD02AF2D38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5A0DA786-7E24-469B-81C8-684C28340257}" type="sibTrans" cxnId="{9279D89F-6041-47F7-8CA2-CDCD02AF2D38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64F24E60-3CF7-4FB2-BFC7-1CD58352655C}" type="pres">
      <dgm:prSet presAssocID="{7A0C7B52-862D-400D-BB49-765F18F31D07}" presName="linear" presStyleCnt="0">
        <dgm:presLayoutVars>
          <dgm:dir/>
          <dgm:resizeHandles val="exact"/>
        </dgm:presLayoutVars>
      </dgm:prSet>
      <dgm:spPr/>
    </dgm:pt>
    <dgm:pt modelId="{49980647-9752-4F3B-A031-874B5D16D165}" type="pres">
      <dgm:prSet presAssocID="{DF99E593-F878-412C-A718-A6F11039C66A}" presName="comp" presStyleCnt="0"/>
      <dgm:spPr/>
    </dgm:pt>
    <dgm:pt modelId="{9ECEE2A0-2129-483B-BAA3-952A43D61A01}" type="pres">
      <dgm:prSet presAssocID="{DF99E593-F878-412C-A718-A6F11039C66A}" presName="box" presStyleLbl="node1" presStyleIdx="0" presStyleCnt="3"/>
      <dgm:spPr/>
    </dgm:pt>
    <dgm:pt modelId="{2EACA1EB-4389-4E08-8C81-F10C85347C32}" type="pres">
      <dgm:prSet presAssocID="{DF99E593-F878-412C-A718-A6F11039C66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C3EE884-AFFA-4492-BC43-877301E86079}" type="pres">
      <dgm:prSet presAssocID="{DF99E593-F878-412C-A718-A6F11039C66A}" presName="text" presStyleLbl="node1" presStyleIdx="0" presStyleCnt="3">
        <dgm:presLayoutVars>
          <dgm:bulletEnabled val="1"/>
        </dgm:presLayoutVars>
      </dgm:prSet>
      <dgm:spPr/>
    </dgm:pt>
    <dgm:pt modelId="{3CE9F0C4-7D22-42A7-9C6E-C579C79E5458}" type="pres">
      <dgm:prSet presAssocID="{9039E493-92EA-416E-AC31-791D98D4241F}" presName="spacer" presStyleCnt="0"/>
      <dgm:spPr/>
    </dgm:pt>
    <dgm:pt modelId="{2B150112-47E8-4318-B0D2-A3573B175232}" type="pres">
      <dgm:prSet presAssocID="{2461CD0A-CE0C-4154-813A-65D95552CA57}" presName="comp" presStyleCnt="0"/>
      <dgm:spPr/>
    </dgm:pt>
    <dgm:pt modelId="{AB253B23-25E0-49D6-A1CE-1EDFF5A9CF27}" type="pres">
      <dgm:prSet presAssocID="{2461CD0A-CE0C-4154-813A-65D95552CA57}" presName="box" presStyleLbl="node1" presStyleIdx="1" presStyleCnt="3"/>
      <dgm:spPr/>
    </dgm:pt>
    <dgm:pt modelId="{A8D39DA7-2B4E-49EB-9B52-76F15DD51EE6}" type="pres">
      <dgm:prSet presAssocID="{2461CD0A-CE0C-4154-813A-65D95552CA5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6D83AF2-4CD0-4BFE-90C0-514FAB40C71A}" type="pres">
      <dgm:prSet presAssocID="{2461CD0A-CE0C-4154-813A-65D95552CA57}" presName="text" presStyleLbl="node1" presStyleIdx="1" presStyleCnt="3">
        <dgm:presLayoutVars>
          <dgm:bulletEnabled val="1"/>
        </dgm:presLayoutVars>
      </dgm:prSet>
      <dgm:spPr/>
    </dgm:pt>
    <dgm:pt modelId="{05A09F4A-288B-4084-8F11-21AFD2C65C13}" type="pres">
      <dgm:prSet presAssocID="{4241D117-AF08-49EB-AD5F-8A0A5C96D085}" presName="spacer" presStyleCnt="0"/>
      <dgm:spPr/>
    </dgm:pt>
    <dgm:pt modelId="{FF065FB0-94BB-4B28-8EE5-DEC5BFC03C1D}" type="pres">
      <dgm:prSet presAssocID="{3D212772-6E74-43F3-9924-C9AAFC73020B}" presName="comp" presStyleCnt="0"/>
      <dgm:spPr/>
    </dgm:pt>
    <dgm:pt modelId="{A086EB05-C269-4BCE-B528-C35A45136540}" type="pres">
      <dgm:prSet presAssocID="{3D212772-6E74-43F3-9924-C9AAFC73020B}" presName="box" presStyleLbl="node1" presStyleIdx="2" presStyleCnt="3"/>
      <dgm:spPr/>
    </dgm:pt>
    <dgm:pt modelId="{9238960F-8709-44D6-A053-09482D37892B}" type="pres">
      <dgm:prSet presAssocID="{3D212772-6E74-43F3-9924-C9AAFC73020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5486FE8-C910-4C99-8D3C-DDFE550CF176}" type="pres">
      <dgm:prSet presAssocID="{3D212772-6E74-43F3-9924-C9AAFC73020B}" presName="text" presStyleLbl="node1" presStyleIdx="2" presStyleCnt="3">
        <dgm:presLayoutVars>
          <dgm:bulletEnabled val="1"/>
        </dgm:presLayoutVars>
      </dgm:prSet>
      <dgm:spPr/>
    </dgm:pt>
  </dgm:ptLst>
  <dgm:cxnLst>
    <dgm:cxn modelId="{D772881D-AC38-489E-A976-A8DCA0BA3387}" type="presOf" srcId="{2461CD0A-CE0C-4154-813A-65D95552CA57}" destId="{16D83AF2-4CD0-4BFE-90C0-514FAB40C71A}" srcOrd="1" destOrd="0" presId="urn:microsoft.com/office/officeart/2005/8/layout/vList4"/>
    <dgm:cxn modelId="{EE706A47-EFBE-4729-B705-9EC0E4E42C6A}" type="presOf" srcId="{3D212772-6E74-43F3-9924-C9AAFC73020B}" destId="{95486FE8-C910-4C99-8D3C-DDFE550CF176}" srcOrd="1" destOrd="0" presId="urn:microsoft.com/office/officeart/2005/8/layout/vList4"/>
    <dgm:cxn modelId="{8CF6F74B-AA13-4D94-A457-6F9C28B8E888}" type="presOf" srcId="{2461CD0A-CE0C-4154-813A-65D95552CA57}" destId="{AB253B23-25E0-49D6-A1CE-1EDFF5A9CF27}" srcOrd="0" destOrd="0" presId="urn:microsoft.com/office/officeart/2005/8/layout/vList4"/>
    <dgm:cxn modelId="{44869E4C-B11D-43E6-8497-91E656A04723}" type="presOf" srcId="{DF99E593-F878-412C-A718-A6F11039C66A}" destId="{1C3EE884-AFFA-4492-BC43-877301E86079}" srcOrd="1" destOrd="0" presId="urn:microsoft.com/office/officeart/2005/8/layout/vList4"/>
    <dgm:cxn modelId="{1DA7C28C-78F6-441A-B9A5-B4F30C29D67F}" srcId="{7A0C7B52-862D-400D-BB49-765F18F31D07}" destId="{DF99E593-F878-412C-A718-A6F11039C66A}" srcOrd="0" destOrd="0" parTransId="{FA76BD6D-0318-47EE-AF14-97C9D02441B7}" sibTransId="{9039E493-92EA-416E-AC31-791D98D4241F}"/>
    <dgm:cxn modelId="{9279D89F-6041-47F7-8CA2-CDCD02AF2D38}" srcId="{7A0C7B52-862D-400D-BB49-765F18F31D07}" destId="{3D212772-6E74-43F3-9924-C9AAFC73020B}" srcOrd="2" destOrd="0" parTransId="{72F481C7-B2D0-41FA-A839-84E20CC0A42C}" sibTransId="{5A0DA786-7E24-469B-81C8-684C28340257}"/>
    <dgm:cxn modelId="{936CCDAE-E90C-4A14-BDE7-C4788BDC4114}" type="presOf" srcId="{DF99E593-F878-412C-A718-A6F11039C66A}" destId="{9ECEE2A0-2129-483B-BAA3-952A43D61A01}" srcOrd="0" destOrd="0" presId="urn:microsoft.com/office/officeart/2005/8/layout/vList4"/>
    <dgm:cxn modelId="{7FD281C5-44BE-4AC5-A833-5425FA42C87E}" type="presOf" srcId="{7A0C7B52-862D-400D-BB49-765F18F31D07}" destId="{64F24E60-3CF7-4FB2-BFC7-1CD58352655C}" srcOrd="0" destOrd="0" presId="urn:microsoft.com/office/officeart/2005/8/layout/vList4"/>
    <dgm:cxn modelId="{C341C5C6-AF99-452C-BC36-158412C0C7F9}" srcId="{7A0C7B52-862D-400D-BB49-765F18F31D07}" destId="{2461CD0A-CE0C-4154-813A-65D95552CA57}" srcOrd="1" destOrd="0" parTransId="{0ADB08EE-2AE1-4116-93EC-81F7C51AF30A}" sibTransId="{4241D117-AF08-49EB-AD5F-8A0A5C96D085}"/>
    <dgm:cxn modelId="{6E57F3C9-DDCC-4A18-9C13-882FEE848BD3}" type="presOf" srcId="{3D212772-6E74-43F3-9924-C9AAFC73020B}" destId="{A086EB05-C269-4BCE-B528-C35A45136540}" srcOrd="0" destOrd="0" presId="urn:microsoft.com/office/officeart/2005/8/layout/vList4"/>
    <dgm:cxn modelId="{650014C0-DFA5-448C-BC2B-4D164575BD40}" type="presParOf" srcId="{64F24E60-3CF7-4FB2-BFC7-1CD58352655C}" destId="{49980647-9752-4F3B-A031-874B5D16D165}" srcOrd="0" destOrd="0" presId="urn:microsoft.com/office/officeart/2005/8/layout/vList4"/>
    <dgm:cxn modelId="{62EFDA18-0E10-4492-9A4B-B66CD4FD778C}" type="presParOf" srcId="{49980647-9752-4F3B-A031-874B5D16D165}" destId="{9ECEE2A0-2129-483B-BAA3-952A43D61A01}" srcOrd="0" destOrd="0" presId="urn:microsoft.com/office/officeart/2005/8/layout/vList4"/>
    <dgm:cxn modelId="{CCA151CE-95C2-4496-A484-6B283E37090D}" type="presParOf" srcId="{49980647-9752-4F3B-A031-874B5D16D165}" destId="{2EACA1EB-4389-4E08-8C81-F10C85347C32}" srcOrd="1" destOrd="0" presId="urn:microsoft.com/office/officeart/2005/8/layout/vList4"/>
    <dgm:cxn modelId="{4BC22D3A-1D6A-44DB-9241-5E51FBC42CD1}" type="presParOf" srcId="{49980647-9752-4F3B-A031-874B5D16D165}" destId="{1C3EE884-AFFA-4492-BC43-877301E86079}" srcOrd="2" destOrd="0" presId="urn:microsoft.com/office/officeart/2005/8/layout/vList4"/>
    <dgm:cxn modelId="{EFF4640E-4441-4584-88C6-1F617E6103B2}" type="presParOf" srcId="{64F24E60-3CF7-4FB2-BFC7-1CD58352655C}" destId="{3CE9F0C4-7D22-42A7-9C6E-C579C79E5458}" srcOrd="1" destOrd="0" presId="urn:microsoft.com/office/officeart/2005/8/layout/vList4"/>
    <dgm:cxn modelId="{6565446C-52F0-4AE0-A6F4-7C182C74AE6F}" type="presParOf" srcId="{64F24E60-3CF7-4FB2-BFC7-1CD58352655C}" destId="{2B150112-47E8-4318-B0D2-A3573B175232}" srcOrd="2" destOrd="0" presId="urn:microsoft.com/office/officeart/2005/8/layout/vList4"/>
    <dgm:cxn modelId="{AEDF6348-88FF-418E-8963-CB1E2BF9D782}" type="presParOf" srcId="{2B150112-47E8-4318-B0D2-A3573B175232}" destId="{AB253B23-25E0-49D6-A1CE-1EDFF5A9CF27}" srcOrd="0" destOrd="0" presId="urn:microsoft.com/office/officeart/2005/8/layout/vList4"/>
    <dgm:cxn modelId="{5604514D-3871-4479-BE39-58EA82C958B9}" type="presParOf" srcId="{2B150112-47E8-4318-B0D2-A3573B175232}" destId="{A8D39DA7-2B4E-49EB-9B52-76F15DD51EE6}" srcOrd="1" destOrd="0" presId="urn:microsoft.com/office/officeart/2005/8/layout/vList4"/>
    <dgm:cxn modelId="{F2B3EC4B-0987-4C70-8AE2-E13734788709}" type="presParOf" srcId="{2B150112-47E8-4318-B0D2-A3573B175232}" destId="{16D83AF2-4CD0-4BFE-90C0-514FAB40C71A}" srcOrd="2" destOrd="0" presId="urn:microsoft.com/office/officeart/2005/8/layout/vList4"/>
    <dgm:cxn modelId="{85262B2A-A053-4218-A8BB-85B24DD1CF75}" type="presParOf" srcId="{64F24E60-3CF7-4FB2-BFC7-1CD58352655C}" destId="{05A09F4A-288B-4084-8F11-21AFD2C65C13}" srcOrd="3" destOrd="0" presId="urn:microsoft.com/office/officeart/2005/8/layout/vList4"/>
    <dgm:cxn modelId="{9B2CB4A4-CBCB-4DF5-B3CB-5A6B5D83DC49}" type="presParOf" srcId="{64F24E60-3CF7-4FB2-BFC7-1CD58352655C}" destId="{FF065FB0-94BB-4B28-8EE5-DEC5BFC03C1D}" srcOrd="4" destOrd="0" presId="urn:microsoft.com/office/officeart/2005/8/layout/vList4"/>
    <dgm:cxn modelId="{8E8CFEE8-A4D6-47D6-B410-40D96A226FCC}" type="presParOf" srcId="{FF065FB0-94BB-4B28-8EE5-DEC5BFC03C1D}" destId="{A086EB05-C269-4BCE-B528-C35A45136540}" srcOrd="0" destOrd="0" presId="urn:microsoft.com/office/officeart/2005/8/layout/vList4"/>
    <dgm:cxn modelId="{739C1E56-A5E1-4EFD-948B-C5E8DD1E31F1}" type="presParOf" srcId="{FF065FB0-94BB-4B28-8EE5-DEC5BFC03C1D}" destId="{9238960F-8709-44D6-A053-09482D37892B}" srcOrd="1" destOrd="0" presId="urn:microsoft.com/office/officeart/2005/8/layout/vList4"/>
    <dgm:cxn modelId="{C2D7610D-7A08-45D6-8455-E90F3CCC0D29}" type="presParOf" srcId="{FF065FB0-94BB-4B28-8EE5-DEC5BFC03C1D}" destId="{95486FE8-C910-4C99-8D3C-DDFE550CF1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7F31E-7117-4953-9BFD-E4C3BA7773A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7BC6FB-8F57-4596-8DD3-E5DF5192F48B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Всі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платіжні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за способом доступу до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електронного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рахунку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розділити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дві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:</a:t>
          </a:r>
          <a:endParaRPr lang="ru-RU" dirty="0"/>
        </a:p>
      </dgm:t>
    </dgm:pt>
    <dgm:pt modelId="{0DCF5369-7084-4CAB-AD77-56DDF431E1AB}" type="parTrans" cxnId="{9E17FCF9-E53F-4E94-9E00-F2DE3394980D}">
      <dgm:prSet/>
      <dgm:spPr/>
      <dgm:t>
        <a:bodyPr/>
        <a:lstStyle/>
        <a:p>
          <a:endParaRPr lang="ru-RU"/>
        </a:p>
      </dgm:t>
    </dgm:pt>
    <dgm:pt modelId="{9AF99353-63F0-4C97-AB05-917E049AA6B8}" type="sibTrans" cxnId="{9E17FCF9-E53F-4E94-9E00-F2DE3394980D}">
      <dgm:prSet/>
      <dgm:spPr/>
      <dgm:t>
        <a:bodyPr/>
        <a:lstStyle/>
        <a:p>
          <a:endParaRPr lang="ru-RU"/>
        </a:p>
      </dgm:t>
    </dgm:pt>
    <dgm:pt modelId="{B2FAA390-BA62-47BE-AE82-75592388217D}">
      <dgm:prSet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dirty="0">
              <a:latin typeface="Times New Roman" pitchFamily="18" charset="0"/>
              <a:cs typeface="Times New Roman" pitchFamily="18" charset="0"/>
            </a:rPr>
            <a:t>веб-</a:t>
          </a:r>
          <a:r>
            <a:rPr lang="ru-RU" b="0" dirty="0" err="1">
              <a:latin typeface="Times New Roman" pitchFamily="18" charset="0"/>
              <a:cs typeface="Times New Roman" pitchFamily="18" charset="0"/>
            </a:rPr>
            <a:t>інтерфейс</a:t>
          </a:r>
          <a:r>
            <a:rPr lang="ru-RU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керування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електронним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гаманцем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36611A55-E476-43A0-AD73-21BB49FC5E5E}" type="parTrans" cxnId="{7020EC28-3D17-47E9-84F1-B8134C5387AF}">
      <dgm:prSet/>
      <dgm:spPr/>
      <dgm:t>
        <a:bodyPr/>
        <a:lstStyle/>
        <a:p>
          <a:endParaRPr lang="ru-RU"/>
        </a:p>
      </dgm:t>
    </dgm:pt>
    <dgm:pt modelId="{C6C11B56-3B51-4F73-B9AE-E01F73EF87AC}" type="sibTrans" cxnId="{7020EC28-3D17-47E9-84F1-B8134C5387AF}">
      <dgm:prSet/>
      <dgm:spPr/>
      <dgm:t>
        <a:bodyPr/>
        <a:lstStyle/>
        <a:p>
          <a:endParaRPr lang="ru-RU"/>
        </a:p>
      </dgm:t>
    </dgm:pt>
    <dgm:pt modelId="{BB9EB90A-B4B1-4BA3-A591-19E1E4D28DEC}">
      <dgm:prSet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вимагають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додаткового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програмного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керування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електронним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гаманцем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4C22F6F0-F2AD-4635-AA18-BC3A8782D6A9}" type="parTrans" cxnId="{DA5DB768-D31C-42B0-B7FD-6F67D6005079}">
      <dgm:prSet/>
      <dgm:spPr/>
      <dgm:t>
        <a:bodyPr/>
        <a:lstStyle/>
        <a:p>
          <a:endParaRPr lang="ru-RU"/>
        </a:p>
      </dgm:t>
    </dgm:pt>
    <dgm:pt modelId="{2912CC18-494E-45BE-A493-3639DE69D3ED}" type="sibTrans" cxnId="{DA5DB768-D31C-42B0-B7FD-6F67D6005079}">
      <dgm:prSet/>
      <dgm:spPr/>
      <dgm:t>
        <a:bodyPr/>
        <a:lstStyle/>
        <a:p>
          <a:endParaRPr lang="ru-RU"/>
        </a:p>
      </dgm:t>
    </dgm:pt>
    <dgm:pt modelId="{FC82F4F3-71A2-4162-A6AB-E7F4205857B7}" type="pres">
      <dgm:prSet presAssocID="{A317F31E-7117-4953-9BFD-E4C3BA7773AB}" presName="Name0" presStyleCnt="0">
        <dgm:presLayoutVars>
          <dgm:dir/>
          <dgm:animLvl val="lvl"/>
          <dgm:resizeHandles val="exact"/>
        </dgm:presLayoutVars>
      </dgm:prSet>
      <dgm:spPr/>
    </dgm:pt>
    <dgm:pt modelId="{B62DC2D1-99A8-4E23-A9E5-1691B999082D}" type="pres">
      <dgm:prSet presAssocID="{787BC6FB-8F57-4596-8DD3-E5DF5192F48B}" presName="composite" presStyleCnt="0"/>
      <dgm:spPr/>
    </dgm:pt>
    <dgm:pt modelId="{59CCAC86-2BB2-453D-BB83-355D6A40A22C}" type="pres">
      <dgm:prSet presAssocID="{787BC6FB-8F57-4596-8DD3-E5DF5192F48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2F27616-B53A-46BE-94E5-FC1D82D2EC0B}" type="pres">
      <dgm:prSet presAssocID="{787BC6FB-8F57-4596-8DD3-E5DF5192F48B}" presName="desTx" presStyleLbl="alignAccFollowNode1" presStyleIdx="0" presStyleCnt="1" custScaleX="99111">
        <dgm:presLayoutVars>
          <dgm:bulletEnabled val="1"/>
        </dgm:presLayoutVars>
      </dgm:prSet>
      <dgm:spPr/>
    </dgm:pt>
  </dgm:ptLst>
  <dgm:cxnLst>
    <dgm:cxn modelId="{239E1B28-7AAC-422D-ACF7-B176942A733D}" type="presOf" srcId="{787BC6FB-8F57-4596-8DD3-E5DF5192F48B}" destId="{59CCAC86-2BB2-453D-BB83-355D6A40A22C}" srcOrd="0" destOrd="0" presId="urn:microsoft.com/office/officeart/2005/8/layout/hList1"/>
    <dgm:cxn modelId="{7020EC28-3D17-47E9-84F1-B8134C5387AF}" srcId="{787BC6FB-8F57-4596-8DD3-E5DF5192F48B}" destId="{B2FAA390-BA62-47BE-AE82-75592388217D}" srcOrd="0" destOrd="0" parTransId="{36611A55-E476-43A0-AD73-21BB49FC5E5E}" sibTransId="{C6C11B56-3B51-4F73-B9AE-E01F73EF87AC}"/>
    <dgm:cxn modelId="{40D39136-6B4C-4C1D-BCEA-FAA9A0D29844}" type="presOf" srcId="{B2FAA390-BA62-47BE-AE82-75592388217D}" destId="{D2F27616-B53A-46BE-94E5-FC1D82D2EC0B}" srcOrd="0" destOrd="0" presId="urn:microsoft.com/office/officeart/2005/8/layout/hList1"/>
    <dgm:cxn modelId="{5F125A43-D515-4592-A725-DD8321472FA7}" type="presOf" srcId="{BB9EB90A-B4B1-4BA3-A591-19E1E4D28DEC}" destId="{D2F27616-B53A-46BE-94E5-FC1D82D2EC0B}" srcOrd="0" destOrd="1" presId="urn:microsoft.com/office/officeart/2005/8/layout/hList1"/>
    <dgm:cxn modelId="{DA5DB768-D31C-42B0-B7FD-6F67D6005079}" srcId="{787BC6FB-8F57-4596-8DD3-E5DF5192F48B}" destId="{BB9EB90A-B4B1-4BA3-A591-19E1E4D28DEC}" srcOrd="1" destOrd="0" parTransId="{4C22F6F0-F2AD-4635-AA18-BC3A8782D6A9}" sibTransId="{2912CC18-494E-45BE-A493-3639DE69D3ED}"/>
    <dgm:cxn modelId="{2E677978-F78E-4B52-8E11-C2986C705E7E}" type="presOf" srcId="{A317F31E-7117-4953-9BFD-E4C3BA7773AB}" destId="{FC82F4F3-71A2-4162-A6AB-E7F4205857B7}" srcOrd="0" destOrd="0" presId="urn:microsoft.com/office/officeart/2005/8/layout/hList1"/>
    <dgm:cxn modelId="{9E17FCF9-E53F-4E94-9E00-F2DE3394980D}" srcId="{A317F31E-7117-4953-9BFD-E4C3BA7773AB}" destId="{787BC6FB-8F57-4596-8DD3-E5DF5192F48B}" srcOrd="0" destOrd="0" parTransId="{0DCF5369-7084-4CAB-AD77-56DDF431E1AB}" sibTransId="{9AF99353-63F0-4C97-AB05-917E049AA6B8}"/>
    <dgm:cxn modelId="{612B8216-CD66-4CFD-A250-E92C1C8811B7}" type="presParOf" srcId="{FC82F4F3-71A2-4162-A6AB-E7F4205857B7}" destId="{B62DC2D1-99A8-4E23-A9E5-1691B999082D}" srcOrd="0" destOrd="0" presId="urn:microsoft.com/office/officeart/2005/8/layout/hList1"/>
    <dgm:cxn modelId="{C7A45EDE-60A9-443A-8B6C-752F5DFBE3C3}" type="presParOf" srcId="{B62DC2D1-99A8-4E23-A9E5-1691B999082D}" destId="{59CCAC86-2BB2-453D-BB83-355D6A40A22C}" srcOrd="0" destOrd="0" presId="urn:microsoft.com/office/officeart/2005/8/layout/hList1"/>
    <dgm:cxn modelId="{EC591FBA-62CE-48E3-A30B-64F2331B6151}" type="presParOf" srcId="{B62DC2D1-99A8-4E23-A9E5-1691B999082D}" destId="{D2F27616-B53A-46BE-94E5-FC1D82D2EC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2AFA7-F43B-46B3-867B-9F511181686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0F88EE-C48A-4902-9E35-5CFC6AABEE2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9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доступність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будь-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користувач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безкоштовно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відкрити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власний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електронний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900" dirty="0">
            <a:solidFill>
              <a:schemeClr val="tx1"/>
            </a:solidFill>
          </a:endParaRPr>
        </a:p>
      </dgm:t>
    </dgm:pt>
    <dgm:pt modelId="{2AF0E963-57AB-4F4B-ADA8-7445F1981976}" type="parTrans" cxnId="{D3AB5C53-1CBF-4C17-A3C3-BD99BF211D40}">
      <dgm:prSet/>
      <dgm:spPr/>
      <dgm:t>
        <a:bodyPr/>
        <a:lstStyle/>
        <a:p>
          <a:endParaRPr lang="ru-RU" sz="4400"/>
        </a:p>
      </dgm:t>
    </dgm:pt>
    <dgm:pt modelId="{DD948450-647C-4AC5-88F8-D7EEEE792FA2}" type="sibTrans" cxnId="{D3AB5C53-1CBF-4C17-A3C3-BD99BF211D40}">
      <dgm:prSet/>
      <dgm:spPr/>
      <dgm:t>
        <a:bodyPr/>
        <a:lstStyle/>
        <a:p>
          <a:endParaRPr lang="ru-RU" sz="4400"/>
        </a:p>
      </dgm:t>
    </dgm:pt>
    <dgm:pt modelId="{5D4F4B35-23C4-422E-BFB8-8D92714713D6}">
      <dgm:prSet custT="1"/>
      <dgm:spPr/>
      <dgm:t>
        <a:bodyPr/>
        <a:lstStyle/>
        <a:p>
          <a:r>
            <a:rPr lang="ru-RU" sz="1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простота </a:t>
          </a:r>
          <a:r>
            <a:rPr lang="ru-RU" sz="19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для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відкриття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електронного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рахунку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потрібно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яких-небудь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спеціальних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наступні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інтуїтивно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зрозумілі</a:t>
          </a:r>
          <a:r>
            <a: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A96FA7DB-6234-4058-96E7-C0F3DA7238DD}" type="parTrans" cxnId="{D274C6F5-48A2-4C8F-831F-0CC9CB97BFAD}">
      <dgm:prSet/>
      <dgm:spPr/>
      <dgm:t>
        <a:bodyPr/>
        <a:lstStyle/>
        <a:p>
          <a:endParaRPr lang="ru-RU" sz="4400"/>
        </a:p>
      </dgm:t>
    </dgm:pt>
    <dgm:pt modelId="{C63D51E5-239F-4FB0-8C22-FD500BEA9FBD}" type="sibTrans" cxnId="{D274C6F5-48A2-4C8F-831F-0CC9CB97BFAD}">
      <dgm:prSet/>
      <dgm:spPr/>
      <dgm:t>
        <a:bodyPr/>
        <a:lstStyle/>
        <a:p>
          <a:endParaRPr lang="ru-RU" sz="4400"/>
        </a:p>
      </dgm:t>
    </dgm:pt>
    <dgm:pt modelId="{8E5ECD63-7C6D-4F8A-87C9-42C292602E0F}">
      <dgm:prSet custT="1"/>
      <dgm:spPr/>
      <dgm:t>
        <a:bodyPr/>
        <a:lstStyle/>
        <a:p>
          <a:r>
            <a:rPr lang="ru-RU" sz="1900" b="1" i="1">
              <a:latin typeface="Times New Roman" pitchFamily="18" charset="0"/>
              <a:cs typeface="Times New Roman" pitchFamily="18" charset="0"/>
            </a:rPr>
            <a:t>мобільність</a:t>
          </a:r>
          <a:r>
            <a:rPr lang="ru-RU" sz="1900">
              <a:latin typeface="Times New Roman" pitchFamily="18" charset="0"/>
              <a:cs typeface="Times New Roman" pitchFamily="18" charset="0"/>
            </a:rPr>
            <a:t> — незалежно від місця свого знаходження користувач може здійснювати зі своїм рахунком будь-які фінансові операції;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FA557A40-3C17-402D-B951-D61CC21DB13A}" type="parTrans" cxnId="{D938A52C-BED4-48A4-A579-699B17AD834E}">
      <dgm:prSet/>
      <dgm:spPr/>
      <dgm:t>
        <a:bodyPr/>
        <a:lstStyle/>
        <a:p>
          <a:endParaRPr lang="ru-RU" sz="4400"/>
        </a:p>
      </dgm:t>
    </dgm:pt>
    <dgm:pt modelId="{DBB2CBEE-0135-4069-BE7E-30DBD2AD190D}" type="sibTrans" cxnId="{D938A52C-BED4-48A4-A579-699B17AD834E}">
      <dgm:prSet/>
      <dgm:spPr/>
      <dgm:t>
        <a:bodyPr/>
        <a:lstStyle/>
        <a:p>
          <a:endParaRPr lang="ru-RU" sz="4400"/>
        </a:p>
      </dgm:t>
    </dgm:pt>
    <dgm:pt modelId="{515CC534-477A-401F-A95C-6F1CFE1661F0}">
      <dgm:prSet custT="1"/>
      <dgm:spPr/>
      <dgm:t>
        <a:bodyPr/>
        <a:lstStyle/>
        <a:p>
          <a:r>
            <a:rPr lang="ru-RU" sz="19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оперативність</a:t>
          </a:r>
          <a:r>
            <a:rPr lang="ru-RU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переказ коштів з рахунку на рахунок відбувається протягом декількох секунд;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AAB7F4-F6E3-4306-A62C-B9A11A0E0F21}" type="parTrans" cxnId="{F01714D1-D8F8-4337-AD0A-7B744F1F1C15}">
      <dgm:prSet/>
      <dgm:spPr/>
      <dgm:t>
        <a:bodyPr/>
        <a:lstStyle/>
        <a:p>
          <a:endParaRPr lang="ru-RU" sz="4400"/>
        </a:p>
      </dgm:t>
    </dgm:pt>
    <dgm:pt modelId="{616F3179-E3D4-4774-9924-146A245B15EA}" type="sibTrans" cxnId="{F01714D1-D8F8-4337-AD0A-7B744F1F1C15}">
      <dgm:prSet/>
      <dgm:spPr/>
      <dgm:t>
        <a:bodyPr/>
        <a:lstStyle/>
        <a:p>
          <a:endParaRPr lang="ru-RU" sz="4400"/>
        </a:p>
      </dgm:t>
    </dgm:pt>
    <dgm:pt modelId="{6FDBC543-538D-40FD-B81D-68B232A4165C}">
      <dgm:prSet custT="1"/>
      <dgm:spPr/>
      <dgm:t>
        <a:bodyPr/>
        <a:lstStyle/>
        <a:p>
          <a:r>
            <a:rPr lang="ru-RU" sz="19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безпека</a:t>
          </a:r>
          <a:r>
            <a:rPr lang="ru-RU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передача інформації ведеться з використанням </a:t>
          </a:r>
          <a:r>
            <a:rPr lang="en-US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SSL </a:t>
          </a:r>
          <a:r>
            <a:rPr lang="ru-RU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протоколу з кодовим ключем 128-</a:t>
          </a:r>
          <a:r>
            <a:rPr lang="en-US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bit </a:t>
          </a:r>
          <a:r>
            <a:rPr lang="ru-RU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 іншими криптографічними алгоритмами.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462475-CD45-49A0-AF8B-630B917BE635}" type="parTrans" cxnId="{B9ED75FD-7206-41AA-A48C-BBD82BB0E8FE}">
      <dgm:prSet/>
      <dgm:spPr/>
      <dgm:t>
        <a:bodyPr/>
        <a:lstStyle/>
        <a:p>
          <a:endParaRPr lang="ru-RU" sz="4400"/>
        </a:p>
      </dgm:t>
    </dgm:pt>
    <dgm:pt modelId="{495AA122-8006-471A-85D1-947AFA319DCA}" type="sibTrans" cxnId="{B9ED75FD-7206-41AA-A48C-BBD82BB0E8FE}">
      <dgm:prSet/>
      <dgm:spPr/>
      <dgm:t>
        <a:bodyPr/>
        <a:lstStyle/>
        <a:p>
          <a:endParaRPr lang="ru-RU" sz="4400"/>
        </a:p>
      </dgm:t>
    </dgm:pt>
    <dgm:pt modelId="{11C2BDE2-2E0A-401C-8FF7-5D33B9CE037F}" type="pres">
      <dgm:prSet presAssocID="{D992AFA7-F43B-46B3-867B-9F5111816863}" presName="linear" presStyleCnt="0">
        <dgm:presLayoutVars>
          <dgm:dir/>
          <dgm:animLvl val="lvl"/>
          <dgm:resizeHandles val="exact"/>
        </dgm:presLayoutVars>
      </dgm:prSet>
      <dgm:spPr/>
    </dgm:pt>
    <dgm:pt modelId="{473F7A4B-7A5F-4C0D-BC94-744DACE70E50}" type="pres">
      <dgm:prSet presAssocID="{B80F88EE-C48A-4902-9E35-5CFC6AABEE29}" presName="parentLin" presStyleCnt="0"/>
      <dgm:spPr/>
    </dgm:pt>
    <dgm:pt modelId="{E537F671-0F86-4DD5-A61C-2429E2B9F975}" type="pres">
      <dgm:prSet presAssocID="{B80F88EE-C48A-4902-9E35-5CFC6AABEE29}" presName="parentLeftMargin" presStyleLbl="node1" presStyleIdx="0" presStyleCnt="5"/>
      <dgm:spPr/>
    </dgm:pt>
    <dgm:pt modelId="{636B0553-3D8B-46A0-BEBC-F89E7E00275F}" type="pres">
      <dgm:prSet presAssocID="{B80F88EE-C48A-4902-9E35-5CFC6AABEE29}" presName="parentText" presStyleLbl="node1" presStyleIdx="0" presStyleCnt="5" custScaleX="107176" custScaleY="199538" custLinFactNeighborX="-2002" custLinFactNeighborY="71">
        <dgm:presLayoutVars>
          <dgm:chMax val="0"/>
          <dgm:bulletEnabled val="1"/>
        </dgm:presLayoutVars>
      </dgm:prSet>
      <dgm:spPr/>
    </dgm:pt>
    <dgm:pt modelId="{D87AB144-0C89-4AB9-A6F8-9B0515243316}" type="pres">
      <dgm:prSet presAssocID="{B80F88EE-C48A-4902-9E35-5CFC6AABEE29}" presName="negativeSpace" presStyleCnt="0"/>
      <dgm:spPr/>
    </dgm:pt>
    <dgm:pt modelId="{43D13B49-70F5-4592-ABC2-46144F07D5F6}" type="pres">
      <dgm:prSet presAssocID="{B80F88EE-C48A-4902-9E35-5CFC6AABEE29}" presName="childText" presStyleLbl="conFgAcc1" presStyleIdx="0" presStyleCnt="5">
        <dgm:presLayoutVars>
          <dgm:bulletEnabled val="1"/>
        </dgm:presLayoutVars>
      </dgm:prSet>
      <dgm:spPr/>
    </dgm:pt>
    <dgm:pt modelId="{1F638C5B-B689-4872-AF45-1467F55882A3}" type="pres">
      <dgm:prSet presAssocID="{DD948450-647C-4AC5-88F8-D7EEEE792FA2}" presName="spaceBetweenRectangles" presStyleCnt="0"/>
      <dgm:spPr/>
    </dgm:pt>
    <dgm:pt modelId="{6BBAE01F-86B6-4570-80E8-6213D1D3DFE8}" type="pres">
      <dgm:prSet presAssocID="{5D4F4B35-23C4-422E-BFB8-8D92714713D6}" presName="parentLin" presStyleCnt="0"/>
      <dgm:spPr/>
    </dgm:pt>
    <dgm:pt modelId="{10CE3BC8-CB58-47BE-AB13-509DF567160F}" type="pres">
      <dgm:prSet presAssocID="{5D4F4B35-23C4-422E-BFB8-8D92714713D6}" presName="parentLeftMargin" presStyleLbl="node1" presStyleIdx="0" presStyleCnt="5"/>
      <dgm:spPr/>
    </dgm:pt>
    <dgm:pt modelId="{213116CE-3A1D-4792-9F3E-0AEEA7FF0DB3}" type="pres">
      <dgm:prSet presAssocID="{5D4F4B35-23C4-422E-BFB8-8D92714713D6}" presName="parentText" presStyleLbl="node1" presStyleIdx="1" presStyleCnt="5" custScaleX="107176" custScaleY="199538">
        <dgm:presLayoutVars>
          <dgm:chMax val="0"/>
          <dgm:bulletEnabled val="1"/>
        </dgm:presLayoutVars>
      </dgm:prSet>
      <dgm:spPr/>
    </dgm:pt>
    <dgm:pt modelId="{894B3C75-15AC-4EBC-AFD5-DCC83C2725E4}" type="pres">
      <dgm:prSet presAssocID="{5D4F4B35-23C4-422E-BFB8-8D92714713D6}" presName="negativeSpace" presStyleCnt="0"/>
      <dgm:spPr/>
    </dgm:pt>
    <dgm:pt modelId="{621875F4-E711-4901-AE55-8570752CCB36}" type="pres">
      <dgm:prSet presAssocID="{5D4F4B35-23C4-422E-BFB8-8D92714713D6}" presName="childText" presStyleLbl="conFgAcc1" presStyleIdx="1" presStyleCnt="5">
        <dgm:presLayoutVars>
          <dgm:bulletEnabled val="1"/>
        </dgm:presLayoutVars>
      </dgm:prSet>
      <dgm:spPr/>
    </dgm:pt>
    <dgm:pt modelId="{182832F0-15D4-44B0-9AD7-F57C22CDE10B}" type="pres">
      <dgm:prSet presAssocID="{C63D51E5-239F-4FB0-8C22-FD500BEA9FBD}" presName="spaceBetweenRectangles" presStyleCnt="0"/>
      <dgm:spPr/>
    </dgm:pt>
    <dgm:pt modelId="{7294A936-56BD-4976-A10E-4F62676573A1}" type="pres">
      <dgm:prSet presAssocID="{8E5ECD63-7C6D-4F8A-87C9-42C292602E0F}" presName="parentLin" presStyleCnt="0"/>
      <dgm:spPr/>
    </dgm:pt>
    <dgm:pt modelId="{D3CD9B60-EB8E-4E24-B50C-D58B80B4E84C}" type="pres">
      <dgm:prSet presAssocID="{8E5ECD63-7C6D-4F8A-87C9-42C292602E0F}" presName="parentLeftMargin" presStyleLbl="node1" presStyleIdx="1" presStyleCnt="5"/>
      <dgm:spPr/>
    </dgm:pt>
    <dgm:pt modelId="{716A12A4-ED4C-4111-B4A5-9B52E3193AB9}" type="pres">
      <dgm:prSet presAssocID="{8E5ECD63-7C6D-4F8A-87C9-42C292602E0F}" presName="parentText" presStyleLbl="node1" presStyleIdx="2" presStyleCnt="5" custScaleX="107176" custScaleY="199538">
        <dgm:presLayoutVars>
          <dgm:chMax val="0"/>
          <dgm:bulletEnabled val="1"/>
        </dgm:presLayoutVars>
      </dgm:prSet>
      <dgm:spPr/>
    </dgm:pt>
    <dgm:pt modelId="{8100160F-77B7-4EC6-8C01-ADE036C25B88}" type="pres">
      <dgm:prSet presAssocID="{8E5ECD63-7C6D-4F8A-87C9-42C292602E0F}" presName="negativeSpace" presStyleCnt="0"/>
      <dgm:spPr/>
    </dgm:pt>
    <dgm:pt modelId="{D7AB76A5-C204-4AD5-B641-AF65222BF041}" type="pres">
      <dgm:prSet presAssocID="{8E5ECD63-7C6D-4F8A-87C9-42C292602E0F}" presName="childText" presStyleLbl="conFgAcc1" presStyleIdx="2" presStyleCnt="5">
        <dgm:presLayoutVars>
          <dgm:bulletEnabled val="1"/>
        </dgm:presLayoutVars>
      </dgm:prSet>
      <dgm:spPr/>
    </dgm:pt>
    <dgm:pt modelId="{B6253620-C604-4E8F-9A10-AED369544B39}" type="pres">
      <dgm:prSet presAssocID="{DBB2CBEE-0135-4069-BE7E-30DBD2AD190D}" presName="spaceBetweenRectangles" presStyleCnt="0"/>
      <dgm:spPr/>
    </dgm:pt>
    <dgm:pt modelId="{7698D99B-70E7-44F1-86CA-9531B6AE9877}" type="pres">
      <dgm:prSet presAssocID="{515CC534-477A-401F-A95C-6F1CFE1661F0}" presName="parentLin" presStyleCnt="0"/>
      <dgm:spPr/>
    </dgm:pt>
    <dgm:pt modelId="{6CD4677B-6D51-4E12-B238-D6F66F91055D}" type="pres">
      <dgm:prSet presAssocID="{515CC534-477A-401F-A95C-6F1CFE1661F0}" presName="parentLeftMargin" presStyleLbl="node1" presStyleIdx="2" presStyleCnt="5"/>
      <dgm:spPr/>
    </dgm:pt>
    <dgm:pt modelId="{78D421B8-6C56-410F-BDBE-E2262A1BD6D2}" type="pres">
      <dgm:prSet presAssocID="{515CC534-477A-401F-A95C-6F1CFE1661F0}" presName="parentText" presStyleLbl="node1" presStyleIdx="3" presStyleCnt="5" custScaleX="107176" custScaleY="199538">
        <dgm:presLayoutVars>
          <dgm:chMax val="0"/>
          <dgm:bulletEnabled val="1"/>
        </dgm:presLayoutVars>
      </dgm:prSet>
      <dgm:spPr/>
    </dgm:pt>
    <dgm:pt modelId="{69193A79-D512-4531-92FD-C4819607867D}" type="pres">
      <dgm:prSet presAssocID="{515CC534-477A-401F-A95C-6F1CFE1661F0}" presName="negativeSpace" presStyleCnt="0"/>
      <dgm:spPr/>
    </dgm:pt>
    <dgm:pt modelId="{5D789AD3-2C33-4440-8B88-2D1E0CE7FE92}" type="pres">
      <dgm:prSet presAssocID="{515CC534-477A-401F-A95C-6F1CFE1661F0}" presName="childText" presStyleLbl="conFgAcc1" presStyleIdx="3" presStyleCnt="5">
        <dgm:presLayoutVars>
          <dgm:bulletEnabled val="1"/>
        </dgm:presLayoutVars>
      </dgm:prSet>
      <dgm:spPr/>
    </dgm:pt>
    <dgm:pt modelId="{2D6144A1-8B13-4499-AA73-DB20C16F120A}" type="pres">
      <dgm:prSet presAssocID="{616F3179-E3D4-4774-9924-146A245B15EA}" presName="spaceBetweenRectangles" presStyleCnt="0"/>
      <dgm:spPr/>
    </dgm:pt>
    <dgm:pt modelId="{6FDD78A8-E9CE-4A61-903C-202FFE29E9A6}" type="pres">
      <dgm:prSet presAssocID="{6FDBC543-538D-40FD-B81D-68B232A4165C}" presName="parentLin" presStyleCnt="0"/>
      <dgm:spPr/>
    </dgm:pt>
    <dgm:pt modelId="{284FAA6C-5886-4A06-8C61-2897122AB31B}" type="pres">
      <dgm:prSet presAssocID="{6FDBC543-538D-40FD-B81D-68B232A4165C}" presName="parentLeftMargin" presStyleLbl="node1" presStyleIdx="3" presStyleCnt="5"/>
      <dgm:spPr/>
    </dgm:pt>
    <dgm:pt modelId="{B2A89F0D-2CC1-4FDE-A5BC-90F6701CA629}" type="pres">
      <dgm:prSet presAssocID="{6FDBC543-538D-40FD-B81D-68B232A4165C}" presName="parentText" presStyleLbl="node1" presStyleIdx="4" presStyleCnt="5" custScaleX="107176" custScaleY="199538">
        <dgm:presLayoutVars>
          <dgm:chMax val="0"/>
          <dgm:bulletEnabled val="1"/>
        </dgm:presLayoutVars>
      </dgm:prSet>
      <dgm:spPr/>
    </dgm:pt>
    <dgm:pt modelId="{25BCBB3E-1283-497D-98F5-02E1063D1F52}" type="pres">
      <dgm:prSet presAssocID="{6FDBC543-538D-40FD-B81D-68B232A4165C}" presName="negativeSpace" presStyleCnt="0"/>
      <dgm:spPr/>
    </dgm:pt>
    <dgm:pt modelId="{2618FBA5-CCE8-4706-BB85-E090DB0E52BE}" type="pres">
      <dgm:prSet presAssocID="{6FDBC543-538D-40FD-B81D-68B232A4165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03BD013-1601-451B-8E6C-0357389256BF}" type="presOf" srcId="{515CC534-477A-401F-A95C-6F1CFE1661F0}" destId="{78D421B8-6C56-410F-BDBE-E2262A1BD6D2}" srcOrd="1" destOrd="0" presId="urn:microsoft.com/office/officeart/2005/8/layout/list1"/>
    <dgm:cxn modelId="{63406C25-A5D3-4757-9C80-8599694CF588}" type="presOf" srcId="{5D4F4B35-23C4-422E-BFB8-8D92714713D6}" destId="{10CE3BC8-CB58-47BE-AB13-509DF567160F}" srcOrd="0" destOrd="0" presId="urn:microsoft.com/office/officeart/2005/8/layout/list1"/>
    <dgm:cxn modelId="{D938A52C-BED4-48A4-A579-699B17AD834E}" srcId="{D992AFA7-F43B-46B3-867B-9F5111816863}" destId="{8E5ECD63-7C6D-4F8A-87C9-42C292602E0F}" srcOrd="2" destOrd="0" parTransId="{FA557A40-3C17-402D-B951-D61CC21DB13A}" sibTransId="{DBB2CBEE-0135-4069-BE7E-30DBD2AD190D}"/>
    <dgm:cxn modelId="{6298B645-3030-406D-9A4B-6E27FEFEB3D3}" type="presOf" srcId="{6FDBC543-538D-40FD-B81D-68B232A4165C}" destId="{284FAA6C-5886-4A06-8C61-2897122AB31B}" srcOrd="0" destOrd="0" presId="urn:microsoft.com/office/officeart/2005/8/layout/list1"/>
    <dgm:cxn modelId="{D3AB5C53-1CBF-4C17-A3C3-BD99BF211D40}" srcId="{D992AFA7-F43B-46B3-867B-9F5111816863}" destId="{B80F88EE-C48A-4902-9E35-5CFC6AABEE29}" srcOrd="0" destOrd="0" parTransId="{2AF0E963-57AB-4F4B-ADA8-7445F1981976}" sibTransId="{DD948450-647C-4AC5-88F8-D7EEEE792FA2}"/>
    <dgm:cxn modelId="{A8A32265-DA08-406D-B4C5-3BFB213637F1}" type="presOf" srcId="{D992AFA7-F43B-46B3-867B-9F5111816863}" destId="{11C2BDE2-2E0A-401C-8FF7-5D33B9CE037F}" srcOrd="0" destOrd="0" presId="urn:microsoft.com/office/officeart/2005/8/layout/list1"/>
    <dgm:cxn modelId="{0E1CD66D-DB4F-40B2-867A-5CA35314CE6A}" type="presOf" srcId="{8E5ECD63-7C6D-4F8A-87C9-42C292602E0F}" destId="{716A12A4-ED4C-4111-B4A5-9B52E3193AB9}" srcOrd="1" destOrd="0" presId="urn:microsoft.com/office/officeart/2005/8/layout/list1"/>
    <dgm:cxn modelId="{8299BD75-18DC-4304-85F1-6188D3D3D270}" type="presOf" srcId="{6FDBC543-538D-40FD-B81D-68B232A4165C}" destId="{B2A89F0D-2CC1-4FDE-A5BC-90F6701CA629}" srcOrd="1" destOrd="0" presId="urn:microsoft.com/office/officeart/2005/8/layout/list1"/>
    <dgm:cxn modelId="{04B5B380-D020-4219-B8CB-0CF0A9C15900}" type="presOf" srcId="{B80F88EE-C48A-4902-9E35-5CFC6AABEE29}" destId="{E537F671-0F86-4DD5-A61C-2429E2B9F975}" srcOrd="0" destOrd="0" presId="urn:microsoft.com/office/officeart/2005/8/layout/list1"/>
    <dgm:cxn modelId="{BD919194-4C42-4F9A-898C-FAA9073DFAC2}" type="presOf" srcId="{8E5ECD63-7C6D-4F8A-87C9-42C292602E0F}" destId="{D3CD9B60-EB8E-4E24-B50C-D58B80B4E84C}" srcOrd="0" destOrd="0" presId="urn:microsoft.com/office/officeart/2005/8/layout/list1"/>
    <dgm:cxn modelId="{034C59A2-D9AD-479D-AF65-8E05D3E03677}" type="presOf" srcId="{B80F88EE-C48A-4902-9E35-5CFC6AABEE29}" destId="{636B0553-3D8B-46A0-BEBC-F89E7E00275F}" srcOrd="1" destOrd="0" presId="urn:microsoft.com/office/officeart/2005/8/layout/list1"/>
    <dgm:cxn modelId="{4B687DB0-C797-487C-A186-1FB242A2DED9}" type="presOf" srcId="{515CC534-477A-401F-A95C-6F1CFE1661F0}" destId="{6CD4677B-6D51-4E12-B238-D6F66F91055D}" srcOrd="0" destOrd="0" presId="urn:microsoft.com/office/officeart/2005/8/layout/list1"/>
    <dgm:cxn modelId="{46DC4FB3-BB8E-4D4B-BE0F-C12186DBB481}" type="presOf" srcId="{5D4F4B35-23C4-422E-BFB8-8D92714713D6}" destId="{213116CE-3A1D-4792-9F3E-0AEEA7FF0DB3}" srcOrd="1" destOrd="0" presId="urn:microsoft.com/office/officeart/2005/8/layout/list1"/>
    <dgm:cxn modelId="{F01714D1-D8F8-4337-AD0A-7B744F1F1C15}" srcId="{D992AFA7-F43B-46B3-867B-9F5111816863}" destId="{515CC534-477A-401F-A95C-6F1CFE1661F0}" srcOrd="3" destOrd="0" parTransId="{5DAAB7F4-F6E3-4306-A62C-B9A11A0E0F21}" sibTransId="{616F3179-E3D4-4774-9924-146A245B15EA}"/>
    <dgm:cxn modelId="{D274C6F5-48A2-4C8F-831F-0CC9CB97BFAD}" srcId="{D992AFA7-F43B-46B3-867B-9F5111816863}" destId="{5D4F4B35-23C4-422E-BFB8-8D92714713D6}" srcOrd="1" destOrd="0" parTransId="{A96FA7DB-6234-4058-96E7-C0F3DA7238DD}" sibTransId="{C63D51E5-239F-4FB0-8C22-FD500BEA9FBD}"/>
    <dgm:cxn modelId="{B9ED75FD-7206-41AA-A48C-BBD82BB0E8FE}" srcId="{D992AFA7-F43B-46B3-867B-9F5111816863}" destId="{6FDBC543-538D-40FD-B81D-68B232A4165C}" srcOrd="4" destOrd="0" parTransId="{B6462475-CD45-49A0-AF8B-630B917BE635}" sibTransId="{495AA122-8006-471A-85D1-947AFA319DCA}"/>
    <dgm:cxn modelId="{8F807DAB-DE81-416F-9484-1102FA40B6EA}" type="presParOf" srcId="{11C2BDE2-2E0A-401C-8FF7-5D33B9CE037F}" destId="{473F7A4B-7A5F-4C0D-BC94-744DACE70E50}" srcOrd="0" destOrd="0" presId="urn:microsoft.com/office/officeart/2005/8/layout/list1"/>
    <dgm:cxn modelId="{D94C1F08-26C5-470E-AE5B-1D7CC3889E48}" type="presParOf" srcId="{473F7A4B-7A5F-4C0D-BC94-744DACE70E50}" destId="{E537F671-0F86-4DD5-A61C-2429E2B9F975}" srcOrd="0" destOrd="0" presId="urn:microsoft.com/office/officeart/2005/8/layout/list1"/>
    <dgm:cxn modelId="{8E9EAFB6-5F88-4238-822A-8771D1B19E03}" type="presParOf" srcId="{473F7A4B-7A5F-4C0D-BC94-744DACE70E50}" destId="{636B0553-3D8B-46A0-BEBC-F89E7E00275F}" srcOrd="1" destOrd="0" presId="urn:microsoft.com/office/officeart/2005/8/layout/list1"/>
    <dgm:cxn modelId="{226CAF11-ACAF-4F87-9358-C38B38D129CA}" type="presParOf" srcId="{11C2BDE2-2E0A-401C-8FF7-5D33B9CE037F}" destId="{D87AB144-0C89-4AB9-A6F8-9B0515243316}" srcOrd="1" destOrd="0" presId="urn:microsoft.com/office/officeart/2005/8/layout/list1"/>
    <dgm:cxn modelId="{C08FD9CF-1D76-4634-9A57-F32A5C516BBB}" type="presParOf" srcId="{11C2BDE2-2E0A-401C-8FF7-5D33B9CE037F}" destId="{43D13B49-70F5-4592-ABC2-46144F07D5F6}" srcOrd="2" destOrd="0" presId="urn:microsoft.com/office/officeart/2005/8/layout/list1"/>
    <dgm:cxn modelId="{26402689-F773-4C6B-A543-148AB2C6AEB9}" type="presParOf" srcId="{11C2BDE2-2E0A-401C-8FF7-5D33B9CE037F}" destId="{1F638C5B-B689-4872-AF45-1467F55882A3}" srcOrd="3" destOrd="0" presId="urn:microsoft.com/office/officeart/2005/8/layout/list1"/>
    <dgm:cxn modelId="{D85A2C57-C2F6-476C-A741-BCB1EDF342D4}" type="presParOf" srcId="{11C2BDE2-2E0A-401C-8FF7-5D33B9CE037F}" destId="{6BBAE01F-86B6-4570-80E8-6213D1D3DFE8}" srcOrd="4" destOrd="0" presId="urn:microsoft.com/office/officeart/2005/8/layout/list1"/>
    <dgm:cxn modelId="{17176FC6-AFD7-4D30-B19A-4D5B256B2E00}" type="presParOf" srcId="{6BBAE01F-86B6-4570-80E8-6213D1D3DFE8}" destId="{10CE3BC8-CB58-47BE-AB13-509DF567160F}" srcOrd="0" destOrd="0" presId="urn:microsoft.com/office/officeart/2005/8/layout/list1"/>
    <dgm:cxn modelId="{3D218D59-570F-4FFF-81B4-639678A78116}" type="presParOf" srcId="{6BBAE01F-86B6-4570-80E8-6213D1D3DFE8}" destId="{213116CE-3A1D-4792-9F3E-0AEEA7FF0DB3}" srcOrd="1" destOrd="0" presId="urn:microsoft.com/office/officeart/2005/8/layout/list1"/>
    <dgm:cxn modelId="{733E1AC1-8749-4E72-9F0D-B669922B4632}" type="presParOf" srcId="{11C2BDE2-2E0A-401C-8FF7-5D33B9CE037F}" destId="{894B3C75-15AC-4EBC-AFD5-DCC83C2725E4}" srcOrd="5" destOrd="0" presId="urn:microsoft.com/office/officeart/2005/8/layout/list1"/>
    <dgm:cxn modelId="{56242CFC-1879-4A66-9DE1-4F618B80A018}" type="presParOf" srcId="{11C2BDE2-2E0A-401C-8FF7-5D33B9CE037F}" destId="{621875F4-E711-4901-AE55-8570752CCB36}" srcOrd="6" destOrd="0" presId="urn:microsoft.com/office/officeart/2005/8/layout/list1"/>
    <dgm:cxn modelId="{4EB8C577-9419-46C1-A810-A82B93FB8E4C}" type="presParOf" srcId="{11C2BDE2-2E0A-401C-8FF7-5D33B9CE037F}" destId="{182832F0-15D4-44B0-9AD7-F57C22CDE10B}" srcOrd="7" destOrd="0" presId="urn:microsoft.com/office/officeart/2005/8/layout/list1"/>
    <dgm:cxn modelId="{1429301A-0529-4D8D-BBA4-58EF1A74D616}" type="presParOf" srcId="{11C2BDE2-2E0A-401C-8FF7-5D33B9CE037F}" destId="{7294A936-56BD-4976-A10E-4F62676573A1}" srcOrd="8" destOrd="0" presId="urn:microsoft.com/office/officeart/2005/8/layout/list1"/>
    <dgm:cxn modelId="{59F44D0A-4E5C-413C-A36D-DD750759E96A}" type="presParOf" srcId="{7294A936-56BD-4976-A10E-4F62676573A1}" destId="{D3CD9B60-EB8E-4E24-B50C-D58B80B4E84C}" srcOrd="0" destOrd="0" presId="urn:microsoft.com/office/officeart/2005/8/layout/list1"/>
    <dgm:cxn modelId="{38B8D2CF-2F53-46EB-944E-4DF804B6A9A4}" type="presParOf" srcId="{7294A936-56BD-4976-A10E-4F62676573A1}" destId="{716A12A4-ED4C-4111-B4A5-9B52E3193AB9}" srcOrd="1" destOrd="0" presId="urn:microsoft.com/office/officeart/2005/8/layout/list1"/>
    <dgm:cxn modelId="{596180F4-2859-4E9C-8622-376A07811FB6}" type="presParOf" srcId="{11C2BDE2-2E0A-401C-8FF7-5D33B9CE037F}" destId="{8100160F-77B7-4EC6-8C01-ADE036C25B88}" srcOrd="9" destOrd="0" presId="urn:microsoft.com/office/officeart/2005/8/layout/list1"/>
    <dgm:cxn modelId="{F577690E-62EE-45ED-BDF3-A94A410BFA86}" type="presParOf" srcId="{11C2BDE2-2E0A-401C-8FF7-5D33B9CE037F}" destId="{D7AB76A5-C204-4AD5-B641-AF65222BF041}" srcOrd="10" destOrd="0" presId="urn:microsoft.com/office/officeart/2005/8/layout/list1"/>
    <dgm:cxn modelId="{8B704C6D-3D42-4B63-A1D5-67C561C51151}" type="presParOf" srcId="{11C2BDE2-2E0A-401C-8FF7-5D33B9CE037F}" destId="{B6253620-C604-4E8F-9A10-AED369544B39}" srcOrd="11" destOrd="0" presId="urn:microsoft.com/office/officeart/2005/8/layout/list1"/>
    <dgm:cxn modelId="{F2739BCC-FC03-454E-ACDB-FCF73D0BC58F}" type="presParOf" srcId="{11C2BDE2-2E0A-401C-8FF7-5D33B9CE037F}" destId="{7698D99B-70E7-44F1-86CA-9531B6AE9877}" srcOrd="12" destOrd="0" presId="urn:microsoft.com/office/officeart/2005/8/layout/list1"/>
    <dgm:cxn modelId="{760DDAAE-4291-4124-A9BC-83377D098E19}" type="presParOf" srcId="{7698D99B-70E7-44F1-86CA-9531B6AE9877}" destId="{6CD4677B-6D51-4E12-B238-D6F66F91055D}" srcOrd="0" destOrd="0" presId="urn:microsoft.com/office/officeart/2005/8/layout/list1"/>
    <dgm:cxn modelId="{FA2A53E9-8D36-42B3-95A5-F00FFF31EA5E}" type="presParOf" srcId="{7698D99B-70E7-44F1-86CA-9531B6AE9877}" destId="{78D421B8-6C56-410F-BDBE-E2262A1BD6D2}" srcOrd="1" destOrd="0" presId="urn:microsoft.com/office/officeart/2005/8/layout/list1"/>
    <dgm:cxn modelId="{871E5C34-1E37-483B-80A3-C675196A8491}" type="presParOf" srcId="{11C2BDE2-2E0A-401C-8FF7-5D33B9CE037F}" destId="{69193A79-D512-4531-92FD-C4819607867D}" srcOrd="13" destOrd="0" presId="urn:microsoft.com/office/officeart/2005/8/layout/list1"/>
    <dgm:cxn modelId="{084FE64E-D194-4837-AFA6-A027421DE17A}" type="presParOf" srcId="{11C2BDE2-2E0A-401C-8FF7-5D33B9CE037F}" destId="{5D789AD3-2C33-4440-8B88-2D1E0CE7FE92}" srcOrd="14" destOrd="0" presId="urn:microsoft.com/office/officeart/2005/8/layout/list1"/>
    <dgm:cxn modelId="{E57BC081-A7DA-49D6-BB7C-778FB3B9F6D5}" type="presParOf" srcId="{11C2BDE2-2E0A-401C-8FF7-5D33B9CE037F}" destId="{2D6144A1-8B13-4499-AA73-DB20C16F120A}" srcOrd="15" destOrd="0" presId="urn:microsoft.com/office/officeart/2005/8/layout/list1"/>
    <dgm:cxn modelId="{705895F3-6298-4EC2-AFF1-8CC4837F9B7A}" type="presParOf" srcId="{11C2BDE2-2E0A-401C-8FF7-5D33B9CE037F}" destId="{6FDD78A8-E9CE-4A61-903C-202FFE29E9A6}" srcOrd="16" destOrd="0" presId="urn:microsoft.com/office/officeart/2005/8/layout/list1"/>
    <dgm:cxn modelId="{9F4E4343-8382-47A4-9A7E-354D33DE2BE1}" type="presParOf" srcId="{6FDD78A8-E9CE-4A61-903C-202FFE29E9A6}" destId="{284FAA6C-5886-4A06-8C61-2897122AB31B}" srcOrd="0" destOrd="0" presId="urn:microsoft.com/office/officeart/2005/8/layout/list1"/>
    <dgm:cxn modelId="{0A9B61C1-6DCE-4DDE-989A-E29DD7373745}" type="presParOf" srcId="{6FDD78A8-E9CE-4A61-903C-202FFE29E9A6}" destId="{B2A89F0D-2CC1-4FDE-A5BC-90F6701CA629}" srcOrd="1" destOrd="0" presId="urn:microsoft.com/office/officeart/2005/8/layout/list1"/>
    <dgm:cxn modelId="{F4A16049-6499-438B-BAF0-A0BC37C58117}" type="presParOf" srcId="{11C2BDE2-2E0A-401C-8FF7-5D33B9CE037F}" destId="{25BCBB3E-1283-497D-98F5-02E1063D1F52}" srcOrd="17" destOrd="0" presId="urn:microsoft.com/office/officeart/2005/8/layout/list1"/>
    <dgm:cxn modelId="{17D0C962-08C4-4592-9D67-A2B608CF34F4}" type="presParOf" srcId="{11C2BDE2-2E0A-401C-8FF7-5D33B9CE037F}" destId="{2618FBA5-CCE8-4706-BB85-E090DB0E52B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71796-A14E-42EF-ABA9-E514FF52331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17C8BE-A6E8-4CE1-943B-CFEB20145896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законодавчими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актами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стали правовою основою для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розробки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СЕП є:  </a:t>
          </a:r>
        </a:p>
      </dgm:t>
    </dgm:pt>
    <dgm:pt modelId="{307E6A92-5577-4234-A1C6-EC9C7EE8771A}" type="parTrans" cxnId="{A2C66CEB-C551-4FD2-A41A-673257B0567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0AC85BD-E21F-477D-B63A-D67E9402F179}" type="sibTrans" cxnId="{A2C66CEB-C551-4FD2-A41A-673257B0567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1CDCB48-9883-491D-AEB4-51B5486E9326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Закон "Про банки і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банківську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";</a:t>
          </a:r>
        </a:p>
      </dgm:t>
    </dgm:pt>
    <dgm:pt modelId="{BB2C8FC8-CECC-4156-977F-DCE56DAABB0F}" type="parTrans" cxnId="{83BA4285-E1D9-47A3-A072-36412A1E434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CF8762F-A7C5-4E3B-856C-FB2C043C45CD}" type="sibTrans" cxnId="{83BA4285-E1D9-47A3-A072-36412A1E434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EC100FA-7FBD-47AD-A0A9-2C1907F4A98F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Закон "Про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автоматизованих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системах";</a:t>
          </a:r>
        </a:p>
      </dgm:t>
    </dgm:pt>
    <dgm:pt modelId="{68C24259-5881-4A95-9909-3A128D408883}" type="parTrans" cxnId="{A6FDFD93-E13F-4542-8AF2-9CEFD5C999B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00ADBF7-A3F3-49BA-944F-1A6AD39B40E7}" type="sibTrans" cxnId="{A6FDFD93-E13F-4542-8AF2-9CEFD5C999B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6FB0F05-F669-48AC-8AC2-86553A32D443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- Закон "Про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Національний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банк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";</a:t>
          </a:r>
        </a:p>
      </dgm:t>
    </dgm:pt>
    <dgm:pt modelId="{C163BAF2-F6FB-4F57-8AA0-737151766FC1}" type="parTrans" cxnId="{DBD6DA19-3FC1-4C7C-9E1E-63FD6751F64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4B5CFA4-0E2A-4324-830E-974DC809E546}" type="sibTrans" cxnId="{DBD6DA19-3FC1-4C7C-9E1E-63FD6751F64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59C3CA7-466F-4939-B962-3B4212EB6F34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Основними документами НБУ, що регламентують проведення розрахунків за допомогою СЕП, є: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787397-4FB1-4A94-8D99-E8FAAA308CFE}" type="parTrans" cxnId="{818C6A3E-AD79-458F-BCDD-AEFEA75AF31C}">
      <dgm:prSet/>
      <dgm:spPr/>
      <dgm:t>
        <a:bodyPr/>
        <a:lstStyle/>
        <a:p>
          <a:endParaRPr lang="ru-RU"/>
        </a:p>
      </dgm:t>
    </dgm:pt>
    <dgm:pt modelId="{3F477AA9-4BB5-4D84-979A-BC93F9D2CC7D}" type="sibTrans" cxnId="{818C6A3E-AD79-458F-BCDD-AEFEA75AF31C}">
      <dgm:prSet/>
      <dgm:spPr/>
      <dgm:t>
        <a:bodyPr/>
        <a:lstStyle/>
        <a:p>
          <a:endParaRPr lang="ru-RU"/>
        </a:p>
      </dgm:t>
    </dgm:pt>
    <dgm:pt modelId="{E6619D43-D293-4AAD-B493-49B052547C4B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«Положення про міжбанківські розрахунки в Україні», затверджене постановою №621 Правління НБУ від 27.12.1999 року.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E8F89F5-3288-4355-96F4-BD381B064A8D}" type="parTrans" cxnId="{9A41252F-A1D2-4DF1-B971-DD9DF8242AA3}">
      <dgm:prSet/>
      <dgm:spPr/>
      <dgm:t>
        <a:bodyPr/>
        <a:lstStyle/>
        <a:p>
          <a:endParaRPr lang="ru-RU"/>
        </a:p>
      </dgm:t>
    </dgm:pt>
    <dgm:pt modelId="{33A269E1-8696-4941-8B43-C12853DBBDCE}" type="sibTrans" cxnId="{9A41252F-A1D2-4DF1-B971-DD9DF8242AA3}">
      <dgm:prSet/>
      <dgm:spPr/>
      <dgm:t>
        <a:bodyPr/>
        <a:lstStyle/>
        <a:p>
          <a:endParaRPr lang="ru-RU"/>
        </a:p>
      </dgm:t>
    </dgm:pt>
    <dgm:pt modelId="{6ACE1F15-F570-499C-BF8C-DAF8BC204295}">
      <dgm:prSet custT="1"/>
      <dgm:spPr/>
      <dgm:t>
        <a:bodyPr/>
        <a:lstStyle/>
        <a:p>
          <a:r>
            <a:rPr lang="uk-UA" sz="1600">
              <a:latin typeface="Times New Roman" pitchFamily="18" charset="0"/>
              <a:cs typeface="Times New Roman" pitchFamily="18" charset="0"/>
            </a:rPr>
            <a:t>Інструкція №7 «Про безготівкові розрахунки в Україні в національній валюті» затверджена постановою №135 від 29.03.2001 року.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E98AA38-2F37-482D-BFD2-6CC87DB00B0C}" type="parTrans" cxnId="{44A9225D-D756-4661-9121-920A5FF53C3D}">
      <dgm:prSet/>
      <dgm:spPr/>
      <dgm:t>
        <a:bodyPr/>
        <a:lstStyle/>
        <a:p>
          <a:endParaRPr lang="ru-RU"/>
        </a:p>
      </dgm:t>
    </dgm:pt>
    <dgm:pt modelId="{B288E9DA-0BF1-4525-83F5-F1AA6957CDA2}" type="sibTrans" cxnId="{44A9225D-D756-4661-9121-920A5FF53C3D}">
      <dgm:prSet/>
      <dgm:spPr/>
      <dgm:t>
        <a:bodyPr/>
        <a:lstStyle/>
        <a:p>
          <a:endParaRPr lang="ru-RU"/>
        </a:p>
      </dgm:t>
    </dgm:pt>
    <dgm:pt modelId="{27513B06-6F2C-4741-974F-AE9941C04E10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Взаємні стосунки між регіональними управліннями НБУ та комерційними банками регулюються договірними умовами.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DA6A8EA-A701-4511-B375-E860047CF127}" type="parTrans" cxnId="{3837FC47-5F85-4CB6-AD6F-8D13EB8F91E4}">
      <dgm:prSet/>
      <dgm:spPr/>
      <dgm:t>
        <a:bodyPr/>
        <a:lstStyle/>
        <a:p>
          <a:endParaRPr lang="ru-RU"/>
        </a:p>
      </dgm:t>
    </dgm:pt>
    <dgm:pt modelId="{2A261A29-7A64-4107-A736-7E7D2FE8B099}" type="sibTrans" cxnId="{3837FC47-5F85-4CB6-AD6F-8D13EB8F91E4}">
      <dgm:prSet/>
      <dgm:spPr/>
      <dgm:t>
        <a:bodyPr/>
        <a:lstStyle/>
        <a:p>
          <a:endParaRPr lang="ru-RU"/>
        </a:p>
      </dgm:t>
    </dgm:pt>
    <dgm:pt modelId="{0538AEA8-1B3B-4511-BE5E-F95B13931DD8}" type="pres">
      <dgm:prSet presAssocID="{37071796-A14E-42EF-ABA9-E514FF5233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D9D392-E5BF-4A2B-8149-4FADAB864DB1}" type="pres">
      <dgm:prSet presAssocID="{F617C8BE-A6E8-4CE1-943B-CFEB20145896}" presName="root" presStyleCnt="0"/>
      <dgm:spPr/>
    </dgm:pt>
    <dgm:pt modelId="{71D7FC34-D3D1-4412-88CB-FFE78122DB28}" type="pres">
      <dgm:prSet presAssocID="{F617C8BE-A6E8-4CE1-943B-CFEB20145896}" presName="rootComposite" presStyleCnt="0"/>
      <dgm:spPr/>
    </dgm:pt>
    <dgm:pt modelId="{EF45CD8E-785F-4757-BD30-8F301B9BD046}" type="pres">
      <dgm:prSet presAssocID="{F617C8BE-A6E8-4CE1-943B-CFEB20145896}" presName="rootText" presStyleLbl="node1" presStyleIdx="0" presStyleCnt="2" custScaleX="155640" custScaleY="132238"/>
      <dgm:spPr/>
    </dgm:pt>
    <dgm:pt modelId="{231E10D3-1292-448E-AE8F-93DEBF96E89F}" type="pres">
      <dgm:prSet presAssocID="{F617C8BE-A6E8-4CE1-943B-CFEB20145896}" presName="rootConnector" presStyleLbl="node1" presStyleIdx="0" presStyleCnt="2"/>
      <dgm:spPr/>
    </dgm:pt>
    <dgm:pt modelId="{4C03A00F-5C3C-49A8-AC53-F7294A641390}" type="pres">
      <dgm:prSet presAssocID="{F617C8BE-A6E8-4CE1-943B-CFEB20145896}" presName="childShape" presStyleCnt="0"/>
      <dgm:spPr/>
    </dgm:pt>
    <dgm:pt modelId="{B518F4D8-2853-49EE-987C-91C818ED1EE9}" type="pres">
      <dgm:prSet presAssocID="{BB2C8FC8-CECC-4156-977F-DCE56DAABB0F}" presName="Name13" presStyleLbl="parChTrans1D2" presStyleIdx="0" presStyleCnt="6"/>
      <dgm:spPr/>
    </dgm:pt>
    <dgm:pt modelId="{1B846AEA-E10E-43BE-AE12-845378FA602F}" type="pres">
      <dgm:prSet presAssocID="{B1CDCB48-9883-491D-AEB4-51B5486E9326}" presName="childText" presStyleLbl="bgAcc1" presStyleIdx="0" presStyleCnt="6" custScaleX="165332">
        <dgm:presLayoutVars>
          <dgm:bulletEnabled val="1"/>
        </dgm:presLayoutVars>
      </dgm:prSet>
      <dgm:spPr/>
    </dgm:pt>
    <dgm:pt modelId="{B021B1F1-AF84-4D1C-BF02-6C212561A618}" type="pres">
      <dgm:prSet presAssocID="{68C24259-5881-4A95-9909-3A128D408883}" presName="Name13" presStyleLbl="parChTrans1D2" presStyleIdx="1" presStyleCnt="6"/>
      <dgm:spPr/>
    </dgm:pt>
    <dgm:pt modelId="{85FD6A0F-D154-455F-A5E0-1283ED899325}" type="pres">
      <dgm:prSet presAssocID="{EEC100FA-7FBD-47AD-A0A9-2C1907F4A98F}" presName="childText" presStyleLbl="bgAcc1" presStyleIdx="1" presStyleCnt="6" custScaleX="168478">
        <dgm:presLayoutVars>
          <dgm:bulletEnabled val="1"/>
        </dgm:presLayoutVars>
      </dgm:prSet>
      <dgm:spPr/>
    </dgm:pt>
    <dgm:pt modelId="{13D5155B-D8CE-44DD-A419-915D8BB58EDD}" type="pres">
      <dgm:prSet presAssocID="{C163BAF2-F6FB-4F57-8AA0-737151766FC1}" presName="Name13" presStyleLbl="parChTrans1D2" presStyleIdx="2" presStyleCnt="6"/>
      <dgm:spPr/>
    </dgm:pt>
    <dgm:pt modelId="{5AEE5266-2445-44B7-AE60-4BB5B4229ACB}" type="pres">
      <dgm:prSet presAssocID="{A6FB0F05-F669-48AC-8AC2-86553A32D443}" presName="childText" presStyleLbl="bgAcc1" presStyleIdx="2" presStyleCnt="6" custScaleX="169512">
        <dgm:presLayoutVars>
          <dgm:bulletEnabled val="1"/>
        </dgm:presLayoutVars>
      </dgm:prSet>
      <dgm:spPr/>
    </dgm:pt>
    <dgm:pt modelId="{AA8F0721-5244-4A78-98E7-7135D4F5D1D7}" type="pres">
      <dgm:prSet presAssocID="{D59C3CA7-466F-4939-B962-3B4212EB6F34}" presName="root" presStyleCnt="0"/>
      <dgm:spPr/>
    </dgm:pt>
    <dgm:pt modelId="{E821224B-78A3-484D-AEF0-E786C769A2BC}" type="pres">
      <dgm:prSet presAssocID="{D59C3CA7-466F-4939-B962-3B4212EB6F34}" presName="rootComposite" presStyleCnt="0"/>
      <dgm:spPr/>
    </dgm:pt>
    <dgm:pt modelId="{83C63D5B-E7DE-437A-8353-DFD7A4190C11}" type="pres">
      <dgm:prSet presAssocID="{D59C3CA7-466F-4939-B962-3B4212EB6F34}" presName="rootText" presStyleLbl="node1" presStyleIdx="1" presStyleCnt="2" custScaleX="164930" custLinFactNeighborX="1982" custLinFactNeighborY="5610"/>
      <dgm:spPr/>
    </dgm:pt>
    <dgm:pt modelId="{D5821098-D1A5-4406-9BA9-F0AE7209FB54}" type="pres">
      <dgm:prSet presAssocID="{D59C3CA7-466F-4939-B962-3B4212EB6F34}" presName="rootConnector" presStyleLbl="node1" presStyleIdx="1" presStyleCnt="2"/>
      <dgm:spPr/>
    </dgm:pt>
    <dgm:pt modelId="{C329E5FD-6F95-4C2D-A624-FE381A1C5EA1}" type="pres">
      <dgm:prSet presAssocID="{D59C3CA7-466F-4939-B962-3B4212EB6F34}" presName="childShape" presStyleCnt="0"/>
      <dgm:spPr/>
    </dgm:pt>
    <dgm:pt modelId="{04B39678-4681-4C19-9703-3849337C12EA}" type="pres">
      <dgm:prSet presAssocID="{7E8F89F5-3288-4355-96F4-BD381B064A8D}" presName="Name13" presStyleLbl="parChTrans1D2" presStyleIdx="3" presStyleCnt="6"/>
      <dgm:spPr/>
    </dgm:pt>
    <dgm:pt modelId="{49BBFC21-D00F-497D-8DA5-2445EC1E8D27}" type="pres">
      <dgm:prSet presAssocID="{E6619D43-D293-4AAD-B493-49B052547C4B}" presName="childText" presStyleLbl="bgAcc1" presStyleIdx="3" presStyleCnt="6" custScaleX="194434" custLinFactNeighborX="1865" custLinFactNeighborY="586">
        <dgm:presLayoutVars>
          <dgm:bulletEnabled val="1"/>
        </dgm:presLayoutVars>
      </dgm:prSet>
      <dgm:spPr/>
    </dgm:pt>
    <dgm:pt modelId="{D275D87C-AFD9-4D6E-A47C-A897D3D3832B}" type="pres">
      <dgm:prSet presAssocID="{8E98AA38-2F37-482D-BFD2-6CC87DB00B0C}" presName="Name13" presStyleLbl="parChTrans1D2" presStyleIdx="4" presStyleCnt="6" custSzX="364806" custSzY="7753517"/>
      <dgm:spPr/>
    </dgm:pt>
    <dgm:pt modelId="{A1CB25B1-E26E-4604-8C9B-86BB11A1D657}" type="pres">
      <dgm:prSet presAssocID="{6ACE1F15-F570-499C-BF8C-DAF8BC204295}" presName="childText" presStyleLbl="bgAcc1" presStyleIdx="4" presStyleCnt="6" custScaleX="198376" custScaleY="130745" custLinFactNeighborX="1865" custLinFactNeighborY="586">
        <dgm:presLayoutVars>
          <dgm:bulletEnabled val="1"/>
        </dgm:presLayoutVars>
      </dgm:prSet>
      <dgm:spPr/>
    </dgm:pt>
    <dgm:pt modelId="{169DCE0E-D97C-4C45-8AB2-E2F2BA1AE52F}" type="pres">
      <dgm:prSet presAssocID="{9DA6A8EA-A701-4511-B375-E860047CF127}" presName="Name13" presStyleLbl="parChTrans1D2" presStyleIdx="5" presStyleCnt="6" custSzX="364806" custSzY="11991995"/>
      <dgm:spPr/>
    </dgm:pt>
    <dgm:pt modelId="{CABA3E19-0700-484A-9EC9-3CDA08D0291D}" type="pres">
      <dgm:prSet presAssocID="{27513B06-6F2C-4741-974F-AE9941C04E10}" presName="childText" presStyleLbl="bgAcc1" presStyleIdx="5" presStyleCnt="6" custScaleX="198376" custScaleY="111477" custLinFactNeighborX="1806" custLinFactNeighborY="-4596">
        <dgm:presLayoutVars>
          <dgm:bulletEnabled val="1"/>
        </dgm:presLayoutVars>
      </dgm:prSet>
      <dgm:spPr/>
    </dgm:pt>
  </dgm:ptLst>
  <dgm:cxnLst>
    <dgm:cxn modelId="{5FEBE201-AED8-49AC-8EDF-C9B3FBCE8A89}" type="presOf" srcId="{B1CDCB48-9883-491D-AEB4-51B5486E9326}" destId="{1B846AEA-E10E-43BE-AE12-845378FA602F}" srcOrd="0" destOrd="0" presId="urn:microsoft.com/office/officeart/2005/8/layout/hierarchy3"/>
    <dgm:cxn modelId="{DDFABD08-8E25-4276-B756-81DA5FE8BE71}" type="presOf" srcId="{EEC100FA-7FBD-47AD-A0A9-2C1907F4A98F}" destId="{85FD6A0F-D154-455F-A5E0-1283ED899325}" srcOrd="0" destOrd="0" presId="urn:microsoft.com/office/officeart/2005/8/layout/hierarchy3"/>
    <dgm:cxn modelId="{DBD6DA19-3FC1-4C7C-9E1E-63FD6751F64C}" srcId="{F617C8BE-A6E8-4CE1-943B-CFEB20145896}" destId="{A6FB0F05-F669-48AC-8AC2-86553A32D443}" srcOrd="2" destOrd="0" parTransId="{C163BAF2-F6FB-4F57-8AA0-737151766FC1}" sibTransId="{04B5CFA4-0E2A-4324-830E-974DC809E546}"/>
    <dgm:cxn modelId="{ECECD626-5109-41FB-ADA0-DB810E9C0C84}" type="presOf" srcId="{7E8F89F5-3288-4355-96F4-BD381B064A8D}" destId="{04B39678-4681-4C19-9703-3849337C12EA}" srcOrd="0" destOrd="0" presId="urn:microsoft.com/office/officeart/2005/8/layout/hierarchy3"/>
    <dgm:cxn modelId="{9A41252F-A1D2-4DF1-B971-DD9DF8242AA3}" srcId="{D59C3CA7-466F-4939-B962-3B4212EB6F34}" destId="{E6619D43-D293-4AAD-B493-49B052547C4B}" srcOrd="0" destOrd="0" parTransId="{7E8F89F5-3288-4355-96F4-BD381B064A8D}" sibTransId="{33A269E1-8696-4941-8B43-C12853DBBDCE}"/>
    <dgm:cxn modelId="{818C6A3E-AD79-458F-BCDD-AEFEA75AF31C}" srcId="{37071796-A14E-42EF-ABA9-E514FF52331A}" destId="{D59C3CA7-466F-4939-B962-3B4212EB6F34}" srcOrd="1" destOrd="0" parTransId="{99787397-4FB1-4A94-8D99-E8FAAA308CFE}" sibTransId="{3F477AA9-4BB5-4D84-979A-BC93F9D2CC7D}"/>
    <dgm:cxn modelId="{3837FC47-5F85-4CB6-AD6F-8D13EB8F91E4}" srcId="{D59C3CA7-466F-4939-B962-3B4212EB6F34}" destId="{27513B06-6F2C-4741-974F-AE9941C04E10}" srcOrd="2" destOrd="0" parTransId="{9DA6A8EA-A701-4511-B375-E860047CF127}" sibTransId="{2A261A29-7A64-4107-A736-7E7D2FE8B099}"/>
    <dgm:cxn modelId="{B7601E55-3119-4DE0-B778-233CC367458E}" type="presOf" srcId="{37071796-A14E-42EF-ABA9-E514FF52331A}" destId="{0538AEA8-1B3B-4511-BE5E-F95B13931DD8}" srcOrd="0" destOrd="0" presId="urn:microsoft.com/office/officeart/2005/8/layout/hierarchy3"/>
    <dgm:cxn modelId="{44A9225D-D756-4661-9121-920A5FF53C3D}" srcId="{D59C3CA7-466F-4939-B962-3B4212EB6F34}" destId="{6ACE1F15-F570-499C-BF8C-DAF8BC204295}" srcOrd="1" destOrd="0" parTransId="{8E98AA38-2F37-482D-BFD2-6CC87DB00B0C}" sibTransId="{B288E9DA-0BF1-4525-83F5-F1AA6957CDA2}"/>
    <dgm:cxn modelId="{C4CDFB5D-1D08-4184-B2DB-5C6BA3E9EDE3}" type="presOf" srcId="{C163BAF2-F6FB-4F57-8AA0-737151766FC1}" destId="{13D5155B-D8CE-44DD-A419-915D8BB58EDD}" srcOrd="0" destOrd="0" presId="urn:microsoft.com/office/officeart/2005/8/layout/hierarchy3"/>
    <dgm:cxn modelId="{EE07A07E-1DD0-4EDE-848B-181BC557E335}" type="presOf" srcId="{A6FB0F05-F669-48AC-8AC2-86553A32D443}" destId="{5AEE5266-2445-44B7-AE60-4BB5B4229ACB}" srcOrd="0" destOrd="0" presId="urn:microsoft.com/office/officeart/2005/8/layout/hierarchy3"/>
    <dgm:cxn modelId="{570EBE7E-EDB7-4955-968F-A567187103A4}" type="presOf" srcId="{27513B06-6F2C-4741-974F-AE9941C04E10}" destId="{CABA3E19-0700-484A-9EC9-3CDA08D0291D}" srcOrd="0" destOrd="0" presId="urn:microsoft.com/office/officeart/2005/8/layout/hierarchy3"/>
    <dgm:cxn modelId="{83BA4285-E1D9-47A3-A072-36412A1E4340}" srcId="{F617C8BE-A6E8-4CE1-943B-CFEB20145896}" destId="{B1CDCB48-9883-491D-AEB4-51B5486E9326}" srcOrd="0" destOrd="0" parTransId="{BB2C8FC8-CECC-4156-977F-DCE56DAABB0F}" sibTransId="{9CF8762F-A7C5-4E3B-856C-FB2C043C45CD}"/>
    <dgm:cxn modelId="{A6FDFD93-E13F-4542-8AF2-9CEFD5C999B9}" srcId="{F617C8BE-A6E8-4CE1-943B-CFEB20145896}" destId="{EEC100FA-7FBD-47AD-A0A9-2C1907F4A98F}" srcOrd="1" destOrd="0" parTransId="{68C24259-5881-4A95-9909-3A128D408883}" sibTransId="{800ADBF7-A3F3-49BA-944F-1A6AD39B40E7}"/>
    <dgm:cxn modelId="{DFE7B69C-EA5C-43DD-9D18-7DF1AE1E3791}" type="presOf" srcId="{8E98AA38-2F37-482D-BFD2-6CC87DB00B0C}" destId="{D275D87C-AFD9-4D6E-A47C-A897D3D3832B}" srcOrd="0" destOrd="0" presId="urn:microsoft.com/office/officeart/2005/8/layout/hierarchy3"/>
    <dgm:cxn modelId="{CEB122B2-7641-408D-8834-E000766CC1C0}" type="presOf" srcId="{9DA6A8EA-A701-4511-B375-E860047CF127}" destId="{169DCE0E-D97C-4C45-8AB2-E2F2BA1AE52F}" srcOrd="0" destOrd="0" presId="urn:microsoft.com/office/officeart/2005/8/layout/hierarchy3"/>
    <dgm:cxn modelId="{1AAAEDBB-D8C6-47CD-A90D-969EFADF2842}" type="presOf" srcId="{D59C3CA7-466F-4939-B962-3B4212EB6F34}" destId="{D5821098-D1A5-4406-9BA9-F0AE7209FB54}" srcOrd="1" destOrd="0" presId="urn:microsoft.com/office/officeart/2005/8/layout/hierarchy3"/>
    <dgm:cxn modelId="{7D195BC3-C2CF-4A08-BA2B-E8AED90FDBA1}" type="presOf" srcId="{F617C8BE-A6E8-4CE1-943B-CFEB20145896}" destId="{231E10D3-1292-448E-AE8F-93DEBF96E89F}" srcOrd="1" destOrd="0" presId="urn:microsoft.com/office/officeart/2005/8/layout/hierarchy3"/>
    <dgm:cxn modelId="{2C1F6FCB-C4AA-4555-940E-47D1758D2D0F}" type="presOf" srcId="{68C24259-5881-4A95-9909-3A128D408883}" destId="{B021B1F1-AF84-4D1C-BF02-6C212561A618}" srcOrd="0" destOrd="0" presId="urn:microsoft.com/office/officeart/2005/8/layout/hierarchy3"/>
    <dgm:cxn modelId="{A3F775CB-B4B2-48F4-93C0-823A22902D7E}" type="presOf" srcId="{6ACE1F15-F570-499C-BF8C-DAF8BC204295}" destId="{A1CB25B1-E26E-4604-8C9B-86BB11A1D657}" srcOrd="0" destOrd="0" presId="urn:microsoft.com/office/officeart/2005/8/layout/hierarchy3"/>
    <dgm:cxn modelId="{A63945CC-6EE3-4A31-9576-DD42A605418F}" type="presOf" srcId="{BB2C8FC8-CECC-4156-977F-DCE56DAABB0F}" destId="{B518F4D8-2853-49EE-987C-91C818ED1EE9}" srcOrd="0" destOrd="0" presId="urn:microsoft.com/office/officeart/2005/8/layout/hierarchy3"/>
    <dgm:cxn modelId="{B74C79D5-E4DB-477B-A5D2-590EA33BFA31}" type="presOf" srcId="{F617C8BE-A6E8-4CE1-943B-CFEB20145896}" destId="{EF45CD8E-785F-4757-BD30-8F301B9BD046}" srcOrd="0" destOrd="0" presId="urn:microsoft.com/office/officeart/2005/8/layout/hierarchy3"/>
    <dgm:cxn modelId="{405032E6-224C-4922-82D1-4EC72AF4DD12}" type="presOf" srcId="{E6619D43-D293-4AAD-B493-49B052547C4B}" destId="{49BBFC21-D00F-497D-8DA5-2445EC1E8D27}" srcOrd="0" destOrd="0" presId="urn:microsoft.com/office/officeart/2005/8/layout/hierarchy3"/>
    <dgm:cxn modelId="{A2C66CEB-C551-4FD2-A41A-673257B0567E}" srcId="{37071796-A14E-42EF-ABA9-E514FF52331A}" destId="{F617C8BE-A6E8-4CE1-943B-CFEB20145896}" srcOrd="0" destOrd="0" parTransId="{307E6A92-5577-4234-A1C6-EC9C7EE8771A}" sibTransId="{80AC85BD-E21F-477D-B63A-D67E9402F179}"/>
    <dgm:cxn modelId="{ED2588F6-BFE5-4476-914D-366BA662E720}" type="presOf" srcId="{D59C3CA7-466F-4939-B962-3B4212EB6F34}" destId="{83C63D5B-E7DE-437A-8353-DFD7A4190C11}" srcOrd="0" destOrd="0" presId="urn:microsoft.com/office/officeart/2005/8/layout/hierarchy3"/>
    <dgm:cxn modelId="{41AD6141-32A1-4484-B02B-83B3856C68B2}" type="presParOf" srcId="{0538AEA8-1B3B-4511-BE5E-F95B13931DD8}" destId="{6ED9D392-E5BF-4A2B-8149-4FADAB864DB1}" srcOrd="0" destOrd="0" presId="urn:microsoft.com/office/officeart/2005/8/layout/hierarchy3"/>
    <dgm:cxn modelId="{5218AAB5-45C9-4ED8-AA09-B780B1ADE93C}" type="presParOf" srcId="{6ED9D392-E5BF-4A2B-8149-4FADAB864DB1}" destId="{71D7FC34-D3D1-4412-88CB-FFE78122DB28}" srcOrd="0" destOrd="0" presId="urn:microsoft.com/office/officeart/2005/8/layout/hierarchy3"/>
    <dgm:cxn modelId="{D50F2025-1D3A-464D-9F47-50F0C4819DDE}" type="presParOf" srcId="{71D7FC34-D3D1-4412-88CB-FFE78122DB28}" destId="{EF45CD8E-785F-4757-BD30-8F301B9BD046}" srcOrd="0" destOrd="0" presId="urn:microsoft.com/office/officeart/2005/8/layout/hierarchy3"/>
    <dgm:cxn modelId="{2C7EAC2C-2A46-4C24-967B-53D062D9E4CC}" type="presParOf" srcId="{71D7FC34-D3D1-4412-88CB-FFE78122DB28}" destId="{231E10D3-1292-448E-AE8F-93DEBF96E89F}" srcOrd="1" destOrd="0" presId="urn:microsoft.com/office/officeart/2005/8/layout/hierarchy3"/>
    <dgm:cxn modelId="{4BAC7E77-1C5B-488F-BDF1-A5BEFE126EB2}" type="presParOf" srcId="{6ED9D392-E5BF-4A2B-8149-4FADAB864DB1}" destId="{4C03A00F-5C3C-49A8-AC53-F7294A641390}" srcOrd="1" destOrd="0" presId="urn:microsoft.com/office/officeart/2005/8/layout/hierarchy3"/>
    <dgm:cxn modelId="{6486FC9B-2ED8-4B66-B7AD-AC83BBB3A0A9}" type="presParOf" srcId="{4C03A00F-5C3C-49A8-AC53-F7294A641390}" destId="{B518F4D8-2853-49EE-987C-91C818ED1EE9}" srcOrd="0" destOrd="0" presId="urn:microsoft.com/office/officeart/2005/8/layout/hierarchy3"/>
    <dgm:cxn modelId="{9179A65A-202E-4918-8D05-5065F5D4B353}" type="presParOf" srcId="{4C03A00F-5C3C-49A8-AC53-F7294A641390}" destId="{1B846AEA-E10E-43BE-AE12-845378FA602F}" srcOrd="1" destOrd="0" presId="urn:microsoft.com/office/officeart/2005/8/layout/hierarchy3"/>
    <dgm:cxn modelId="{2F2D07BB-DA85-4D0A-B98A-9E44EAC9008B}" type="presParOf" srcId="{4C03A00F-5C3C-49A8-AC53-F7294A641390}" destId="{B021B1F1-AF84-4D1C-BF02-6C212561A618}" srcOrd="2" destOrd="0" presId="urn:microsoft.com/office/officeart/2005/8/layout/hierarchy3"/>
    <dgm:cxn modelId="{243B15CB-C9CD-4332-AD33-BFD84F3D95F8}" type="presParOf" srcId="{4C03A00F-5C3C-49A8-AC53-F7294A641390}" destId="{85FD6A0F-D154-455F-A5E0-1283ED899325}" srcOrd="3" destOrd="0" presId="urn:microsoft.com/office/officeart/2005/8/layout/hierarchy3"/>
    <dgm:cxn modelId="{B3DEBD5E-1EA1-476E-819F-CD23071E1B17}" type="presParOf" srcId="{4C03A00F-5C3C-49A8-AC53-F7294A641390}" destId="{13D5155B-D8CE-44DD-A419-915D8BB58EDD}" srcOrd="4" destOrd="0" presId="urn:microsoft.com/office/officeart/2005/8/layout/hierarchy3"/>
    <dgm:cxn modelId="{7DAA43F3-ECC0-47DA-9067-2BBF91CB4229}" type="presParOf" srcId="{4C03A00F-5C3C-49A8-AC53-F7294A641390}" destId="{5AEE5266-2445-44B7-AE60-4BB5B4229ACB}" srcOrd="5" destOrd="0" presId="urn:microsoft.com/office/officeart/2005/8/layout/hierarchy3"/>
    <dgm:cxn modelId="{A81D3B86-0948-49F3-8BC5-5E5DAD94B826}" type="presParOf" srcId="{0538AEA8-1B3B-4511-BE5E-F95B13931DD8}" destId="{AA8F0721-5244-4A78-98E7-7135D4F5D1D7}" srcOrd="1" destOrd="0" presId="urn:microsoft.com/office/officeart/2005/8/layout/hierarchy3"/>
    <dgm:cxn modelId="{F4D9DCC0-F287-4B68-BD47-E80BE67615CB}" type="presParOf" srcId="{AA8F0721-5244-4A78-98E7-7135D4F5D1D7}" destId="{E821224B-78A3-484D-AEF0-E786C769A2BC}" srcOrd="0" destOrd="0" presId="urn:microsoft.com/office/officeart/2005/8/layout/hierarchy3"/>
    <dgm:cxn modelId="{3EA63A24-9327-4DEB-B929-3F9F1A9E8DFA}" type="presParOf" srcId="{E821224B-78A3-484D-AEF0-E786C769A2BC}" destId="{83C63D5B-E7DE-437A-8353-DFD7A4190C11}" srcOrd="0" destOrd="0" presId="urn:microsoft.com/office/officeart/2005/8/layout/hierarchy3"/>
    <dgm:cxn modelId="{7F6E9F91-76F2-4428-98D1-BF80A024A737}" type="presParOf" srcId="{E821224B-78A3-484D-AEF0-E786C769A2BC}" destId="{D5821098-D1A5-4406-9BA9-F0AE7209FB54}" srcOrd="1" destOrd="0" presId="urn:microsoft.com/office/officeart/2005/8/layout/hierarchy3"/>
    <dgm:cxn modelId="{D4DD5BBA-1243-43E7-BC22-A8C73FC25573}" type="presParOf" srcId="{AA8F0721-5244-4A78-98E7-7135D4F5D1D7}" destId="{C329E5FD-6F95-4C2D-A624-FE381A1C5EA1}" srcOrd="1" destOrd="0" presId="urn:microsoft.com/office/officeart/2005/8/layout/hierarchy3"/>
    <dgm:cxn modelId="{570EBF2B-11FA-4EEC-B7CC-B4D77C3F3310}" type="presParOf" srcId="{C329E5FD-6F95-4C2D-A624-FE381A1C5EA1}" destId="{04B39678-4681-4C19-9703-3849337C12EA}" srcOrd="0" destOrd="0" presId="urn:microsoft.com/office/officeart/2005/8/layout/hierarchy3"/>
    <dgm:cxn modelId="{B17A51F7-AFDD-4722-9B9B-55FF82D2B75C}" type="presParOf" srcId="{C329E5FD-6F95-4C2D-A624-FE381A1C5EA1}" destId="{49BBFC21-D00F-497D-8DA5-2445EC1E8D27}" srcOrd="1" destOrd="0" presId="urn:microsoft.com/office/officeart/2005/8/layout/hierarchy3"/>
    <dgm:cxn modelId="{DC7CC3D4-EB90-4333-8346-3FC995446FCE}" type="presParOf" srcId="{C329E5FD-6F95-4C2D-A624-FE381A1C5EA1}" destId="{D275D87C-AFD9-4D6E-A47C-A897D3D3832B}" srcOrd="2" destOrd="0" presId="urn:microsoft.com/office/officeart/2005/8/layout/hierarchy3"/>
    <dgm:cxn modelId="{4EC6DC08-4F00-4B08-8B69-E037FA5D3364}" type="presParOf" srcId="{C329E5FD-6F95-4C2D-A624-FE381A1C5EA1}" destId="{A1CB25B1-E26E-4604-8C9B-86BB11A1D657}" srcOrd="3" destOrd="0" presId="urn:microsoft.com/office/officeart/2005/8/layout/hierarchy3"/>
    <dgm:cxn modelId="{33AA8928-F1A3-4141-842B-0855E2B13C9C}" type="presParOf" srcId="{C329E5FD-6F95-4C2D-A624-FE381A1C5EA1}" destId="{169DCE0E-D97C-4C45-8AB2-E2F2BA1AE52F}" srcOrd="4" destOrd="0" presId="urn:microsoft.com/office/officeart/2005/8/layout/hierarchy3"/>
    <dgm:cxn modelId="{949FDE09-A983-47EE-A48E-D9AA78921198}" type="presParOf" srcId="{C329E5FD-6F95-4C2D-A624-FE381A1C5EA1}" destId="{CABA3E19-0700-484A-9EC9-3CDA08D0291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93178F-AD14-4638-9CF1-A77B069C21C7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C785E2-0F93-481B-9397-A0D36794188F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На систему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платежів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покладається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наступних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601C553C-582F-4AB7-9B77-1639216547DD}" type="parTrans" cxnId="{2C700001-EF45-4F97-BC1A-1C59FD8924C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D9F75EF-71B6-4B9F-BE51-EC07C48F9E47}" type="sibTrans" cxnId="{2C700001-EF45-4F97-BC1A-1C59FD8924C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E7C54C3-2D65-46BF-9B7E-9F0173606E3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обмін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електронною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інформацією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стосовно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B083FB8B-45E0-4572-A584-30639950CF31}" type="sibTrans" cxnId="{DD124C76-BE2A-4236-ACE7-D29B52126D1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B4EB569-4EFC-4DEF-8C65-F69BC4FDC327}" type="parTrans" cxnId="{DD124C76-BE2A-4236-ACE7-D29B52126D1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7E2D047-A263-485B-82BF-9F4136A7C495}">
      <dgm:prSet custT="1"/>
      <dgm:spPr/>
      <dgm:t>
        <a:bodyPr/>
        <a:lstStyle/>
        <a:p>
          <a:r>
            <a:rPr lang="ru-RU" sz="1800">
              <a:latin typeface="Times New Roman" pitchFamily="18" charset="0"/>
              <a:cs typeface="Times New Roman" pitchFamily="18" charset="0"/>
            </a:rPr>
            <a:t>- проведення розрахунків між банками України в національній валюті країни та в інших іноземних валютах;</a:t>
          </a:r>
        </a:p>
      </dgm:t>
    </dgm:pt>
    <dgm:pt modelId="{6539169D-268F-46E2-96B7-39591ADF2630}" type="parTrans" cxnId="{EB2EFFDB-5D2A-40E7-B22F-7EE8866A7F2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72B2320-E8DE-4B8D-8888-0CFC42E851A4}" type="sibTrans" cxnId="{EB2EFFDB-5D2A-40E7-B22F-7EE8866A7F2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E91C5AA-C805-49C7-B442-3A6EC313FC97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ефективне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тимчасово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вільних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банків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BD508B68-214F-4E14-8D0C-0FD926E586F7}" type="parTrans" cxnId="{91E5DF03-C037-479C-BCBD-EBA7837A219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D6E6A97-F407-4C10-9FE1-1728A6AC4010}" type="sibTrans" cxnId="{91E5DF03-C037-479C-BCBD-EBA7837A219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065DD2A-EC72-4503-93CA-484E6A657A7D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контрольні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НБУ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стану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кореспондентських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рахунків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комерційних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банків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AB2C236F-DB94-426D-B84B-91DE2975306C}" type="parTrans" cxnId="{899F1D4B-999C-48A9-9095-AE2C7137CEC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CB91AA0-22F8-439B-9EB5-7C00B6BAF62A}" type="sibTrans" cxnId="{899F1D4B-999C-48A9-9095-AE2C7137CEC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E45D598-BB2E-4EF9-8A7D-39548CA2287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надійності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337F91FD-0D49-4D28-9B92-A1BB595D6AFF}" type="parTrans" cxnId="{73AC4DAB-D192-4ACD-B418-B3E67AFA8B0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5F645BE-AB2B-4D1B-AF4B-C9B12A539339}" type="sibTrans" cxnId="{73AC4DAB-D192-4ACD-B418-B3E67AFA8B0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D443A6C-291F-4988-8DD3-0E6CF8545F4A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багатоступеневий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контроль за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достовірністю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даних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стадіях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DB6C027A-0F37-4E39-B059-62080F655CD1}" type="parTrans" cxnId="{968281C9-0281-461D-88FA-A0AA240E3F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36F9462-6862-41E6-9276-9DF9879CD78D}" type="sibTrans" cxnId="{968281C9-0281-461D-88FA-A0AA240E3F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FE24BF4-CD86-4E05-BCBB-6155A1EBD387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багаторівневий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несанкціонованого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доступу,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викривлення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фальсифікації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стадіях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F64040D-2B72-4410-9A05-30DEAD7D5567}" type="parTrans" cxnId="{C862521F-985A-4D43-A833-BCE21441A4F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599A436-1445-4933-8753-BF563AFDBBB5}" type="sibTrans" cxnId="{C862521F-985A-4D43-A833-BCE21441A4F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A4E7157-66D2-443E-A033-D528030CBC46}" type="pres">
      <dgm:prSet presAssocID="{B693178F-AD14-4638-9CF1-A77B069C21C7}" presName="Name0" presStyleCnt="0">
        <dgm:presLayoutVars>
          <dgm:dir/>
          <dgm:animLvl val="lvl"/>
          <dgm:resizeHandles val="exact"/>
        </dgm:presLayoutVars>
      </dgm:prSet>
      <dgm:spPr/>
    </dgm:pt>
    <dgm:pt modelId="{51CD517A-DA56-47D3-AB86-97BE71BE3BF0}" type="pres">
      <dgm:prSet presAssocID="{72C785E2-0F93-481B-9397-A0D36794188F}" presName="vertFlow" presStyleCnt="0"/>
      <dgm:spPr/>
    </dgm:pt>
    <dgm:pt modelId="{5340A8D5-FF4E-454B-84FF-3AA523745A78}" type="pres">
      <dgm:prSet presAssocID="{72C785E2-0F93-481B-9397-A0D36794188F}" presName="header" presStyleLbl="node1" presStyleIdx="0" presStyleCnt="2" custLinFactY="-18192" custLinFactNeighborX="1725" custLinFactNeighborY="-100000"/>
      <dgm:spPr/>
    </dgm:pt>
    <dgm:pt modelId="{E515F7F6-9B95-4236-9419-3F16F3CCB522}" type="pres">
      <dgm:prSet presAssocID="{6539169D-268F-46E2-96B7-39591ADF2630}" presName="parTrans" presStyleLbl="sibTrans2D1" presStyleIdx="0" presStyleCnt="6"/>
      <dgm:spPr/>
    </dgm:pt>
    <dgm:pt modelId="{8CB02D16-D553-45C5-8847-A3C21F8AE55C}" type="pres">
      <dgm:prSet presAssocID="{97E2D047-A263-485B-82BF-9F4136A7C495}" presName="child" presStyleLbl="alignAccFollowNode1" presStyleIdx="0" presStyleCnt="6" custLinFactY="-18192" custLinFactNeighborX="1725" custLinFactNeighborY="-100000">
        <dgm:presLayoutVars>
          <dgm:chMax val="0"/>
          <dgm:bulletEnabled val="1"/>
        </dgm:presLayoutVars>
      </dgm:prSet>
      <dgm:spPr/>
    </dgm:pt>
    <dgm:pt modelId="{344D5AD6-A021-40D6-B9E2-5CCC7FD62EA2}" type="pres">
      <dgm:prSet presAssocID="{872B2320-E8DE-4B8D-8888-0CFC42E851A4}" presName="sibTrans" presStyleLbl="sibTrans2D1" presStyleIdx="1" presStyleCnt="6"/>
      <dgm:spPr/>
    </dgm:pt>
    <dgm:pt modelId="{998EF854-A63B-49A0-9A19-DAB64B8CDD0E}" type="pres">
      <dgm:prSet presAssocID="{4E91C5AA-C805-49C7-B442-3A6EC313FC97}" presName="child" presStyleLbl="alignAccFollowNode1" presStyleIdx="1" presStyleCnt="6" custLinFactY="-18192" custLinFactNeighborX="1725" custLinFactNeighborY="-100000">
        <dgm:presLayoutVars>
          <dgm:chMax val="0"/>
          <dgm:bulletEnabled val="1"/>
        </dgm:presLayoutVars>
      </dgm:prSet>
      <dgm:spPr/>
    </dgm:pt>
    <dgm:pt modelId="{8D99A356-5DC5-4325-B72D-AC05FC528F42}" type="pres">
      <dgm:prSet presAssocID="{FD6E6A97-F407-4C10-9FE1-1728A6AC4010}" presName="sibTrans" presStyleLbl="sibTrans2D1" presStyleIdx="2" presStyleCnt="6"/>
      <dgm:spPr/>
    </dgm:pt>
    <dgm:pt modelId="{AF57AB46-8947-46C8-9D57-487C7E1CF0D7}" type="pres">
      <dgm:prSet presAssocID="{F065DD2A-EC72-4503-93CA-484E6A657A7D}" presName="child" presStyleLbl="alignAccFollowNode1" presStyleIdx="2" presStyleCnt="6" custLinFactY="-18192" custLinFactNeighborX="1725" custLinFactNeighborY="-100000">
        <dgm:presLayoutVars>
          <dgm:chMax val="0"/>
          <dgm:bulletEnabled val="1"/>
        </dgm:presLayoutVars>
      </dgm:prSet>
      <dgm:spPr/>
    </dgm:pt>
    <dgm:pt modelId="{14E73AD9-DCFC-4F4C-B722-FCA6E1F506C3}" type="pres">
      <dgm:prSet presAssocID="{72C785E2-0F93-481B-9397-A0D36794188F}" presName="hSp" presStyleCnt="0"/>
      <dgm:spPr/>
    </dgm:pt>
    <dgm:pt modelId="{DB62C6F3-E9F1-4DD0-B05A-F53CC3083F03}" type="pres">
      <dgm:prSet presAssocID="{DE7C54C3-2D65-46BF-9B7E-9F0173606E34}" presName="vertFlow" presStyleCnt="0"/>
      <dgm:spPr/>
    </dgm:pt>
    <dgm:pt modelId="{1802E790-83C2-4DBB-9C84-2A9B83F54E5B}" type="pres">
      <dgm:prSet presAssocID="{DE7C54C3-2D65-46BF-9B7E-9F0173606E34}" presName="header" presStyleLbl="node1" presStyleIdx="1" presStyleCnt="2" custLinFactY="22736" custLinFactNeighborX="968" custLinFactNeighborY="100000"/>
      <dgm:spPr/>
    </dgm:pt>
    <dgm:pt modelId="{DEA4B8DD-A4CF-4C7C-BC05-79EF4BA41CDE}" type="pres">
      <dgm:prSet presAssocID="{337F91FD-0D49-4D28-9B92-A1BB595D6AFF}" presName="parTrans" presStyleLbl="sibTrans2D1" presStyleIdx="3" presStyleCnt="6"/>
      <dgm:spPr/>
    </dgm:pt>
    <dgm:pt modelId="{A3D0FB5A-2DD1-46F9-A0DA-56803F9049BE}" type="pres">
      <dgm:prSet presAssocID="{1E45D598-BB2E-4EF9-8A7D-39548CA22874}" presName="child" presStyleLbl="alignAccFollowNode1" presStyleIdx="3" presStyleCnt="6" custLinFactY="22736" custLinFactNeighborX="968" custLinFactNeighborY="100000">
        <dgm:presLayoutVars>
          <dgm:chMax val="0"/>
          <dgm:bulletEnabled val="1"/>
        </dgm:presLayoutVars>
      </dgm:prSet>
      <dgm:spPr/>
    </dgm:pt>
    <dgm:pt modelId="{31E304D9-FDB8-4A62-BA74-D2A71A6F4B05}" type="pres">
      <dgm:prSet presAssocID="{85F645BE-AB2B-4D1B-AF4B-C9B12A539339}" presName="sibTrans" presStyleLbl="sibTrans2D1" presStyleIdx="4" presStyleCnt="6"/>
      <dgm:spPr/>
    </dgm:pt>
    <dgm:pt modelId="{4AE9A3F4-7894-4C10-8C08-440F125D7DF5}" type="pres">
      <dgm:prSet presAssocID="{5D443A6C-291F-4988-8DD3-0E6CF8545F4A}" presName="child" presStyleLbl="alignAccFollowNode1" presStyleIdx="4" presStyleCnt="6" custLinFactY="22736" custLinFactNeighborX="968" custLinFactNeighborY="100000">
        <dgm:presLayoutVars>
          <dgm:chMax val="0"/>
          <dgm:bulletEnabled val="1"/>
        </dgm:presLayoutVars>
      </dgm:prSet>
      <dgm:spPr/>
    </dgm:pt>
    <dgm:pt modelId="{4577120D-BB94-47E3-B598-8BAC88467313}" type="pres">
      <dgm:prSet presAssocID="{936F9462-6862-41E6-9276-9DF9879CD78D}" presName="sibTrans" presStyleLbl="sibTrans2D1" presStyleIdx="5" presStyleCnt="6"/>
      <dgm:spPr/>
    </dgm:pt>
    <dgm:pt modelId="{9222EF3A-925F-4E8B-87DD-2B692472ED84}" type="pres">
      <dgm:prSet presAssocID="{DFE24BF4-CD86-4E05-BCBB-6155A1EBD387}" presName="child" presStyleLbl="alignAccFollowNode1" presStyleIdx="5" presStyleCnt="6" custLinFactY="22736" custLinFactNeighborX="968" custLinFactNeighborY="100000">
        <dgm:presLayoutVars>
          <dgm:chMax val="0"/>
          <dgm:bulletEnabled val="1"/>
        </dgm:presLayoutVars>
      </dgm:prSet>
      <dgm:spPr/>
    </dgm:pt>
  </dgm:ptLst>
  <dgm:cxnLst>
    <dgm:cxn modelId="{2C700001-EF45-4F97-BC1A-1C59FD8924C2}" srcId="{B693178F-AD14-4638-9CF1-A77B069C21C7}" destId="{72C785E2-0F93-481B-9397-A0D36794188F}" srcOrd="0" destOrd="0" parTransId="{601C553C-582F-4AB7-9B77-1639216547DD}" sibTransId="{BD9F75EF-71B6-4B9F-BE51-EC07C48F9E47}"/>
    <dgm:cxn modelId="{91E5DF03-C037-479C-BCBD-EBA7837A219A}" srcId="{72C785E2-0F93-481B-9397-A0D36794188F}" destId="{4E91C5AA-C805-49C7-B442-3A6EC313FC97}" srcOrd="1" destOrd="0" parTransId="{BD508B68-214F-4E14-8D0C-0FD926E586F7}" sibTransId="{FD6E6A97-F407-4C10-9FE1-1728A6AC4010}"/>
    <dgm:cxn modelId="{32143414-DAD9-4849-AA37-75448F968780}" type="presOf" srcId="{85F645BE-AB2B-4D1B-AF4B-C9B12A539339}" destId="{31E304D9-FDB8-4A62-BA74-D2A71A6F4B05}" srcOrd="0" destOrd="0" presId="urn:microsoft.com/office/officeart/2005/8/layout/lProcess1"/>
    <dgm:cxn modelId="{C862521F-985A-4D43-A833-BCE21441A4FE}" srcId="{DE7C54C3-2D65-46BF-9B7E-9F0173606E34}" destId="{DFE24BF4-CD86-4E05-BCBB-6155A1EBD387}" srcOrd="2" destOrd="0" parTransId="{5F64040D-2B72-4410-9A05-30DEAD7D5567}" sibTransId="{C599A436-1445-4933-8753-BF563AFDBBB5}"/>
    <dgm:cxn modelId="{D57B2933-0A66-469A-87D8-700765CDC4EB}" type="presOf" srcId="{DFE24BF4-CD86-4E05-BCBB-6155A1EBD387}" destId="{9222EF3A-925F-4E8B-87DD-2B692472ED84}" srcOrd="0" destOrd="0" presId="urn:microsoft.com/office/officeart/2005/8/layout/lProcess1"/>
    <dgm:cxn modelId="{899F1D4B-999C-48A9-9095-AE2C7137CECD}" srcId="{72C785E2-0F93-481B-9397-A0D36794188F}" destId="{F065DD2A-EC72-4503-93CA-484E6A657A7D}" srcOrd="2" destOrd="0" parTransId="{AB2C236F-DB94-426D-B84B-91DE2975306C}" sibTransId="{4CB91AA0-22F8-439B-9EB5-7C00B6BAF62A}"/>
    <dgm:cxn modelId="{C3C7D65C-BA78-4779-93C4-26A392C56635}" type="presOf" srcId="{DE7C54C3-2D65-46BF-9B7E-9F0173606E34}" destId="{1802E790-83C2-4DBB-9C84-2A9B83F54E5B}" srcOrd="0" destOrd="0" presId="urn:microsoft.com/office/officeart/2005/8/layout/lProcess1"/>
    <dgm:cxn modelId="{EE19FE6F-EBA4-4F96-9B9B-5AC1D755DC8B}" type="presOf" srcId="{6539169D-268F-46E2-96B7-39591ADF2630}" destId="{E515F7F6-9B95-4236-9419-3F16F3CCB522}" srcOrd="0" destOrd="0" presId="urn:microsoft.com/office/officeart/2005/8/layout/lProcess1"/>
    <dgm:cxn modelId="{DD124C76-BE2A-4236-ACE7-D29B52126D10}" srcId="{B693178F-AD14-4638-9CF1-A77B069C21C7}" destId="{DE7C54C3-2D65-46BF-9B7E-9F0173606E34}" srcOrd="1" destOrd="0" parTransId="{AB4EB569-4EFC-4DEF-8C65-F69BC4FDC327}" sibTransId="{B083FB8B-45E0-4572-A584-30639950CF31}"/>
    <dgm:cxn modelId="{5CFDA97C-6B41-41D4-AF1C-142FC7CC7FD4}" type="presOf" srcId="{FD6E6A97-F407-4C10-9FE1-1728A6AC4010}" destId="{8D99A356-5DC5-4325-B72D-AC05FC528F42}" srcOrd="0" destOrd="0" presId="urn:microsoft.com/office/officeart/2005/8/layout/lProcess1"/>
    <dgm:cxn modelId="{BF497E8A-2D0F-4F9A-AA17-842B78B53535}" type="presOf" srcId="{1E45D598-BB2E-4EF9-8A7D-39548CA22874}" destId="{A3D0FB5A-2DD1-46F9-A0DA-56803F9049BE}" srcOrd="0" destOrd="0" presId="urn:microsoft.com/office/officeart/2005/8/layout/lProcess1"/>
    <dgm:cxn modelId="{64E9A68D-884F-4E89-A8AD-6E05D3B4DB18}" type="presOf" srcId="{337F91FD-0D49-4D28-9B92-A1BB595D6AFF}" destId="{DEA4B8DD-A4CF-4C7C-BC05-79EF4BA41CDE}" srcOrd="0" destOrd="0" presId="urn:microsoft.com/office/officeart/2005/8/layout/lProcess1"/>
    <dgm:cxn modelId="{93B45995-8FB1-4D76-B2E0-70D7E32AA4D4}" type="presOf" srcId="{936F9462-6862-41E6-9276-9DF9879CD78D}" destId="{4577120D-BB94-47E3-B598-8BAC88467313}" srcOrd="0" destOrd="0" presId="urn:microsoft.com/office/officeart/2005/8/layout/lProcess1"/>
    <dgm:cxn modelId="{73AC4DAB-D192-4ACD-B418-B3E67AFA8B0A}" srcId="{DE7C54C3-2D65-46BF-9B7E-9F0173606E34}" destId="{1E45D598-BB2E-4EF9-8A7D-39548CA22874}" srcOrd="0" destOrd="0" parTransId="{337F91FD-0D49-4D28-9B92-A1BB595D6AFF}" sibTransId="{85F645BE-AB2B-4D1B-AF4B-C9B12A539339}"/>
    <dgm:cxn modelId="{051AC7C6-E93F-4E05-BF88-A6E2F2797937}" type="presOf" srcId="{872B2320-E8DE-4B8D-8888-0CFC42E851A4}" destId="{344D5AD6-A021-40D6-B9E2-5CCC7FD62EA2}" srcOrd="0" destOrd="0" presId="urn:microsoft.com/office/officeart/2005/8/layout/lProcess1"/>
    <dgm:cxn modelId="{05B105C7-B930-4A3E-8EB2-2B5E7E499E72}" type="presOf" srcId="{B693178F-AD14-4638-9CF1-A77B069C21C7}" destId="{1A4E7157-66D2-443E-A033-D528030CBC46}" srcOrd="0" destOrd="0" presId="urn:microsoft.com/office/officeart/2005/8/layout/lProcess1"/>
    <dgm:cxn modelId="{968281C9-0281-461D-88FA-A0AA240E3F72}" srcId="{DE7C54C3-2D65-46BF-9B7E-9F0173606E34}" destId="{5D443A6C-291F-4988-8DD3-0E6CF8545F4A}" srcOrd="1" destOrd="0" parTransId="{DB6C027A-0F37-4E39-B059-62080F655CD1}" sibTransId="{936F9462-6862-41E6-9276-9DF9879CD78D}"/>
    <dgm:cxn modelId="{198D3ACC-C360-4670-B5C7-2431EAB133F8}" type="presOf" srcId="{72C785E2-0F93-481B-9397-A0D36794188F}" destId="{5340A8D5-FF4E-454B-84FF-3AA523745A78}" srcOrd="0" destOrd="0" presId="urn:microsoft.com/office/officeart/2005/8/layout/lProcess1"/>
    <dgm:cxn modelId="{767FBCCF-0131-4758-87B1-0CDC87569C85}" type="presOf" srcId="{97E2D047-A263-485B-82BF-9F4136A7C495}" destId="{8CB02D16-D553-45C5-8847-A3C21F8AE55C}" srcOrd="0" destOrd="0" presId="urn:microsoft.com/office/officeart/2005/8/layout/lProcess1"/>
    <dgm:cxn modelId="{EB2EFFDB-5D2A-40E7-B22F-7EE8866A7F2D}" srcId="{72C785E2-0F93-481B-9397-A0D36794188F}" destId="{97E2D047-A263-485B-82BF-9F4136A7C495}" srcOrd="0" destOrd="0" parTransId="{6539169D-268F-46E2-96B7-39591ADF2630}" sibTransId="{872B2320-E8DE-4B8D-8888-0CFC42E851A4}"/>
    <dgm:cxn modelId="{C7ED0FDF-1A45-4088-8110-A404EBDF4F66}" type="presOf" srcId="{F065DD2A-EC72-4503-93CA-484E6A657A7D}" destId="{AF57AB46-8947-46C8-9D57-487C7E1CF0D7}" srcOrd="0" destOrd="0" presId="urn:microsoft.com/office/officeart/2005/8/layout/lProcess1"/>
    <dgm:cxn modelId="{F26538E4-3E83-433D-8AD2-0B4253DB8F67}" type="presOf" srcId="{4E91C5AA-C805-49C7-B442-3A6EC313FC97}" destId="{998EF854-A63B-49A0-9A19-DAB64B8CDD0E}" srcOrd="0" destOrd="0" presId="urn:microsoft.com/office/officeart/2005/8/layout/lProcess1"/>
    <dgm:cxn modelId="{A90253E6-938F-4569-BE29-8BB606F5BF10}" type="presOf" srcId="{5D443A6C-291F-4988-8DD3-0E6CF8545F4A}" destId="{4AE9A3F4-7894-4C10-8C08-440F125D7DF5}" srcOrd="0" destOrd="0" presId="urn:microsoft.com/office/officeart/2005/8/layout/lProcess1"/>
    <dgm:cxn modelId="{294D815D-E659-4760-8B0C-9643C758900F}" type="presParOf" srcId="{1A4E7157-66D2-443E-A033-D528030CBC46}" destId="{51CD517A-DA56-47D3-AB86-97BE71BE3BF0}" srcOrd="0" destOrd="0" presId="urn:microsoft.com/office/officeart/2005/8/layout/lProcess1"/>
    <dgm:cxn modelId="{A16EBC89-C270-42DE-B7A4-27F8380486FA}" type="presParOf" srcId="{51CD517A-DA56-47D3-AB86-97BE71BE3BF0}" destId="{5340A8D5-FF4E-454B-84FF-3AA523745A78}" srcOrd="0" destOrd="0" presId="urn:microsoft.com/office/officeart/2005/8/layout/lProcess1"/>
    <dgm:cxn modelId="{73C49149-1C0E-462C-8366-E32E38A5499E}" type="presParOf" srcId="{51CD517A-DA56-47D3-AB86-97BE71BE3BF0}" destId="{E515F7F6-9B95-4236-9419-3F16F3CCB522}" srcOrd="1" destOrd="0" presId="urn:microsoft.com/office/officeart/2005/8/layout/lProcess1"/>
    <dgm:cxn modelId="{3AB1DD8A-D7F1-4548-BC4D-9F89BDFD7EE8}" type="presParOf" srcId="{51CD517A-DA56-47D3-AB86-97BE71BE3BF0}" destId="{8CB02D16-D553-45C5-8847-A3C21F8AE55C}" srcOrd="2" destOrd="0" presId="urn:microsoft.com/office/officeart/2005/8/layout/lProcess1"/>
    <dgm:cxn modelId="{BE3FE4EB-3471-470F-96F5-C89266F1CB94}" type="presParOf" srcId="{51CD517A-DA56-47D3-AB86-97BE71BE3BF0}" destId="{344D5AD6-A021-40D6-B9E2-5CCC7FD62EA2}" srcOrd="3" destOrd="0" presId="urn:microsoft.com/office/officeart/2005/8/layout/lProcess1"/>
    <dgm:cxn modelId="{94CF260E-85EA-4AC4-A1DA-2705287EBD99}" type="presParOf" srcId="{51CD517A-DA56-47D3-AB86-97BE71BE3BF0}" destId="{998EF854-A63B-49A0-9A19-DAB64B8CDD0E}" srcOrd="4" destOrd="0" presId="urn:microsoft.com/office/officeart/2005/8/layout/lProcess1"/>
    <dgm:cxn modelId="{F7CE827B-22D6-48BD-BC90-3D99C1035A29}" type="presParOf" srcId="{51CD517A-DA56-47D3-AB86-97BE71BE3BF0}" destId="{8D99A356-5DC5-4325-B72D-AC05FC528F42}" srcOrd="5" destOrd="0" presId="urn:microsoft.com/office/officeart/2005/8/layout/lProcess1"/>
    <dgm:cxn modelId="{09CD12EB-013F-48E6-A836-4899BEB1FC33}" type="presParOf" srcId="{51CD517A-DA56-47D3-AB86-97BE71BE3BF0}" destId="{AF57AB46-8947-46C8-9D57-487C7E1CF0D7}" srcOrd="6" destOrd="0" presId="urn:microsoft.com/office/officeart/2005/8/layout/lProcess1"/>
    <dgm:cxn modelId="{90C5FC3E-2119-43E8-BE75-60CB19D66DD9}" type="presParOf" srcId="{1A4E7157-66D2-443E-A033-D528030CBC46}" destId="{14E73AD9-DCFC-4F4C-B722-FCA6E1F506C3}" srcOrd="1" destOrd="0" presId="urn:microsoft.com/office/officeart/2005/8/layout/lProcess1"/>
    <dgm:cxn modelId="{D239C4EB-FA3A-480A-87AD-B2A02877ECF7}" type="presParOf" srcId="{1A4E7157-66D2-443E-A033-D528030CBC46}" destId="{DB62C6F3-E9F1-4DD0-B05A-F53CC3083F03}" srcOrd="2" destOrd="0" presId="urn:microsoft.com/office/officeart/2005/8/layout/lProcess1"/>
    <dgm:cxn modelId="{5CC9D471-6FE2-4062-A040-982A140019A8}" type="presParOf" srcId="{DB62C6F3-E9F1-4DD0-B05A-F53CC3083F03}" destId="{1802E790-83C2-4DBB-9C84-2A9B83F54E5B}" srcOrd="0" destOrd="0" presId="urn:microsoft.com/office/officeart/2005/8/layout/lProcess1"/>
    <dgm:cxn modelId="{3D447383-AB66-4435-A082-A5636AC3CBE5}" type="presParOf" srcId="{DB62C6F3-E9F1-4DD0-B05A-F53CC3083F03}" destId="{DEA4B8DD-A4CF-4C7C-BC05-79EF4BA41CDE}" srcOrd="1" destOrd="0" presId="urn:microsoft.com/office/officeart/2005/8/layout/lProcess1"/>
    <dgm:cxn modelId="{97334CDD-29B4-48B8-925D-075B86DC6F23}" type="presParOf" srcId="{DB62C6F3-E9F1-4DD0-B05A-F53CC3083F03}" destId="{A3D0FB5A-2DD1-46F9-A0DA-56803F9049BE}" srcOrd="2" destOrd="0" presId="urn:microsoft.com/office/officeart/2005/8/layout/lProcess1"/>
    <dgm:cxn modelId="{4DC51C33-4637-4B12-BEC2-C14A09116DFF}" type="presParOf" srcId="{DB62C6F3-E9F1-4DD0-B05A-F53CC3083F03}" destId="{31E304D9-FDB8-4A62-BA74-D2A71A6F4B05}" srcOrd="3" destOrd="0" presId="urn:microsoft.com/office/officeart/2005/8/layout/lProcess1"/>
    <dgm:cxn modelId="{AA1942B1-602B-4271-B5F7-F329A994FD62}" type="presParOf" srcId="{DB62C6F3-E9F1-4DD0-B05A-F53CC3083F03}" destId="{4AE9A3F4-7894-4C10-8C08-440F125D7DF5}" srcOrd="4" destOrd="0" presId="urn:microsoft.com/office/officeart/2005/8/layout/lProcess1"/>
    <dgm:cxn modelId="{4793AB9B-32DE-4520-82BE-CFA1D2116972}" type="presParOf" srcId="{DB62C6F3-E9F1-4DD0-B05A-F53CC3083F03}" destId="{4577120D-BB94-47E3-B598-8BAC88467313}" srcOrd="5" destOrd="0" presId="urn:microsoft.com/office/officeart/2005/8/layout/lProcess1"/>
    <dgm:cxn modelId="{DFFC6FAB-1668-4D12-B510-6E1DD0577FC2}" type="presParOf" srcId="{DB62C6F3-E9F1-4DD0-B05A-F53CC3083F03}" destId="{9222EF3A-925F-4E8B-87DD-2B692472ED8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F044FB-335D-4255-B6E3-6DAF013E438A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E377DC5-FAA3-4A6C-BB82-35F00E05905C}">
      <dgm:prSet phldrT="[Текст]" custT="1"/>
      <dgm:spPr/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складу НСМЕП входять: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C9E9BF-9DBC-4606-8FD3-0DDCE492681F}" type="parTrans" cxnId="{257F8020-5215-488A-8E14-201CC16A3AA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B398ECB-FA40-45C9-947A-F39739DEED02}" type="sibTrans" cxnId="{257F8020-5215-488A-8E14-201CC16A3AA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5A587A2-B8A6-43C6-8132-3733DE4A18E1}">
      <dgm:prSet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Розрахунковий банк платіжної системи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18CB197-54AD-473C-A28E-57B48589FA3C}" type="parTrans" cxnId="{57535874-9B28-4ECA-9B8C-984BF2C74EC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6504BCE-8BCA-4759-9B91-A6E8BC08F155}" type="sibTrans" cxnId="{57535874-9B28-4ECA-9B8C-984BF2C74EC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090E61C-C156-4EB5-9E17-6D7F0757A318}">
      <dgm:prSet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Платіжна організація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37753EA-FB66-40E6-95E3-FB8F8D365A96}" type="parTrans" cxnId="{179FABB1-A99B-44A9-828D-9CDB66BA139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607A2E3-5161-4F46-8EE1-4D671CE84A63}" type="sibTrans" cxnId="{179FABB1-A99B-44A9-828D-9CDB66BA139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4EBE073-7968-4570-A3BF-D903BC006BE3}">
      <dgm:prSet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Члени платіжної системи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1B823CF-27C1-4064-8713-EDF19589B359}" type="parTrans" cxnId="{BE96A4BE-0D38-40E7-8B37-411218106650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4FFF697-9FA8-48AB-A02B-4A55291F7F81}" type="sibTrans" cxnId="{BE96A4BE-0D38-40E7-8B37-411218106650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8AB1709-8668-4144-8381-E67CDC6F6731}">
      <dgm:prSet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Учасники платіжної системи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DA0EF4-D687-4F52-9880-E02010983151}" type="parTrans" cxnId="{CBD606D8-3D86-4BC5-A5C9-BC14D3FC793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73F6DEF-23E5-46FA-84F8-3618795836CF}" type="sibTrans" cxnId="{CBD606D8-3D86-4BC5-A5C9-BC14D3FC793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661BD0E-EB8A-4AA6-91D2-FBBD9CE4DC8C}" type="pres">
      <dgm:prSet presAssocID="{39F044FB-335D-4255-B6E3-6DAF013E438A}" presName="Name0" presStyleCnt="0">
        <dgm:presLayoutVars>
          <dgm:dir/>
          <dgm:animLvl val="lvl"/>
          <dgm:resizeHandles val="exact"/>
        </dgm:presLayoutVars>
      </dgm:prSet>
      <dgm:spPr/>
    </dgm:pt>
    <dgm:pt modelId="{85631598-3D50-47B0-88DC-753F85371AEA}" type="pres">
      <dgm:prSet presAssocID="{0E377DC5-FAA3-4A6C-BB82-35F00E05905C}" presName="composite" presStyleCnt="0"/>
      <dgm:spPr/>
    </dgm:pt>
    <dgm:pt modelId="{F2F29C15-515B-40C6-8694-9F5EE59C9324}" type="pres">
      <dgm:prSet presAssocID="{0E377DC5-FAA3-4A6C-BB82-35F00E05905C}" presName="parTx" presStyleLbl="alignNode1" presStyleIdx="0" presStyleCnt="1" custLinFactNeighborX="-41309" custLinFactNeighborY="12028">
        <dgm:presLayoutVars>
          <dgm:chMax val="0"/>
          <dgm:chPref val="0"/>
          <dgm:bulletEnabled val="1"/>
        </dgm:presLayoutVars>
      </dgm:prSet>
      <dgm:spPr/>
    </dgm:pt>
    <dgm:pt modelId="{6B503F3E-4EE2-48FC-AE72-A6087409DC38}" type="pres">
      <dgm:prSet presAssocID="{0E377DC5-FAA3-4A6C-BB82-35F00E05905C}" presName="desTx" presStyleLbl="alignAccFollowNode1" presStyleIdx="0" presStyleCnt="1" custScaleY="86085">
        <dgm:presLayoutVars>
          <dgm:bulletEnabled val="1"/>
        </dgm:presLayoutVars>
      </dgm:prSet>
      <dgm:spPr/>
    </dgm:pt>
  </dgm:ptLst>
  <dgm:cxnLst>
    <dgm:cxn modelId="{4304441F-D54F-455B-813B-D1F95F74A8D8}" type="presOf" srcId="{04EBE073-7968-4570-A3BF-D903BC006BE3}" destId="{6B503F3E-4EE2-48FC-AE72-A6087409DC38}" srcOrd="0" destOrd="2" presId="urn:microsoft.com/office/officeart/2005/8/layout/hList1"/>
    <dgm:cxn modelId="{257F8020-5215-488A-8E14-201CC16A3AA4}" srcId="{39F044FB-335D-4255-B6E3-6DAF013E438A}" destId="{0E377DC5-FAA3-4A6C-BB82-35F00E05905C}" srcOrd="0" destOrd="0" parTransId="{8BC9E9BF-9DBC-4606-8FD3-0DDCE492681F}" sibTransId="{FB398ECB-FA40-45C9-947A-F39739DEED02}"/>
    <dgm:cxn modelId="{348D2C42-9826-4B44-87D9-8B575E89476E}" type="presOf" srcId="{39F044FB-335D-4255-B6E3-6DAF013E438A}" destId="{B661BD0E-EB8A-4AA6-91D2-FBBD9CE4DC8C}" srcOrd="0" destOrd="0" presId="urn:microsoft.com/office/officeart/2005/8/layout/hList1"/>
    <dgm:cxn modelId="{C19C3763-7337-43D5-81D3-C47319D1113D}" type="presOf" srcId="{35A587A2-B8A6-43C6-8132-3733DE4A18E1}" destId="{6B503F3E-4EE2-48FC-AE72-A6087409DC38}" srcOrd="0" destOrd="0" presId="urn:microsoft.com/office/officeart/2005/8/layout/hList1"/>
    <dgm:cxn modelId="{A2B0D968-2AB0-434E-884F-F48770BD06C0}" type="presOf" srcId="{8090E61C-C156-4EB5-9E17-6D7F0757A318}" destId="{6B503F3E-4EE2-48FC-AE72-A6087409DC38}" srcOrd="0" destOrd="1" presId="urn:microsoft.com/office/officeart/2005/8/layout/hList1"/>
    <dgm:cxn modelId="{57535874-9B28-4ECA-9B8C-984BF2C74ECD}" srcId="{0E377DC5-FAA3-4A6C-BB82-35F00E05905C}" destId="{35A587A2-B8A6-43C6-8132-3733DE4A18E1}" srcOrd="0" destOrd="0" parTransId="{118CB197-54AD-473C-A28E-57B48589FA3C}" sibTransId="{46504BCE-8BCA-4759-9B91-A6E8BC08F155}"/>
    <dgm:cxn modelId="{53F3A0A2-A986-40B8-BBEB-786169B07806}" type="presOf" srcId="{C8AB1709-8668-4144-8381-E67CDC6F6731}" destId="{6B503F3E-4EE2-48FC-AE72-A6087409DC38}" srcOrd="0" destOrd="3" presId="urn:microsoft.com/office/officeart/2005/8/layout/hList1"/>
    <dgm:cxn modelId="{3C52C2A4-68C5-444F-B8AF-BD85D684E341}" type="presOf" srcId="{0E377DC5-FAA3-4A6C-BB82-35F00E05905C}" destId="{F2F29C15-515B-40C6-8694-9F5EE59C9324}" srcOrd="0" destOrd="0" presId="urn:microsoft.com/office/officeart/2005/8/layout/hList1"/>
    <dgm:cxn modelId="{179FABB1-A99B-44A9-828D-9CDB66BA139E}" srcId="{0E377DC5-FAA3-4A6C-BB82-35F00E05905C}" destId="{8090E61C-C156-4EB5-9E17-6D7F0757A318}" srcOrd="1" destOrd="0" parTransId="{E37753EA-FB66-40E6-95E3-FB8F8D365A96}" sibTransId="{E607A2E3-5161-4F46-8EE1-4D671CE84A63}"/>
    <dgm:cxn modelId="{BE96A4BE-0D38-40E7-8B37-411218106650}" srcId="{0E377DC5-FAA3-4A6C-BB82-35F00E05905C}" destId="{04EBE073-7968-4570-A3BF-D903BC006BE3}" srcOrd="2" destOrd="0" parTransId="{F1B823CF-27C1-4064-8713-EDF19589B359}" sibTransId="{54FFF697-9FA8-48AB-A02B-4A55291F7F81}"/>
    <dgm:cxn modelId="{CBD606D8-3D86-4BC5-A5C9-BC14D3FC7935}" srcId="{0E377DC5-FAA3-4A6C-BB82-35F00E05905C}" destId="{C8AB1709-8668-4144-8381-E67CDC6F6731}" srcOrd="3" destOrd="0" parTransId="{66DA0EF4-D687-4F52-9880-E02010983151}" sibTransId="{173F6DEF-23E5-46FA-84F8-3618795836CF}"/>
    <dgm:cxn modelId="{2BC6B04C-2270-4485-A01E-7F8670FE6E68}" type="presParOf" srcId="{B661BD0E-EB8A-4AA6-91D2-FBBD9CE4DC8C}" destId="{85631598-3D50-47B0-88DC-753F85371AEA}" srcOrd="0" destOrd="0" presId="urn:microsoft.com/office/officeart/2005/8/layout/hList1"/>
    <dgm:cxn modelId="{A48E6926-5839-487F-AD4F-32AA614E4A45}" type="presParOf" srcId="{85631598-3D50-47B0-88DC-753F85371AEA}" destId="{F2F29C15-515B-40C6-8694-9F5EE59C9324}" srcOrd="0" destOrd="0" presId="urn:microsoft.com/office/officeart/2005/8/layout/hList1"/>
    <dgm:cxn modelId="{B0813848-EA47-41F4-9B51-7724D255F9A9}" type="presParOf" srcId="{85631598-3D50-47B0-88DC-753F85371AEA}" destId="{6B503F3E-4EE2-48FC-AE72-A6087409D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63A57D-E4F7-4941-A45A-43C715267327}" type="doc">
      <dgm:prSet loTypeId="urn:microsoft.com/office/officeart/2005/8/layout/pyramid2" loCatId="pyramid" qsTypeId="urn:microsoft.com/office/officeart/2005/8/quickstyle/3d7" qsCatId="3D" csTypeId="urn:microsoft.com/office/officeart/2005/8/colors/colorful1" csCatId="colorful" phldr="1"/>
      <dgm:spPr/>
    </dgm:pt>
    <dgm:pt modelId="{BF2F8D80-7298-44B6-9E54-B982D6137A0A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верхньому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розміщена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Центральна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розрахункова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палата (ЦРП), яка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організовує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СЕП у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цілому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керує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роботою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регіональних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розрахункових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палат</a:t>
          </a:r>
        </a:p>
      </dgm:t>
    </dgm:pt>
    <dgm:pt modelId="{6B5B08BE-8629-40FB-B246-A38342B7322F}" type="parTrans" cxnId="{3643E900-FEBE-4ECA-A14A-1711589EAF6A}">
      <dgm:prSet/>
      <dgm:spPr/>
      <dgm:t>
        <a:bodyPr/>
        <a:lstStyle/>
        <a:p>
          <a:endParaRPr lang="ru-RU"/>
        </a:p>
      </dgm:t>
    </dgm:pt>
    <dgm:pt modelId="{29D8C5B5-3DD8-409D-9095-5BBD91069BD9}" type="sibTrans" cxnId="{3643E900-FEBE-4ECA-A14A-1711589EAF6A}">
      <dgm:prSet/>
      <dgm:spPr/>
      <dgm:t>
        <a:bodyPr/>
        <a:lstStyle/>
        <a:p>
          <a:endParaRPr lang="ru-RU"/>
        </a:p>
      </dgm:t>
    </dgm:pt>
    <dgm:pt modelId="{6A0F7841-8B26-4E75-A3D7-2B8107064B47}">
      <dgm:prSet phldrT="[Текст]" custT="1"/>
      <dgm:spPr/>
      <dgm:t>
        <a:bodyPr/>
        <a:lstStyle/>
        <a:p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Середній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представлений мережею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регіональних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розрахункових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палат (РРП) -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підрозділ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регіонального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НБУ,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обслуговує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банки -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учасники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СЕП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відповідного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8FC93C23-A3B2-414C-8EB8-442DAF79001F}" type="parTrans" cxnId="{CE67ECFE-C4DA-4BD5-A7CD-20858E7172FA}">
      <dgm:prSet/>
      <dgm:spPr/>
      <dgm:t>
        <a:bodyPr/>
        <a:lstStyle/>
        <a:p>
          <a:endParaRPr lang="ru-RU"/>
        </a:p>
      </dgm:t>
    </dgm:pt>
    <dgm:pt modelId="{6FE77BB8-B377-4427-BA09-066E3F928174}" type="sibTrans" cxnId="{CE67ECFE-C4DA-4BD5-A7CD-20858E7172FA}">
      <dgm:prSet/>
      <dgm:spPr/>
      <dgm:t>
        <a:bodyPr/>
        <a:lstStyle/>
        <a:p>
          <a:endParaRPr lang="ru-RU"/>
        </a:p>
      </dgm:t>
    </dgm:pt>
    <dgm:pt modelId="{5DE44170-D596-40AB-ADC9-E421CD6723D4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нижньому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СЕП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розташовані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банки -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учасники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4EC6C49C-5398-4DBE-B535-5DF040886658}" type="parTrans" cxnId="{FF96CE31-EA63-4190-9344-3786436864A9}">
      <dgm:prSet/>
      <dgm:spPr/>
      <dgm:t>
        <a:bodyPr/>
        <a:lstStyle/>
        <a:p>
          <a:endParaRPr lang="ru-RU"/>
        </a:p>
      </dgm:t>
    </dgm:pt>
    <dgm:pt modelId="{5DCB3970-C2A7-49DB-BB71-734A92C76EF6}" type="sibTrans" cxnId="{FF96CE31-EA63-4190-9344-3786436864A9}">
      <dgm:prSet/>
      <dgm:spPr/>
      <dgm:t>
        <a:bodyPr/>
        <a:lstStyle/>
        <a:p>
          <a:endParaRPr lang="ru-RU"/>
        </a:p>
      </dgm:t>
    </dgm:pt>
    <dgm:pt modelId="{24761C45-E18B-431A-A77F-188309A1F8BA}" type="pres">
      <dgm:prSet presAssocID="{DB63A57D-E4F7-4941-A45A-43C715267327}" presName="compositeShape" presStyleCnt="0">
        <dgm:presLayoutVars>
          <dgm:dir/>
          <dgm:resizeHandles/>
        </dgm:presLayoutVars>
      </dgm:prSet>
      <dgm:spPr/>
    </dgm:pt>
    <dgm:pt modelId="{AC276AE3-7E21-423C-829D-6AD82EF70BC4}" type="pres">
      <dgm:prSet presAssocID="{DB63A57D-E4F7-4941-A45A-43C715267327}" presName="pyramid" presStyleLbl="node1" presStyleIdx="0" presStyleCnt="1" custLinFactNeighborX="-21839"/>
      <dgm:spPr/>
    </dgm:pt>
    <dgm:pt modelId="{DF566766-986A-4E2F-9095-9FFF96158C38}" type="pres">
      <dgm:prSet presAssocID="{DB63A57D-E4F7-4941-A45A-43C715267327}" presName="theList" presStyleCnt="0"/>
      <dgm:spPr/>
    </dgm:pt>
    <dgm:pt modelId="{3C9408C7-568A-450D-99FB-F9F89E293EF6}" type="pres">
      <dgm:prSet presAssocID="{BF2F8D80-7298-44B6-9E54-B982D6137A0A}" presName="aNode" presStyleLbl="fgAcc1" presStyleIdx="0" presStyleCnt="3" custScaleX="162791" custLinFactY="11977" custLinFactNeighborX="-344" custLinFactNeighborY="100000">
        <dgm:presLayoutVars>
          <dgm:bulletEnabled val="1"/>
        </dgm:presLayoutVars>
      </dgm:prSet>
      <dgm:spPr/>
    </dgm:pt>
    <dgm:pt modelId="{0610D81E-F960-4AE4-83F9-AD7B78EAAB76}" type="pres">
      <dgm:prSet presAssocID="{BF2F8D80-7298-44B6-9E54-B982D6137A0A}" presName="aSpace" presStyleCnt="0"/>
      <dgm:spPr/>
    </dgm:pt>
    <dgm:pt modelId="{47DD68E1-E717-4FC2-9117-45183B058027}" type="pres">
      <dgm:prSet presAssocID="{6A0F7841-8B26-4E75-A3D7-2B8107064B47}" presName="aNode" presStyleLbl="fgAcc1" presStyleIdx="1" presStyleCnt="3" custScaleX="162791" custLinFactY="11977" custLinFactNeighborX="-344" custLinFactNeighborY="100000">
        <dgm:presLayoutVars>
          <dgm:bulletEnabled val="1"/>
        </dgm:presLayoutVars>
      </dgm:prSet>
      <dgm:spPr/>
    </dgm:pt>
    <dgm:pt modelId="{5D6264A7-6BEF-4D92-894C-A3CF31531B69}" type="pres">
      <dgm:prSet presAssocID="{6A0F7841-8B26-4E75-A3D7-2B8107064B47}" presName="aSpace" presStyleCnt="0"/>
      <dgm:spPr/>
    </dgm:pt>
    <dgm:pt modelId="{9F821193-6F90-47F9-AFFF-31A5AD5D4112}" type="pres">
      <dgm:prSet presAssocID="{5DE44170-D596-40AB-ADC9-E421CD6723D4}" presName="aNode" presStyleLbl="fgAcc1" presStyleIdx="2" presStyleCnt="3" custScaleX="162791" custLinFactY="11977" custLinFactNeighborX="-344" custLinFactNeighborY="100000">
        <dgm:presLayoutVars>
          <dgm:bulletEnabled val="1"/>
        </dgm:presLayoutVars>
      </dgm:prSet>
      <dgm:spPr/>
    </dgm:pt>
    <dgm:pt modelId="{E6681360-ED72-41A0-A1D5-8D30050B37A6}" type="pres">
      <dgm:prSet presAssocID="{5DE44170-D596-40AB-ADC9-E421CD6723D4}" presName="aSpace" presStyleCnt="0"/>
      <dgm:spPr/>
    </dgm:pt>
  </dgm:ptLst>
  <dgm:cxnLst>
    <dgm:cxn modelId="{3643E900-FEBE-4ECA-A14A-1711589EAF6A}" srcId="{DB63A57D-E4F7-4941-A45A-43C715267327}" destId="{BF2F8D80-7298-44B6-9E54-B982D6137A0A}" srcOrd="0" destOrd="0" parTransId="{6B5B08BE-8629-40FB-B246-A38342B7322F}" sibTransId="{29D8C5B5-3DD8-409D-9095-5BBD91069BD9}"/>
    <dgm:cxn modelId="{FF96CE31-EA63-4190-9344-3786436864A9}" srcId="{DB63A57D-E4F7-4941-A45A-43C715267327}" destId="{5DE44170-D596-40AB-ADC9-E421CD6723D4}" srcOrd="2" destOrd="0" parTransId="{4EC6C49C-5398-4DBE-B535-5DF040886658}" sibTransId="{5DCB3970-C2A7-49DB-BB71-734A92C76EF6}"/>
    <dgm:cxn modelId="{B8AF1F72-F44C-4418-A250-44495954A5BA}" type="presOf" srcId="{BF2F8D80-7298-44B6-9E54-B982D6137A0A}" destId="{3C9408C7-568A-450D-99FB-F9F89E293EF6}" srcOrd="0" destOrd="0" presId="urn:microsoft.com/office/officeart/2005/8/layout/pyramid2"/>
    <dgm:cxn modelId="{586632B1-022B-4342-B8BF-38B6E0F37EB0}" type="presOf" srcId="{6A0F7841-8B26-4E75-A3D7-2B8107064B47}" destId="{47DD68E1-E717-4FC2-9117-45183B058027}" srcOrd="0" destOrd="0" presId="urn:microsoft.com/office/officeart/2005/8/layout/pyramid2"/>
    <dgm:cxn modelId="{335392BE-19B4-48A7-A31C-01279DC64307}" type="presOf" srcId="{5DE44170-D596-40AB-ADC9-E421CD6723D4}" destId="{9F821193-6F90-47F9-AFFF-31A5AD5D4112}" srcOrd="0" destOrd="0" presId="urn:microsoft.com/office/officeart/2005/8/layout/pyramid2"/>
    <dgm:cxn modelId="{5FB2C8E8-AA13-4EF5-8D5A-AEB7BCEE26C5}" type="presOf" srcId="{DB63A57D-E4F7-4941-A45A-43C715267327}" destId="{24761C45-E18B-431A-A77F-188309A1F8BA}" srcOrd="0" destOrd="0" presId="urn:microsoft.com/office/officeart/2005/8/layout/pyramid2"/>
    <dgm:cxn modelId="{CE67ECFE-C4DA-4BD5-A7CD-20858E7172FA}" srcId="{DB63A57D-E4F7-4941-A45A-43C715267327}" destId="{6A0F7841-8B26-4E75-A3D7-2B8107064B47}" srcOrd="1" destOrd="0" parTransId="{8FC93C23-A3B2-414C-8EB8-442DAF79001F}" sibTransId="{6FE77BB8-B377-4427-BA09-066E3F928174}"/>
    <dgm:cxn modelId="{5FFB20A4-D140-4A10-8CDE-0804AD9E7FAC}" type="presParOf" srcId="{24761C45-E18B-431A-A77F-188309A1F8BA}" destId="{AC276AE3-7E21-423C-829D-6AD82EF70BC4}" srcOrd="0" destOrd="0" presId="urn:microsoft.com/office/officeart/2005/8/layout/pyramid2"/>
    <dgm:cxn modelId="{1CEFCF4E-B2AE-4571-A830-3E30597030B7}" type="presParOf" srcId="{24761C45-E18B-431A-A77F-188309A1F8BA}" destId="{DF566766-986A-4E2F-9095-9FFF96158C38}" srcOrd="1" destOrd="0" presId="urn:microsoft.com/office/officeart/2005/8/layout/pyramid2"/>
    <dgm:cxn modelId="{BE1F99FE-48A1-4509-9DAB-0BAD30512E94}" type="presParOf" srcId="{DF566766-986A-4E2F-9095-9FFF96158C38}" destId="{3C9408C7-568A-450D-99FB-F9F89E293EF6}" srcOrd="0" destOrd="0" presId="urn:microsoft.com/office/officeart/2005/8/layout/pyramid2"/>
    <dgm:cxn modelId="{38E4A89D-6909-4506-9EC8-C6AA4238257F}" type="presParOf" srcId="{DF566766-986A-4E2F-9095-9FFF96158C38}" destId="{0610D81E-F960-4AE4-83F9-AD7B78EAAB76}" srcOrd="1" destOrd="0" presId="urn:microsoft.com/office/officeart/2005/8/layout/pyramid2"/>
    <dgm:cxn modelId="{1F676F9D-245B-4224-A169-4C14FD643518}" type="presParOf" srcId="{DF566766-986A-4E2F-9095-9FFF96158C38}" destId="{47DD68E1-E717-4FC2-9117-45183B058027}" srcOrd="2" destOrd="0" presId="urn:microsoft.com/office/officeart/2005/8/layout/pyramid2"/>
    <dgm:cxn modelId="{2D42A221-59DD-49E8-853F-767BDC2365AD}" type="presParOf" srcId="{DF566766-986A-4E2F-9095-9FFF96158C38}" destId="{5D6264A7-6BEF-4D92-894C-A3CF31531B69}" srcOrd="3" destOrd="0" presId="urn:microsoft.com/office/officeart/2005/8/layout/pyramid2"/>
    <dgm:cxn modelId="{6E7F78AB-B8CD-4FEF-801C-F9AF44D206CC}" type="presParOf" srcId="{DF566766-986A-4E2F-9095-9FFF96158C38}" destId="{9F821193-6F90-47F9-AFFF-31A5AD5D4112}" srcOrd="4" destOrd="0" presId="urn:microsoft.com/office/officeart/2005/8/layout/pyramid2"/>
    <dgm:cxn modelId="{D970BDB2-8086-4AE7-ADA5-7131B81A1604}" type="presParOf" srcId="{DF566766-986A-4E2F-9095-9FFF96158C38}" destId="{E6681360-ED72-41A0-A1D5-8D30050B37A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41B47C-DD4D-4EBC-9BEA-C9F936CB02DB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D65A69-98D6-49D9-A573-572D10DAF6E7}">
      <dgm:prSet phldrT="[Текст]"/>
      <dgm:spPr/>
      <dgm:t>
        <a:bodyPr/>
        <a:lstStyle/>
        <a:p>
          <a:r>
            <a:rPr lang="ru-RU" b="1" i="0" dirty="0" err="1">
              <a:latin typeface="Times New Roman" pitchFamily="18" charset="0"/>
              <a:cs typeface="Times New Roman" pitchFamily="18" charset="0"/>
            </a:rPr>
            <a:t>Учасниками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>
              <a:latin typeface="Times New Roman" pitchFamily="18" charset="0"/>
              <a:cs typeface="Times New Roman" pitchFamily="18" charset="0"/>
            </a:rPr>
            <a:t>СЕП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прямими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учасниками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користувачами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) є:</a:t>
          </a:r>
        </a:p>
      </dgm:t>
    </dgm:pt>
    <dgm:pt modelId="{1098988A-0F98-4310-968D-ECF167C0B5EB}" type="parTrans" cxnId="{947577A5-9B40-45FC-8C96-D0070365B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0618A8-BAF2-4D73-B3DB-8EDE98995B1D}" type="sibTrans" cxnId="{947577A5-9B40-45FC-8C96-D0070365B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4E77E6-ED0A-40EF-9092-BC4C895DB425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операційне управління Національного банку України;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2D6EDC-7AB2-4851-B248-955E24CD2D05}" type="parTrans" cxnId="{AD6C70AE-80F4-41BD-8824-BFFD00B45A5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6EF4CB-9BB5-448E-9253-FCD59FBBD2F1}" type="sibTrans" cxnId="{AD6C70AE-80F4-41BD-8824-BFFD00B45A5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9104F3-6DA4-4DB6-BA5B-DF82A0B30ECA}">
      <dgm:prSet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регіональні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банку;</a:t>
          </a:r>
        </a:p>
      </dgm:t>
    </dgm:pt>
    <dgm:pt modelId="{F284D2AC-448E-4CBA-8886-BF95E52A8DC0}" type="parTrans" cxnId="{4A511CE5-B85E-4D82-9621-1F80D1BB0B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D5C747-6C0F-42E5-B6F0-F249523FBCF4}" type="sibTrans" cxnId="{4A511CE5-B85E-4D82-9621-1F80D1BB0B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3A0742-75F6-472E-8BA0-31959DC83408}">
      <dgm:prSet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банку по м.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Києву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Київській</a:t>
          </a:r>
          <a:br>
            <a:rPr lang="ru-RU" dirty="0">
              <a:latin typeface="Times New Roman" pitchFamily="18" charset="0"/>
              <a:cs typeface="Times New Roman" pitchFamily="18" charset="0"/>
            </a:rPr>
          </a:br>
          <a:r>
            <a:rPr lang="ru-RU" dirty="0" err="1">
              <a:latin typeface="Times New Roman" pitchFamily="18" charset="0"/>
              <a:cs typeface="Times New Roman" pitchFamily="18" charset="0"/>
            </a:rPr>
            <a:t>області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C9A22B1B-BBAC-4DB8-A1BC-3027FF07A518}" type="parTrans" cxnId="{58DBF2AF-A977-489A-B49D-7D3E689D1C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3486FB-0809-415C-90B2-29F1BC3EDC8E}" type="sibTrans" cxnId="{58DBF2AF-A977-489A-B49D-7D3E689D1C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852E45-55B6-46AB-9FBF-0096FA112549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Центр міждержавних розрахунків Національного банку;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BE9BA0-95FA-40B4-B621-739C50B8B61D}" type="parTrans" cxnId="{9B28C92E-087A-45F2-B926-DE48ABAA54C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C4D059-D8D0-4B76-875A-D58D7F6091BB}" type="sibTrans" cxnId="{9B28C92E-087A-45F2-B926-DE48ABAA54C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BB6E25-304D-40EC-B7B5-84E6692ABB2B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комерційні банки України та їхні установи, які мають корес­</a:t>
          </a:r>
          <a:br>
            <a:rPr lang="ru-RU">
              <a:latin typeface="Times New Roman" pitchFamily="18" charset="0"/>
              <a:cs typeface="Times New Roman" pitchFamily="18" charset="0"/>
            </a:rPr>
          </a:br>
          <a:r>
            <a:rPr lang="ru-RU">
              <a:latin typeface="Times New Roman" pitchFamily="18" charset="0"/>
              <a:cs typeface="Times New Roman" pitchFamily="18" charset="0"/>
            </a:rPr>
            <a:t>пондентські (субкореспондентські) рахунки в регіональних управ­</a:t>
          </a:r>
          <a:br>
            <a:rPr lang="ru-RU">
              <a:latin typeface="Times New Roman" pitchFamily="18" charset="0"/>
              <a:cs typeface="Times New Roman" pitchFamily="18" charset="0"/>
            </a:rPr>
          </a:br>
          <a:r>
            <a:rPr lang="ru-RU">
              <a:latin typeface="Times New Roman" pitchFamily="18" charset="0"/>
              <a:cs typeface="Times New Roman" pitchFamily="18" charset="0"/>
            </a:rPr>
            <a:t>ліннях Національного банку і задовольняють технічні та технологі­</a:t>
          </a:r>
          <a:br>
            <a:rPr lang="ru-RU">
              <a:latin typeface="Times New Roman" pitchFamily="18" charset="0"/>
              <a:cs typeface="Times New Roman" pitchFamily="18" charset="0"/>
            </a:rPr>
          </a:br>
          <a:r>
            <a:rPr lang="ru-RU">
              <a:latin typeface="Times New Roman" pitchFamily="18" charset="0"/>
              <a:cs typeface="Times New Roman" pitchFamily="18" charset="0"/>
            </a:rPr>
            <a:t>чні вимоги роботи у СЕП.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D0D8A7-37AA-4186-80BF-46683D8882C0}" type="parTrans" cxnId="{F25F282B-F46A-4C6C-A6A7-81674B25CA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89A971-568B-4A6E-A8D7-7D1A96B66DAB}" type="sibTrans" cxnId="{F25F282B-F46A-4C6C-A6A7-81674B25CA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81AC65-862F-4D5B-A46D-93E907E626E8}" type="pres">
      <dgm:prSet presAssocID="{6841B47C-DD4D-4EBC-9BEA-C9F936CB02DB}" presName="Name0" presStyleCnt="0">
        <dgm:presLayoutVars>
          <dgm:dir/>
          <dgm:animLvl val="lvl"/>
          <dgm:resizeHandles val="exact"/>
        </dgm:presLayoutVars>
      </dgm:prSet>
      <dgm:spPr/>
    </dgm:pt>
    <dgm:pt modelId="{A16D1539-ECB1-47D8-A9DD-CB2CB6668D33}" type="pres">
      <dgm:prSet presAssocID="{F5D65A69-98D6-49D9-A573-572D10DAF6E7}" presName="composite" presStyleCnt="0"/>
      <dgm:spPr/>
    </dgm:pt>
    <dgm:pt modelId="{DA0606C3-81F9-4625-992A-EC237DD3DD7C}" type="pres">
      <dgm:prSet presAssocID="{F5D65A69-98D6-49D9-A573-572D10DAF6E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B518E6B-D0C2-4C96-89E7-C03D2A5F8F74}" type="pres">
      <dgm:prSet presAssocID="{F5D65A69-98D6-49D9-A573-572D10DAF6E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25F282B-F46A-4C6C-A6A7-81674B25CA1A}" srcId="{F5D65A69-98D6-49D9-A573-572D10DAF6E7}" destId="{8DBB6E25-304D-40EC-B7B5-84E6692ABB2B}" srcOrd="4" destOrd="0" parTransId="{14D0D8A7-37AA-4186-80BF-46683D8882C0}" sibTransId="{7589A971-568B-4A6E-A8D7-7D1A96B66DAB}"/>
    <dgm:cxn modelId="{943C652C-7715-47BD-836C-2663C7F2D3C7}" type="presOf" srcId="{BE852E45-55B6-46AB-9FBF-0096FA112549}" destId="{1B518E6B-D0C2-4C96-89E7-C03D2A5F8F74}" srcOrd="0" destOrd="3" presId="urn:microsoft.com/office/officeart/2005/8/layout/hList1"/>
    <dgm:cxn modelId="{9B28C92E-087A-45F2-B926-DE48ABAA54CB}" srcId="{F5D65A69-98D6-49D9-A573-572D10DAF6E7}" destId="{BE852E45-55B6-46AB-9FBF-0096FA112549}" srcOrd="3" destOrd="0" parTransId="{46BE9BA0-95FA-40B4-B621-739C50B8B61D}" sibTransId="{F9C4D059-D8D0-4B76-875A-D58D7F6091BB}"/>
    <dgm:cxn modelId="{E007FC73-7F84-4DCC-BAB9-9E1DCB6869B5}" type="presOf" srcId="{6841B47C-DD4D-4EBC-9BEA-C9F936CB02DB}" destId="{8581AC65-862F-4D5B-A46D-93E907E626E8}" srcOrd="0" destOrd="0" presId="urn:microsoft.com/office/officeart/2005/8/layout/hList1"/>
    <dgm:cxn modelId="{9E2A5786-A23D-4197-BFE2-EB39D9E5411A}" type="presOf" srcId="{6F4E77E6-ED0A-40EF-9092-BC4C895DB425}" destId="{1B518E6B-D0C2-4C96-89E7-C03D2A5F8F74}" srcOrd="0" destOrd="0" presId="urn:microsoft.com/office/officeart/2005/8/layout/hList1"/>
    <dgm:cxn modelId="{947577A5-9B40-45FC-8C96-D0070365B595}" srcId="{6841B47C-DD4D-4EBC-9BEA-C9F936CB02DB}" destId="{F5D65A69-98D6-49D9-A573-572D10DAF6E7}" srcOrd="0" destOrd="0" parTransId="{1098988A-0F98-4310-968D-ECF167C0B5EB}" sibTransId="{C40618A8-BAF2-4D73-B3DB-8EDE98995B1D}"/>
    <dgm:cxn modelId="{AD6C70AE-80F4-41BD-8824-BFFD00B45A53}" srcId="{F5D65A69-98D6-49D9-A573-572D10DAF6E7}" destId="{6F4E77E6-ED0A-40EF-9092-BC4C895DB425}" srcOrd="0" destOrd="0" parTransId="{662D6EDC-7AB2-4851-B248-955E24CD2D05}" sibTransId="{FB6EF4CB-9BB5-448E-9253-FCD59FBBD2F1}"/>
    <dgm:cxn modelId="{58DBF2AF-A977-489A-B49D-7D3E689D1CAA}" srcId="{F5D65A69-98D6-49D9-A573-572D10DAF6E7}" destId="{A23A0742-75F6-472E-8BA0-31959DC83408}" srcOrd="2" destOrd="0" parTransId="{C9A22B1B-BBAC-4DB8-A1BC-3027FF07A518}" sibTransId="{023486FB-0809-415C-90B2-29F1BC3EDC8E}"/>
    <dgm:cxn modelId="{005894C7-15F4-4349-8F75-FC7309AE87D0}" type="presOf" srcId="{5C9104F3-6DA4-4DB6-BA5B-DF82A0B30ECA}" destId="{1B518E6B-D0C2-4C96-89E7-C03D2A5F8F74}" srcOrd="0" destOrd="1" presId="urn:microsoft.com/office/officeart/2005/8/layout/hList1"/>
    <dgm:cxn modelId="{FEA18BD5-21A0-4240-9F31-7507889E0E09}" type="presOf" srcId="{8DBB6E25-304D-40EC-B7B5-84E6692ABB2B}" destId="{1B518E6B-D0C2-4C96-89E7-C03D2A5F8F74}" srcOrd="0" destOrd="4" presId="urn:microsoft.com/office/officeart/2005/8/layout/hList1"/>
    <dgm:cxn modelId="{3F4C8ED8-48EA-45E1-B034-47DF4A5F1A3C}" type="presOf" srcId="{F5D65A69-98D6-49D9-A573-572D10DAF6E7}" destId="{DA0606C3-81F9-4625-992A-EC237DD3DD7C}" srcOrd="0" destOrd="0" presId="urn:microsoft.com/office/officeart/2005/8/layout/hList1"/>
    <dgm:cxn modelId="{4A511CE5-B85E-4D82-9621-1F80D1BB0BDA}" srcId="{F5D65A69-98D6-49D9-A573-572D10DAF6E7}" destId="{5C9104F3-6DA4-4DB6-BA5B-DF82A0B30ECA}" srcOrd="1" destOrd="0" parTransId="{F284D2AC-448E-4CBA-8886-BF95E52A8DC0}" sibTransId="{2FD5C747-6C0F-42E5-B6F0-F249523FBCF4}"/>
    <dgm:cxn modelId="{3114B3EB-0B61-4924-B7BE-82E51D5C1277}" type="presOf" srcId="{A23A0742-75F6-472E-8BA0-31959DC83408}" destId="{1B518E6B-D0C2-4C96-89E7-C03D2A5F8F74}" srcOrd="0" destOrd="2" presId="urn:microsoft.com/office/officeart/2005/8/layout/hList1"/>
    <dgm:cxn modelId="{E294F311-3376-4618-9FFF-E840C22FA70E}" type="presParOf" srcId="{8581AC65-862F-4D5B-A46D-93E907E626E8}" destId="{A16D1539-ECB1-47D8-A9DD-CB2CB6668D33}" srcOrd="0" destOrd="0" presId="urn:microsoft.com/office/officeart/2005/8/layout/hList1"/>
    <dgm:cxn modelId="{EDF9C20C-85CD-4E8B-922B-F21F4418A3D1}" type="presParOf" srcId="{A16D1539-ECB1-47D8-A9DD-CB2CB6668D33}" destId="{DA0606C3-81F9-4625-992A-EC237DD3DD7C}" srcOrd="0" destOrd="0" presId="urn:microsoft.com/office/officeart/2005/8/layout/hList1"/>
    <dgm:cxn modelId="{E3D26A30-3829-47BD-B7A3-F50F4E46CA2E}" type="presParOf" srcId="{A16D1539-ECB1-47D8-A9DD-CB2CB6668D33}" destId="{1B518E6B-D0C2-4C96-89E7-C03D2A5F8F74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093DC7-9B2E-493F-8A3C-D86EC36DD9A7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65A959-9FB4-49EB-9DBA-B0BF6DCF8661}">
      <dgm:prSet phldrT="[Текст]"/>
      <dgm:spPr/>
      <dgm:t>
        <a:bodyPr/>
        <a:lstStyle/>
        <a:p>
          <a:pPr algn="just"/>
          <a:r>
            <a: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 електронних грошей на карткових носіях в Європі розвивається за допомогою таких проектів, як </a:t>
          </a:r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Proton</a:t>
          </a:r>
          <a:r>
            <a: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Chipknip</a:t>
          </a:r>
          <a:r>
            <a: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Geldkarte</a:t>
          </a:r>
          <a:r>
            <a: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та </a:t>
          </a:r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Moneo</a:t>
          </a:r>
          <a:r>
            <a: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>
            <a:solidFill>
              <a:schemeClr val="tx1"/>
            </a:solidFill>
          </a:endParaRPr>
        </a:p>
      </dgm:t>
    </dgm:pt>
    <dgm:pt modelId="{801D43A6-6E40-4CE8-B23A-9868D81AA866}" type="parTrans" cxnId="{64EF632D-C566-438B-A59E-93EA9525F4C9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343246C4-0BBF-43C3-9716-0DA81B7904F5}" type="sibTrans" cxnId="{64EF632D-C566-438B-A59E-93EA9525F4C9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B51EA4BE-5E23-4897-A6B4-35537F862AE3}">
      <dgm:prSet/>
      <dgm:spPr/>
      <dgm:t>
        <a:bodyPr/>
        <a:lstStyle/>
        <a:p>
          <a:pPr algn="just"/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сфері </a:t>
          </a:r>
          <a:r>
            <a:rPr lang="uk-UA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онлайнових</a:t>
          </a:r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платіжних схем великим небанківським провайдером є 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uk-UA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истема</a:t>
          </a:r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PayPal, </a:t>
          </a:r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призначена для побудови зручних, безпечних і рентабельних платіжних рішень у мережі Інтернет. </a:t>
          </a:r>
        </a:p>
      </dgm:t>
    </dgm:pt>
    <dgm:pt modelId="{65A2FCBF-2368-4412-9ABC-C5CC53561C58}" type="parTrans" cxnId="{A4716697-0868-4460-96BE-4A03EE2CE2C3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4E9AB0FF-EA49-4157-9118-68E4B42F2150}" type="sibTrans" cxnId="{A4716697-0868-4460-96BE-4A03EE2CE2C3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826795CF-31A2-4456-8789-EB0E4CBFA665}">
      <dgm:prSet/>
      <dgm:spPr/>
      <dgm:t>
        <a:bodyPr/>
        <a:lstStyle/>
        <a:p>
          <a:pPr algn="just"/>
          <a:r>
            <a: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дивлячись на стрімке зростання електронного виду платежів, рівень обігу  електронних грошей на карткових носіях у країнах Європейського Союзу є набагато нижчим, ніж використання інших безготівкових платіжних інструментів</a:t>
          </a:r>
          <a:endParaRPr lang="ru-RU">
            <a:solidFill>
              <a:schemeClr val="tx1"/>
            </a:solidFill>
          </a:endParaRPr>
        </a:p>
      </dgm:t>
    </dgm:pt>
    <dgm:pt modelId="{1208CE24-6A62-4DC1-8AFB-0174B10BFAD5}" type="parTrans" cxnId="{F70EA935-8376-4F6B-84D1-6DC6006D9DEE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32F2B28B-D5AA-41D9-A502-B37DCEAD1D21}" type="sibTrans" cxnId="{F70EA935-8376-4F6B-84D1-6DC6006D9DEE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28C9F946-C906-4329-8BE8-438BBD629EB2}" type="pres">
      <dgm:prSet presAssocID="{31093DC7-9B2E-493F-8A3C-D86EC36DD9A7}" presName="linear" presStyleCnt="0">
        <dgm:presLayoutVars>
          <dgm:dir/>
          <dgm:resizeHandles val="exact"/>
        </dgm:presLayoutVars>
      </dgm:prSet>
      <dgm:spPr/>
    </dgm:pt>
    <dgm:pt modelId="{BF8B833B-F52A-4273-885B-76DF30968BA1}" type="pres">
      <dgm:prSet presAssocID="{4565A959-9FB4-49EB-9DBA-B0BF6DCF8661}" presName="comp" presStyleCnt="0"/>
      <dgm:spPr/>
    </dgm:pt>
    <dgm:pt modelId="{A76F652D-2742-4EAC-B923-8878472BCB88}" type="pres">
      <dgm:prSet presAssocID="{4565A959-9FB4-49EB-9DBA-B0BF6DCF8661}" presName="box" presStyleLbl="node1" presStyleIdx="0" presStyleCnt="3"/>
      <dgm:spPr/>
    </dgm:pt>
    <dgm:pt modelId="{792E90CA-229C-4A35-BD60-10B0BF2BE7A9}" type="pres">
      <dgm:prSet presAssocID="{4565A959-9FB4-49EB-9DBA-B0BF6DCF866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783117-A500-428D-A481-0B5AB2AE02B4}" type="pres">
      <dgm:prSet presAssocID="{4565A959-9FB4-49EB-9DBA-B0BF6DCF8661}" presName="text" presStyleLbl="node1" presStyleIdx="0" presStyleCnt="3">
        <dgm:presLayoutVars>
          <dgm:bulletEnabled val="1"/>
        </dgm:presLayoutVars>
      </dgm:prSet>
      <dgm:spPr/>
    </dgm:pt>
    <dgm:pt modelId="{B418E12D-F469-478D-BF75-1D3E260F7DCE}" type="pres">
      <dgm:prSet presAssocID="{343246C4-0BBF-43C3-9716-0DA81B7904F5}" presName="spacer" presStyleCnt="0"/>
      <dgm:spPr/>
    </dgm:pt>
    <dgm:pt modelId="{82D94024-14C7-4D97-9F6A-8A51CA23D706}" type="pres">
      <dgm:prSet presAssocID="{B51EA4BE-5E23-4897-A6B4-35537F862AE3}" presName="comp" presStyleCnt="0"/>
      <dgm:spPr/>
    </dgm:pt>
    <dgm:pt modelId="{5A11E2B7-F12C-47A5-AC86-F66EBE2DE914}" type="pres">
      <dgm:prSet presAssocID="{B51EA4BE-5E23-4897-A6B4-35537F862AE3}" presName="box" presStyleLbl="node1" presStyleIdx="1" presStyleCnt="3"/>
      <dgm:spPr/>
    </dgm:pt>
    <dgm:pt modelId="{88E129BA-9FC0-44AE-A2F6-3856645541E1}" type="pres">
      <dgm:prSet presAssocID="{B51EA4BE-5E23-4897-A6B4-35537F862AE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3E73D4-3AFA-4C72-9469-03895543B8FF}" type="pres">
      <dgm:prSet presAssocID="{B51EA4BE-5E23-4897-A6B4-35537F862AE3}" presName="text" presStyleLbl="node1" presStyleIdx="1" presStyleCnt="3">
        <dgm:presLayoutVars>
          <dgm:bulletEnabled val="1"/>
        </dgm:presLayoutVars>
      </dgm:prSet>
      <dgm:spPr/>
    </dgm:pt>
    <dgm:pt modelId="{9E68F57E-7227-4DBA-975B-F324D1AAABD3}" type="pres">
      <dgm:prSet presAssocID="{4E9AB0FF-EA49-4157-9118-68E4B42F2150}" presName="spacer" presStyleCnt="0"/>
      <dgm:spPr/>
    </dgm:pt>
    <dgm:pt modelId="{8E5A90CD-3FF6-4FAC-8700-E84CF57A939E}" type="pres">
      <dgm:prSet presAssocID="{826795CF-31A2-4456-8789-EB0E4CBFA665}" presName="comp" presStyleCnt="0"/>
      <dgm:spPr/>
    </dgm:pt>
    <dgm:pt modelId="{AF2BB787-A060-457A-8AC0-D61CB6B1BADA}" type="pres">
      <dgm:prSet presAssocID="{826795CF-31A2-4456-8789-EB0E4CBFA665}" presName="box" presStyleLbl="node1" presStyleIdx="2" presStyleCnt="3"/>
      <dgm:spPr/>
    </dgm:pt>
    <dgm:pt modelId="{7657E0CA-E2B9-44DC-A259-A923E399E32B}" type="pres">
      <dgm:prSet presAssocID="{826795CF-31A2-4456-8789-EB0E4CBFA66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CA61D8-859F-4766-BE6D-52D88C417078}" type="pres">
      <dgm:prSet presAssocID="{826795CF-31A2-4456-8789-EB0E4CBFA665}" presName="text" presStyleLbl="node1" presStyleIdx="2" presStyleCnt="3">
        <dgm:presLayoutVars>
          <dgm:bulletEnabled val="1"/>
        </dgm:presLayoutVars>
      </dgm:prSet>
      <dgm:spPr/>
    </dgm:pt>
  </dgm:ptLst>
  <dgm:cxnLst>
    <dgm:cxn modelId="{70164419-DB00-4EB1-87CE-309E51B2534B}" type="presOf" srcId="{4565A959-9FB4-49EB-9DBA-B0BF6DCF8661}" destId="{A76F652D-2742-4EAC-B923-8878472BCB88}" srcOrd="0" destOrd="0" presId="urn:microsoft.com/office/officeart/2005/8/layout/vList4"/>
    <dgm:cxn modelId="{D9F8B21F-412E-4A5A-BCA1-E5D855BFABF1}" type="presOf" srcId="{4565A959-9FB4-49EB-9DBA-B0BF6DCF8661}" destId="{77783117-A500-428D-A481-0B5AB2AE02B4}" srcOrd="1" destOrd="0" presId="urn:microsoft.com/office/officeart/2005/8/layout/vList4"/>
    <dgm:cxn modelId="{00599B26-9290-41A8-A789-11437CF2F2A4}" type="presOf" srcId="{826795CF-31A2-4456-8789-EB0E4CBFA665}" destId="{A7CA61D8-859F-4766-BE6D-52D88C417078}" srcOrd="1" destOrd="0" presId="urn:microsoft.com/office/officeart/2005/8/layout/vList4"/>
    <dgm:cxn modelId="{64EF632D-C566-438B-A59E-93EA9525F4C9}" srcId="{31093DC7-9B2E-493F-8A3C-D86EC36DD9A7}" destId="{4565A959-9FB4-49EB-9DBA-B0BF6DCF8661}" srcOrd="0" destOrd="0" parTransId="{801D43A6-6E40-4CE8-B23A-9868D81AA866}" sibTransId="{343246C4-0BBF-43C3-9716-0DA81B7904F5}"/>
    <dgm:cxn modelId="{F70EA935-8376-4F6B-84D1-6DC6006D9DEE}" srcId="{31093DC7-9B2E-493F-8A3C-D86EC36DD9A7}" destId="{826795CF-31A2-4456-8789-EB0E4CBFA665}" srcOrd="2" destOrd="0" parTransId="{1208CE24-6A62-4DC1-8AFB-0174B10BFAD5}" sibTransId="{32F2B28B-D5AA-41D9-A502-B37DCEAD1D21}"/>
    <dgm:cxn modelId="{512EF336-4F60-4AE9-9D24-4BF452D0DACC}" type="presOf" srcId="{826795CF-31A2-4456-8789-EB0E4CBFA665}" destId="{AF2BB787-A060-457A-8AC0-D61CB6B1BADA}" srcOrd="0" destOrd="0" presId="urn:microsoft.com/office/officeart/2005/8/layout/vList4"/>
    <dgm:cxn modelId="{A9E64B39-BEB8-46EC-8C22-D2B87A8F3590}" type="presOf" srcId="{B51EA4BE-5E23-4897-A6B4-35537F862AE3}" destId="{5A11E2B7-F12C-47A5-AC86-F66EBE2DE914}" srcOrd="0" destOrd="0" presId="urn:microsoft.com/office/officeart/2005/8/layout/vList4"/>
    <dgm:cxn modelId="{A4716697-0868-4460-96BE-4A03EE2CE2C3}" srcId="{31093DC7-9B2E-493F-8A3C-D86EC36DD9A7}" destId="{B51EA4BE-5E23-4897-A6B4-35537F862AE3}" srcOrd="1" destOrd="0" parTransId="{65A2FCBF-2368-4412-9ABC-C5CC53561C58}" sibTransId="{4E9AB0FF-EA49-4157-9118-68E4B42F2150}"/>
    <dgm:cxn modelId="{C9C3A09D-14AC-4EA8-9544-12DC2300249E}" type="presOf" srcId="{B51EA4BE-5E23-4897-A6B4-35537F862AE3}" destId="{193E73D4-3AFA-4C72-9469-03895543B8FF}" srcOrd="1" destOrd="0" presId="urn:microsoft.com/office/officeart/2005/8/layout/vList4"/>
    <dgm:cxn modelId="{4571B1AD-B3DF-49FE-987B-99BE37F67FA0}" type="presOf" srcId="{31093DC7-9B2E-493F-8A3C-D86EC36DD9A7}" destId="{28C9F946-C906-4329-8BE8-438BBD629EB2}" srcOrd="0" destOrd="0" presId="urn:microsoft.com/office/officeart/2005/8/layout/vList4"/>
    <dgm:cxn modelId="{25F5A844-0366-407A-9A71-1C8F2E5023E2}" type="presParOf" srcId="{28C9F946-C906-4329-8BE8-438BBD629EB2}" destId="{BF8B833B-F52A-4273-885B-76DF30968BA1}" srcOrd="0" destOrd="0" presId="urn:microsoft.com/office/officeart/2005/8/layout/vList4"/>
    <dgm:cxn modelId="{22AC1A1E-FA6B-40AC-9684-EF8D2BC4F730}" type="presParOf" srcId="{BF8B833B-F52A-4273-885B-76DF30968BA1}" destId="{A76F652D-2742-4EAC-B923-8878472BCB88}" srcOrd="0" destOrd="0" presId="urn:microsoft.com/office/officeart/2005/8/layout/vList4"/>
    <dgm:cxn modelId="{E79F55FC-0675-47CE-8A42-4764E785E1BF}" type="presParOf" srcId="{BF8B833B-F52A-4273-885B-76DF30968BA1}" destId="{792E90CA-229C-4A35-BD60-10B0BF2BE7A9}" srcOrd="1" destOrd="0" presId="urn:microsoft.com/office/officeart/2005/8/layout/vList4"/>
    <dgm:cxn modelId="{7D1A2C0F-648D-4276-B100-FAC244CFF4BF}" type="presParOf" srcId="{BF8B833B-F52A-4273-885B-76DF30968BA1}" destId="{77783117-A500-428D-A481-0B5AB2AE02B4}" srcOrd="2" destOrd="0" presId="urn:microsoft.com/office/officeart/2005/8/layout/vList4"/>
    <dgm:cxn modelId="{F6B90E48-834D-48A0-935A-3EBE6D0EBDBB}" type="presParOf" srcId="{28C9F946-C906-4329-8BE8-438BBD629EB2}" destId="{B418E12D-F469-478D-BF75-1D3E260F7DCE}" srcOrd="1" destOrd="0" presId="urn:microsoft.com/office/officeart/2005/8/layout/vList4"/>
    <dgm:cxn modelId="{7BE9C656-8EA5-455B-B40C-97BDE19575F2}" type="presParOf" srcId="{28C9F946-C906-4329-8BE8-438BBD629EB2}" destId="{82D94024-14C7-4D97-9F6A-8A51CA23D706}" srcOrd="2" destOrd="0" presId="urn:microsoft.com/office/officeart/2005/8/layout/vList4"/>
    <dgm:cxn modelId="{59ECC73C-8888-4FD1-A33C-C42366420DCF}" type="presParOf" srcId="{82D94024-14C7-4D97-9F6A-8A51CA23D706}" destId="{5A11E2B7-F12C-47A5-AC86-F66EBE2DE914}" srcOrd="0" destOrd="0" presId="urn:microsoft.com/office/officeart/2005/8/layout/vList4"/>
    <dgm:cxn modelId="{E711C2A7-0561-4DB7-922D-43588B6E2EE9}" type="presParOf" srcId="{82D94024-14C7-4D97-9F6A-8A51CA23D706}" destId="{88E129BA-9FC0-44AE-A2F6-3856645541E1}" srcOrd="1" destOrd="0" presId="urn:microsoft.com/office/officeart/2005/8/layout/vList4"/>
    <dgm:cxn modelId="{676D8F17-9D29-4B06-9CAE-375D6423FF40}" type="presParOf" srcId="{82D94024-14C7-4D97-9F6A-8A51CA23D706}" destId="{193E73D4-3AFA-4C72-9469-03895543B8FF}" srcOrd="2" destOrd="0" presId="urn:microsoft.com/office/officeart/2005/8/layout/vList4"/>
    <dgm:cxn modelId="{9233A122-C0DE-4DA2-99D4-B00CB5C6133C}" type="presParOf" srcId="{28C9F946-C906-4329-8BE8-438BBD629EB2}" destId="{9E68F57E-7227-4DBA-975B-F324D1AAABD3}" srcOrd="3" destOrd="0" presId="urn:microsoft.com/office/officeart/2005/8/layout/vList4"/>
    <dgm:cxn modelId="{49AF02FA-3B80-4ED6-B074-9D133CC9630A}" type="presParOf" srcId="{28C9F946-C906-4329-8BE8-438BBD629EB2}" destId="{8E5A90CD-3FF6-4FAC-8700-E84CF57A939E}" srcOrd="4" destOrd="0" presId="urn:microsoft.com/office/officeart/2005/8/layout/vList4"/>
    <dgm:cxn modelId="{63ED5B8F-C860-461C-B4A2-7F18DAE303A2}" type="presParOf" srcId="{8E5A90CD-3FF6-4FAC-8700-E84CF57A939E}" destId="{AF2BB787-A060-457A-8AC0-D61CB6B1BADA}" srcOrd="0" destOrd="0" presId="urn:microsoft.com/office/officeart/2005/8/layout/vList4"/>
    <dgm:cxn modelId="{7D209A32-FF37-4E27-AD0A-8A049E3AFC7C}" type="presParOf" srcId="{8E5A90CD-3FF6-4FAC-8700-E84CF57A939E}" destId="{7657E0CA-E2B9-44DC-A259-A923E399E32B}" srcOrd="1" destOrd="0" presId="urn:microsoft.com/office/officeart/2005/8/layout/vList4"/>
    <dgm:cxn modelId="{B5FFD023-D70A-48CB-8426-8DDC22E732C6}" type="presParOf" srcId="{8E5A90CD-3FF6-4FAC-8700-E84CF57A939E}" destId="{A7CA61D8-859F-4766-BE6D-52D88C4170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F9E20-7804-42E1-9C3F-BBE23B1B83F3}">
      <dsp:nvSpPr>
        <dsp:cNvPr id="0" name=""/>
        <dsp:cNvSpPr/>
      </dsp:nvSpPr>
      <dsp:spPr>
        <a:xfrm>
          <a:off x="0" y="21343"/>
          <a:ext cx="7776864" cy="815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1" kern="1200" dirty="0" err="1">
              <a:latin typeface="Times New Roman" pitchFamily="18" charset="0"/>
              <a:cs typeface="Times New Roman" pitchFamily="18" charset="0"/>
            </a:rPr>
            <a:t>завданнями</a:t>
          </a: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1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1" kern="1200" dirty="0" err="1"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1" kern="1200" dirty="0" err="1">
              <a:latin typeface="Times New Roman" pitchFamily="18" charset="0"/>
              <a:cs typeface="Times New Roman" pitchFamily="18" charset="0"/>
            </a:rPr>
            <a:t>платежів</a:t>
          </a: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 є:</a:t>
          </a:r>
          <a:endParaRPr lang="ru-RU" sz="2300" b="1" kern="1200" dirty="0"/>
        </a:p>
      </dsp:txBody>
      <dsp:txXfrm>
        <a:off x="0" y="21343"/>
        <a:ext cx="7776864" cy="815421"/>
      </dsp:txXfrm>
    </dsp:sp>
    <dsp:sp modelId="{F61E80C0-5586-4FF1-9DB7-DB29D8A309EA}">
      <dsp:nvSpPr>
        <dsp:cNvPr id="0" name=""/>
        <dsp:cNvSpPr/>
      </dsp:nvSpPr>
      <dsp:spPr>
        <a:xfrm>
          <a:off x="0" y="836764"/>
          <a:ext cx="7776864" cy="3788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just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задоволення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потреб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реформується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розвивається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кредитно-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монетарної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, яку проводить НБУ,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отриманню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оперативної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точної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грошових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і стан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кореспондуючих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рахунків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2300" kern="1200" dirty="0"/>
        </a:p>
        <a:p>
          <a:pPr marL="228600" lvl="1" indent="-228600" algn="just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мінімізація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часу на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міжбанківських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та на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обіг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грошових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just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міжбанківських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just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внутрішнього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бухгалтерського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обліку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і контролю.</a:t>
          </a:r>
        </a:p>
      </dsp:txBody>
      <dsp:txXfrm>
        <a:off x="0" y="836764"/>
        <a:ext cx="7776864" cy="37881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C11C-FA11-475C-96E9-42D971710524}">
      <dsp:nvSpPr>
        <dsp:cNvPr id="0" name=""/>
        <dsp:cNvSpPr/>
      </dsp:nvSpPr>
      <dsp:spPr>
        <a:xfrm>
          <a:off x="0" y="0"/>
          <a:ext cx="8280920" cy="51845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аналізу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думок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вітчизняних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зарубіжних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економістів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практиків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практики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при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оплаті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сформулювати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три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сценарії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ситуації</a:t>
          </a: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0" y="0"/>
        <a:ext cx="8280920" cy="1555372"/>
      </dsp:txXfrm>
    </dsp:sp>
    <dsp:sp modelId="{E48D575E-A110-431C-B413-D70525118803}">
      <dsp:nvSpPr>
        <dsp:cNvPr id="0" name=""/>
        <dsp:cNvSpPr/>
      </dsp:nvSpPr>
      <dsp:spPr>
        <a:xfrm>
          <a:off x="828091" y="1555815"/>
          <a:ext cx="6624736" cy="1018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ценарій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перший: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отримають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широкого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поширення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повністю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зникнуть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857924" y="1585648"/>
        <a:ext cx="6565070" cy="958895"/>
      </dsp:txXfrm>
    </dsp:sp>
    <dsp:sp modelId="{12DE538D-2071-451F-B751-431058107191}">
      <dsp:nvSpPr>
        <dsp:cNvPr id="0" name=""/>
        <dsp:cNvSpPr/>
      </dsp:nvSpPr>
      <dsp:spPr>
        <a:xfrm>
          <a:off x="828091" y="2731079"/>
          <a:ext cx="6624736" cy="101856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Сценарій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другий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будуть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широко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використовуватися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платіжного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інструменту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звертатися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поряд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традиційними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готівкою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857924" y="2760912"/>
        <a:ext cx="6565070" cy="958895"/>
      </dsp:txXfrm>
    </dsp:sp>
    <dsp:sp modelId="{870853F5-3821-48BF-85E4-0A13992DBCDD}">
      <dsp:nvSpPr>
        <dsp:cNvPr id="0" name=""/>
        <dsp:cNvSpPr/>
      </dsp:nvSpPr>
      <dsp:spPr>
        <a:xfrm>
          <a:off x="828091" y="3906342"/>
          <a:ext cx="6624736" cy="101856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Сценарій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третій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повністю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витіснять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традиційні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готівку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857924" y="3936175"/>
        <a:ext cx="6565070" cy="9588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3978-B868-4DDF-A84E-7183B864D5E8}">
      <dsp:nvSpPr>
        <dsp:cNvPr id="0" name=""/>
        <dsp:cNvSpPr/>
      </dsp:nvSpPr>
      <dsp:spPr>
        <a:xfrm>
          <a:off x="0" y="0"/>
          <a:ext cx="8784976" cy="132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програмно-технічні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комплекси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автоматизованих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робочих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місць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(АРМ) СЕП,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призначені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1889759" y="0"/>
        <a:ext cx="6895216" cy="1327647"/>
      </dsp:txXfrm>
    </dsp:sp>
    <dsp:sp modelId="{39A5F52F-FA78-4EBE-AF9E-294D43398EED}">
      <dsp:nvSpPr>
        <dsp:cNvPr id="0" name=""/>
        <dsp:cNvSpPr/>
      </dsp:nvSpPr>
      <dsp:spPr>
        <a:xfrm>
          <a:off x="132764" y="132764"/>
          <a:ext cx="1756995" cy="1062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44690D-9D68-4AFC-ABB8-878F52F2E351}">
      <dsp:nvSpPr>
        <dsp:cNvPr id="0" name=""/>
        <dsp:cNvSpPr/>
      </dsp:nvSpPr>
      <dsp:spPr>
        <a:xfrm>
          <a:off x="0" y="1460412"/>
          <a:ext cx="8784976" cy="132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60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itchFamily="18" charset="0"/>
              <a:cs typeface="Times New Roman" pitchFamily="18" charset="0"/>
            </a:rPr>
            <a:t>— системи резервування роботи СЕП, призначені для забезпечення поновлення її роботи у разі збоїв, відмов обладнання або інших надзвичайних ситуацій;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9759" y="1460412"/>
        <a:ext cx="6895216" cy="1327647"/>
      </dsp:txXfrm>
    </dsp:sp>
    <dsp:sp modelId="{C30427F3-5762-4634-AD1D-52310E2D174C}">
      <dsp:nvSpPr>
        <dsp:cNvPr id="0" name=""/>
        <dsp:cNvSpPr/>
      </dsp:nvSpPr>
      <dsp:spPr>
        <a:xfrm>
          <a:off x="132764" y="1593177"/>
          <a:ext cx="1756995" cy="1062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226B92-D88B-46B8-84F0-BCDC41FDDDB6}">
      <dsp:nvSpPr>
        <dsp:cNvPr id="0" name=""/>
        <dsp:cNvSpPr/>
      </dsp:nvSpPr>
      <dsp:spPr>
        <a:xfrm>
          <a:off x="0" y="2920824"/>
          <a:ext cx="8784976" cy="132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itchFamily="18" charset="0"/>
              <a:cs typeface="Times New Roman" pitchFamily="18" charset="0"/>
            </a:rPr>
            <a:t>— інформаційно-пошукова система, призначена для одержання довідкової інформації про проходження платежів.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9759" y="2920824"/>
        <a:ext cx="6895216" cy="1327647"/>
      </dsp:txXfrm>
    </dsp:sp>
    <dsp:sp modelId="{3014CC33-1689-458E-8C4A-A5AB0867C625}">
      <dsp:nvSpPr>
        <dsp:cNvPr id="0" name=""/>
        <dsp:cNvSpPr/>
      </dsp:nvSpPr>
      <dsp:spPr>
        <a:xfrm>
          <a:off x="132764" y="3053589"/>
          <a:ext cx="1756995" cy="1062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23D7B-6360-4EB2-8E9C-2216B9748FA4}">
      <dsp:nvSpPr>
        <dsp:cNvPr id="0" name=""/>
        <dsp:cNvSpPr/>
      </dsp:nvSpPr>
      <dsp:spPr>
        <a:xfrm rot="10800000">
          <a:off x="539556" y="1218"/>
          <a:ext cx="8051720" cy="69002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712063" y="1218"/>
        <a:ext cx="7879213" cy="690028"/>
      </dsp:txXfrm>
    </dsp:sp>
    <dsp:sp modelId="{FF22ABA2-CE14-4DE1-A4B2-D96B2DC05ABA}">
      <dsp:nvSpPr>
        <dsp:cNvPr id="0" name=""/>
        <dsp:cNvSpPr/>
      </dsp:nvSpPr>
      <dsp:spPr>
        <a:xfrm>
          <a:off x="18016" y="0"/>
          <a:ext cx="690028" cy="6900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9DF9F-FF58-45C7-856D-041591842653}">
      <dsp:nvSpPr>
        <dsp:cNvPr id="0" name=""/>
        <dsp:cNvSpPr/>
      </dsp:nvSpPr>
      <dsp:spPr>
        <a:xfrm rot="10800000">
          <a:off x="539556" y="897225"/>
          <a:ext cx="8051720" cy="690028"/>
        </a:xfrm>
        <a:prstGeom prst="homePlat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зменшення документообігу;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2063" y="897225"/>
        <a:ext cx="7879213" cy="690028"/>
      </dsp:txXfrm>
    </dsp:sp>
    <dsp:sp modelId="{98C32A21-6B52-4CD1-A07C-2D2E9FA1EFB7}">
      <dsp:nvSpPr>
        <dsp:cNvPr id="0" name=""/>
        <dsp:cNvSpPr/>
      </dsp:nvSpPr>
      <dsp:spPr>
        <a:xfrm>
          <a:off x="18016" y="863186"/>
          <a:ext cx="690028" cy="6900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66CCC-3946-4F5D-8FBE-F4434F8A17BE}">
      <dsp:nvSpPr>
        <dsp:cNvPr id="0" name=""/>
        <dsp:cNvSpPr/>
      </dsp:nvSpPr>
      <dsp:spPr>
        <a:xfrm rot="10800000">
          <a:off x="539556" y="1793233"/>
          <a:ext cx="8051720" cy="690028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зменшення вірогідності фальсифікації міжбанківських розрахункових документів, завдяки чому знизилася прихована емісія, пов'язана з надходженням до обігу коштів, отриманих за підробленими документами;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2063" y="1793233"/>
        <a:ext cx="7879213" cy="690028"/>
      </dsp:txXfrm>
    </dsp:sp>
    <dsp:sp modelId="{020CECCE-CCC1-4995-9646-A33FD9C461FD}">
      <dsp:nvSpPr>
        <dsp:cNvPr id="0" name=""/>
        <dsp:cNvSpPr/>
      </dsp:nvSpPr>
      <dsp:spPr>
        <a:xfrm>
          <a:off x="18016" y="1759194"/>
          <a:ext cx="690028" cy="6900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2BE31-8748-4FFE-955F-EEAD15B03A84}">
      <dsp:nvSpPr>
        <dsp:cNvPr id="0" name=""/>
        <dsp:cNvSpPr/>
      </dsp:nvSpPr>
      <dsp:spPr>
        <a:xfrm rot="10800000">
          <a:off x="539556" y="2689241"/>
          <a:ext cx="8051720" cy="690028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вивільнення грошової маси;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2063" y="2689241"/>
        <a:ext cx="7879213" cy="690028"/>
      </dsp:txXfrm>
    </dsp:sp>
    <dsp:sp modelId="{6EB8B433-24CA-41BE-826E-CC7599DF9801}">
      <dsp:nvSpPr>
        <dsp:cNvPr id="0" name=""/>
        <dsp:cNvSpPr/>
      </dsp:nvSpPr>
      <dsp:spPr>
        <a:xfrm>
          <a:off x="18016" y="2655201"/>
          <a:ext cx="690028" cy="69002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0C8F2-FD49-4CE4-9957-7BB05F923841}">
      <dsp:nvSpPr>
        <dsp:cNvPr id="0" name=""/>
        <dsp:cNvSpPr/>
      </dsp:nvSpPr>
      <dsp:spPr>
        <a:xfrm rot="10800000">
          <a:off x="539556" y="3585248"/>
          <a:ext cx="8051720" cy="690028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посилення контролю за станом грошової маси у державі, поява нових можливостей впливу з боку Національного банку на цей стан;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2063" y="3585248"/>
        <a:ext cx="7879213" cy="690028"/>
      </dsp:txXfrm>
    </dsp:sp>
    <dsp:sp modelId="{D4483A7E-A9F8-448B-BCA5-168B8412E948}">
      <dsp:nvSpPr>
        <dsp:cNvPr id="0" name=""/>
        <dsp:cNvSpPr/>
      </dsp:nvSpPr>
      <dsp:spPr>
        <a:xfrm>
          <a:off x="18016" y="3551209"/>
          <a:ext cx="690028" cy="6900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277C8-B04D-4C7B-BA7F-3571A119DFFD}">
      <dsp:nvSpPr>
        <dsp:cNvPr id="0" name=""/>
        <dsp:cNvSpPr/>
      </dsp:nvSpPr>
      <dsp:spPr>
        <a:xfrm rot="10800000">
          <a:off x="539556" y="4481256"/>
          <a:ext cx="8051720" cy="690028"/>
        </a:xfrm>
        <a:prstGeom prst="homePlat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підвищення можливостей НБУ контролювати здійснення платежів;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2063" y="4481256"/>
        <a:ext cx="7879213" cy="690028"/>
      </dsp:txXfrm>
    </dsp:sp>
    <dsp:sp modelId="{6B3E0724-A7FD-42F2-ADF0-28D18BD519D9}">
      <dsp:nvSpPr>
        <dsp:cNvPr id="0" name=""/>
        <dsp:cNvSpPr/>
      </dsp:nvSpPr>
      <dsp:spPr>
        <a:xfrm>
          <a:off x="18016" y="4447217"/>
          <a:ext cx="690028" cy="6900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B92C1-147E-41C6-92D7-BC242A7F9413}">
      <dsp:nvSpPr>
        <dsp:cNvPr id="0" name=""/>
        <dsp:cNvSpPr/>
      </dsp:nvSpPr>
      <dsp:spPr>
        <a:xfrm rot="10800000">
          <a:off x="539556" y="5377264"/>
          <a:ext cx="8051720" cy="690028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значне зниження збитків держави та підприємців, які виникали раніше внаслідок високих темпів інфляції, низької швидкості виконання розрахунків та використання підроблених платіжних документів.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2063" y="5377264"/>
        <a:ext cx="7879213" cy="690028"/>
      </dsp:txXfrm>
    </dsp:sp>
    <dsp:sp modelId="{71D621ED-D49D-404A-8DD7-8884EA90FE23}">
      <dsp:nvSpPr>
        <dsp:cNvPr id="0" name=""/>
        <dsp:cNvSpPr/>
      </dsp:nvSpPr>
      <dsp:spPr>
        <a:xfrm>
          <a:off x="18016" y="5343224"/>
          <a:ext cx="690028" cy="6900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72F2-7F2C-4856-B6C8-774374641FB7}">
      <dsp:nvSpPr>
        <dsp:cNvPr id="0" name=""/>
        <dsp:cNvSpPr/>
      </dsp:nvSpPr>
      <dsp:spPr>
        <a:xfrm>
          <a:off x="-124972" y="-75064"/>
          <a:ext cx="7846437" cy="15919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Одною з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головних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проблем є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неурегульованість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електронного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грошового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Тому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вимушені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створювати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правила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випуску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грошей,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ризиками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-78345" y="-28437"/>
        <a:ext cx="6059969" cy="1498702"/>
      </dsp:txXfrm>
    </dsp:sp>
    <dsp:sp modelId="{AA39283E-3981-4F79-85DB-7A6988C397E3}">
      <dsp:nvSpPr>
        <dsp:cNvPr id="0" name=""/>
        <dsp:cNvSpPr/>
      </dsp:nvSpPr>
      <dsp:spPr>
        <a:xfrm>
          <a:off x="539301" y="1631093"/>
          <a:ext cx="7846437" cy="159195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Другою проблемою є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недорозвиненість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інфраструктури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яка для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платежів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карткових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носіях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суттєвою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більшій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потребі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технічних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пристроях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саме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приймання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карток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85928" y="1677720"/>
        <a:ext cx="5982370" cy="1498702"/>
      </dsp:txXfrm>
    </dsp:sp>
    <dsp:sp modelId="{DE6C684E-80D7-4A0C-B871-E3358DE6E192}">
      <dsp:nvSpPr>
        <dsp:cNvPr id="0" name=""/>
        <dsp:cNvSpPr/>
      </dsp:nvSpPr>
      <dsp:spPr>
        <a:xfrm>
          <a:off x="1169547" y="3338246"/>
          <a:ext cx="7846437" cy="189221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Наступною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проблемою при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неконтрольованому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випуску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стати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зростання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інфляції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визвано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зростанням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грошової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маси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так і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зростанням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швидкості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обертання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грошей.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Причому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погроза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вищою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серверного типу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правовій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неурегульованості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грошей. </a:t>
          </a:r>
        </a:p>
      </dsp:txBody>
      <dsp:txXfrm>
        <a:off x="1224968" y="3393667"/>
        <a:ext cx="5964782" cy="1781373"/>
      </dsp:txXfrm>
    </dsp:sp>
    <dsp:sp modelId="{AF85818C-3B0D-4FB3-AF52-6BAF83EDE3D4}">
      <dsp:nvSpPr>
        <dsp:cNvPr id="0" name=""/>
        <dsp:cNvSpPr/>
      </dsp:nvSpPr>
      <dsp:spPr>
        <a:xfrm>
          <a:off x="6493664" y="1132169"/>
          <a:ext cx="1034771" cy="103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6487" y="1132169"/>
        <a:ext cx="569125" cy="778665"/>
      </dsp:txXfrm>
    </dsp:sp>
    <dsp:sp modelId="{664C0ABF-0098-445C-898D-C2C4E63513DB}">
      <dsp:nvSpPr>
        <dsp:cNvPr id="0" name=""/>
        <dsp:cNvSpPr/>
      </dsp:nvSpPr>
      <dsp:spPr>
        <a:xfrm>
          <a:off x="7157938" y="2978838"/>
          <a:ext cx="1034771" cy="103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90761" y="2978838"/>
        <a:ext cx="569125" cy="7786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7A205-3F68-4726-A685-EA596FC992BD}">
      <dsp:nvSpPr>
        <dsp:cNvPr id="0" name=""/>
        <dsp:cNvSpPr/>
      </dsp:nvSpPr>
      <dsp:spPr>
        <a:xfrm>
          <a:off x="0" y="24256"/>
          <a:ext cx="6408712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До труднощів розвитку систем електронних грошей слід також віднести </a:t>
          </a:r>
          <a:endParaRPr lang="ru-RU" sz="2000" kern="1200" dirty="0"/>
        </a:p>
      </dsp:txBody>
      <dsp:txXfrm>
        <a:off x="0" y="24256"/>
        <a:ext cx="6408712" cy="950400"/>
      </dsp:txXfrm>
    </dsp:sp>
    <dsp:sp modelId="{C0BE1034-B233-4899-99BE-CBF03F96ACF0}">
      <dsp:nvSpPr>
        <dsp:cNvPr id="0" name=""/>
        <dsp:cNvSpPr/>
      </dsp:nvSpPr>
      <dsp:spPr>
        <a:xfrm>
          <a:off x="0" y="855344"/>
          <a:ext cx="6408712" cy="14493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психологічну непідготовленість регулюючих органів,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низький ступінь їх компетентності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неготовність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органів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контролю до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запобігання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можливим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порушенням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цій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боротися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з ними. </a:t>
          </a:r>
        </a:p>
      </dsp:txBody>
      <dsp:txXfrm>
        <a:off x="0" y="855344"/>
        <a:ext cx="6408712" cy="14493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1826A-58D6-480D-A5A8-A8F8AC08E457}">
      <dsp:nvSpPr>
        <dsp:cNvPr id="0" name=""/>
        <dsp:cNvSpPr/>
      </dsp:nvSpPr>
      <dsp:spPr>
        <a:xfrm>
          <a:off x="0" y="0"/>
          <a:ext cx="8424936" cy="236539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Прогнозування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в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складною справою,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оскільки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платежу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сьогодні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ще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правового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підгрунтя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існування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921527" y="0"/>
        <a:ext cx="6503408" cy="2365399"/>
      </dsp:txXfrm>
    </dsp:sp>
    <dsp:sp modelId="{9BB03674-52BB-4F84-8863-95D940D41B19}">
      <dsp:nvSpPr>
        <dsp:cNvPr id="0" name=""/>
        <dsp:cNvSpPr/>
      </dsp:nvSpPr>
      <dsp:spPr>
        <a:xfrm>
          <a:off x="236539" y="236539"/>
          <a:ext cx="1684987" cy="18923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66A4F-2F9B-4D7F-85B4-FCF8ABD5AA95}">
      <dsp:nvSpPr>
        <dsp:cNvPr id="0" name=""/>
        <dsp:cNvSpPr/>
      </dsp:nvSpPr>
      <dsp:spPr>
        <a:xfrm>
          <a:off x="0" y="2603152"/>
          <a:ext cx="8424936" cy="236539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емісія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на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карткових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носіях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відсутності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законодавстві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належних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регулюється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нормами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емісії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платіжних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карток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банками, то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електронними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грошима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програмного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типу («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Інтернет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Деньги»,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технологія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PayCash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WebMoney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Transfer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та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небанківські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емітенти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працюють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невизначеності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1921527" y="2603152"/>
        <a:ext cx="6503408" cy="2365399"/>
      </dsp:txXfrm>
    </dsp:sp>
    <dsp:sp modelId="{DEAD9791-4A07-4B69-9949-940CC4442D74}">
      <dsp:nvSpPr>
        <dsp:cNvPr id="0" name=""/>
        <dsp:cNvSpPr/>
      </dsp:nvSpPr>
      <dsp:spPr>
        <a:xfrm>
          <a:off x="236539" y="2838479"/>
          <a:ext cx="1684987" cy="18923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EE2A0-2129-483B-BAA3-952A43D61A01}">
      <dsp:nvSpPr>
        <dsp:cNvPr id="0" name=""/>
        <dsp:cNvSpPr/>
      </dsp:nvSpPr>
      <dsp:spPr>
        <a:xfrm>
          <a:off x="0" y="0"/>
          <a:ext cx="8627482" cy="16651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По-перше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захистити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грошей як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розрахункової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грошової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одиниці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фінансових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незалежно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емітента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емісія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забезпечена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погашення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приватних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грошей за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номінальною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вартістю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грошима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центрального банку. 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892014" y="0"/>
        <a:ext cx="6735467" cy="1665184"/>
      </dsp:txXfrm>
    </dsp:sp>
    <dsp:sp modelId="{2EACA1EB-4389-4E08-8C81-F10C85347C32}">
      <dsp:nvSpPr>
        <dsp:cNvPr id="0" name=""/>
        <dsp:cNvSpPr/>
      </dsp:nvSpPr>
      <dsp:spPr>
        <a:xfrm>
          <a:off x="166518" y="166518"/>
          <a:ext cx="1725496" cy="13321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253B23-25E0-49D6-A1CE-1EDFF5A9CF27}">
      <dsp:nvSpPr>
        <dsp:cNvPr id="0" name=""/>
        <dsp:cNvSpPr/>
      </dsp:nvSpPr>
      <dsp:spPr>
        <a:xfrm>
          <a:off x="0" y="1831703"/>
          <a:ext cx="8627482" cy="166518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По-друге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ефективність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інструментів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монетарної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зазнати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негативного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будуть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широко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прийматися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торговцями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чином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стосується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бухгалтерський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баланс центрального банку та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центрального банку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керувати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короткостроковими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відсотковими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ставками. </a:t>
          </a:r>
        </a:p>
      </dsp:txBody>
      <dsp:txXfrm>
        <a:off x="1892014" y="1831703"/>
        <a:ext cx="6735467" cy="1665184"/>
      </dsp:txXfrm>
    </dsp:sp>
    <dsp:sp modelId="{A8D39DA7-2B4E-49EB-9B52-76F15DD51EE6}">
      <dsp:nvSpPr>
        <dsp:cNvPr id="0" name=""/>
        <dsp:cNvSpPr/>
      </dsp:nvSpPr>
      <dsp:spPr>
        <a:xfrm>
          <a:off x="166518" y="1998221"/>
          <a:ext cx="1725496" cy="13321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86EB05-C269-4BCE-B528-C35A45136540}">
      <dsp:nvSpPr>
        <dsp:cNvPr id="0" name=""/>
        <dsp:cNvSpPr/>
      </dsp:nvSpPr>
      <dsp:spPr>
        <a:xfrm>
          <a:off x="0" y="3663406"/>
          <a:ext cx="8627482" cy="166518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По-третє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відображення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інформаційному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змісті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монетарних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показників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2014" y="3663406"/>
        <a:ext cx="6735467" cy="1665184"/>
      </dsp:txXfrm>
    </dsp:sp>
    <dsp:sp modelId="{9238960F-8709-44D6-A053-09482D37892B}">
      <dsp:nvSpPr>
        <dsp:cNvPr id="0" name=""/>
        <dsp:cNvSpPr/>
      </dsp:nvSpPr>
      <dsp:spPr>
        <a:xfrm>
          <a:off x="166518" y="3829925"/>
          <a:ext cx="1725496" cy="13321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CAC86-2BB2-453D-BB83-355D6A40A22C}">
      <dsp:nvSpPr>
        <dsp:cNvPr id="0" name=""/>
        <dsp:cNvSpPr/>
      </dsp:nvSpPr>
      <dsp:spPr>
        <a:xfrm>
          <a:off x="0" y="38475"/>
          <a:ext cx="8496944" cy="1519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електронні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платіжні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за способом доступу до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електронного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рахунку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розділити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дві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:</a:t>
          </a:r>
          <a:endParaRPr lang="ru-RU" sz="3100" kern="1200" dirty="0"/>
        </a:p>
      </dsp:txBody>
      <dsp:txXfrm>
        <a:off x="0" y="38475"/>
        <a:ext cx="8496944" cy="1519294"/>
      </dsp:txXfrm>
    </dsp:sp>
    <dsp:sp modelId="{D2F27616-B53A-46BE-94E5-FC1D82D2EC0B}">
      <dsp:nvSpPr>
        <dsp:cNvPr id="0" name=""/>
        <dsp:cNvSpPr/>
      </dsp:nvSpPr>
      <dsp:spPr>
        <a:xfrm>
          <a:off x="37768" y="1557769"/>
          <a:ext cx="8421406" cy="24677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3100" b="1" kern="1200" dirty="0" err="1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b="0" kern="1200" dirty="0">
              <a:latin typeface="Times New Roman" pitchFamily="18" charset="0"/>
              <a:cs typeface="Times New Roman" pitchFamily="18" charset="0"/>
            </a:rPr>
            <a:t>веб-</a:t>
          </a:r>
          <a:r>
            <a:rPr lang="ru-RU" sz="3100" b="0" kern="1200" dirty="0" err="1">
              <a:latin typeface="Times New Roman" pitchFamily="18" charset="0"/>
              <a:cs typeface="Times New Roman" pitchFamily="18" charset="0"/>
            </a:rPr>
            <a:t>інтерфейс</a:t>
          </a:r>
          <a:r>
            <a:rPr lang="ru-RU" sz="31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керування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електронним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гаманцем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3100" b="1" kern="1200" dirty="0" err="1">
              <a:latin typeface="Times New Roman" pitchFamily="18" charset="0"/>
              <a:cs typeface="Times New Roman" pitchFamily="18" charset="0"/>
            </a:rPr>
            <a:t>вимагають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додаткового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програмного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керування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електронним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kern="1200" dirty="0" err="1">
              <a:latin typeface="Times New Roman" pitchFamily="18" charset="0"/>
              <a:cs typeface="Times New Roman" pitchFamily="18" charset="0"/>
            </a:rPr>
            <a:t>гаманцем</a:t>
          </a: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7768" y="1557769"/>
        <a:ext cx="8421406" cy="2467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3B49-70F5-4592-ABC2-46144F07D5F6}">
      <dsp:nvSpPr>
        <dsp:cNvPr id="0" name=""/>
        <dsp:cNvSpPr/>
      </dsp:nvSpPr>
      <dsp:spPr>
        <a:xfrm>
          <a:off x="0" y="820093"/>
          <a:ext cx="912349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B0553-3D8B-46A0-BEBC-F89E7E00275F}">
      <dsp:nvSpPr>
        <dsp:cNvPr id="0" name=""/>
        <dsp:cNvSpPr/>
      </dsp:nvSpPr>
      <dsp:spPr>
        <a:xfrm>
          <a:off x="447042" y="114130"/>
          <a:ext cx="6844737" cy="94245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92" tIns="0" rIns="24139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доступність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будь-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користувач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безкоштовно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відкрити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власний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електронний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93049" y="160137"/>
        <a:ext cx="6752723" cy="850443"/>
      </dsp:txXfrm>
    </dsp:sp>
    <dsp:sp modelId="{621875F4-E711-4901-AE55-8570752CCB36}">
      <dsp:nvSpPr>
        <dsp:cNvPr id="0" name=""/>
        <dsp:cNvSpPr/>
      </dsp:nvSpPr>
      <dsp:spPr>
        <a:xfrm>
          <a:off x="0" y="2015991"/>
          <a:ext cx="912349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116CE-3A1D-4792-9F3E-0AEEA7FF0DB3}">
      <dsp:nvSpPr>
        <dsp:cNvPr id="0" name=""/>
        <dsp:cNvSpPr/>
      </dsp:nvSpPr>
      <dsp:spPr>
        <a:xfrm>
          <a:off x="456174" y="1309693"/>
          <a:ext cx="6844737" cy="9424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92" tIns="0" rIns="24139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простота </a:t>
          </a:r>
          <a:r>
            <a:rPr lang="ru-RU" sz="1900" b="1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для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відкриття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електронного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рахунку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потрібно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яких-небудь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спеціальних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наступні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інтуїтивно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зрозумілі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502181" y="1355700"/>
        <a:ext cx="6752723" cy="850443"/>
      </dsp:txXfrm>
    </dsp:sp>
    <dsp:sp modelId="{D7AB76A5-C204-4AD5-B641-AF65222BF041}">
      <dsp:nvSpPr>
        <dsp:cNvPr id="0" name=""/>
        <dsp:cNvSpPr/>
      </dsp:nvSpPr>
      <dsp:spPr>
        <a:xfrm>
          <a:off x="0" y="3211888"/>
          <a:ext cx="912349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A12A4-ED4C-4111-B4A5-9B52E3193AB9}">
      <dsp:nvSpPr>
        <dsp:cNvPr id="0" name=""/>
        <dsp:cNvSpPr/>
      </dsp:nvSpPr>
      <dsp:spPr>
        <a:xfrm>
          <a:off x="456174" y="2505591"/>
          <a:ext cx="6844737" cy="9424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92" tIns="0" rIns="24139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>
              <a:latin typeface="Times New Roman" pitchFamily="18" charset="0"/>
              <a:cs typeface="Times New Roman" pitchFamily="18" charset="0"/>
            </a:rPr>
            <a:t>мобільність</a:t>
          </a:r>
          <a:r>
            <a:rPr lang="ru-RU" sz="1900" kern="1200">
              <a:latin typeface="Times New Roman" pitchFamily="18" charset="0"/>
              <a:cs typeface="Times New Roman" pitchFamily="18" charset="0"/>
            </a:rPr>
            <a:t> — незалежно від місця свого знаходження користувач може здійснювати зі своїм рахунком будь-які фінансові операції;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181" y="2551598"/>
        <a:ext cx="6752723" cy="850443"/>
      </dsp:txXfrm>
    </dsp:sp>
    <dsp:sp modelId="{5D789AD3-2C33-4440-8B88-2D1E0CE7FE92}">
      <dsp:nvSpPr>
        <dsp:cNvPr id="0" name=""/>
        <dsp:cNvSpPr/>
      </dsp:nvSpPr>
      <dsp:spPr>
        <a:xfrm>
          <a:off x="0" y="4407786"/>
          <a:ext cx="912349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421B8-6C56-410F-BDBE-E2262A1BD6D2}">
      <dsp:nvSpPr>
        <dsp:cNvPr id="0" name=""/>
        <dsp:cNvSpPr/>
      </dsp:nvSpPr>
      <dsp:spPr>
        <a:xfrm>
          <a:off x="456174" y="3701488"/>
          <a:ext cx="6844737" cy="9424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92" tIns="0" rIns="24139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оперативність</a:t>
          </a:r>
          <a:r>
            <a:rPr lang="ru-RU" sz="19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переказ коштів з рахунку на рахунок відбувається протягом декількох секунд;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2181" y="3747495"/>
        <a:ext cx="6752723" cy="850443"/>
      </dsp:txXfrm>
    </dsp:sp>
    <dsp:sp modelId="{2618FBA5-CCE8-4706-BB85-E090DB0E52BE}">
      <dsp:nvSpPr>
        <dsp:cNvPr id="0" name=""/>
        <dsp:cNvSpPr/>
      </dsp:nvSpPr>
      <dsp:spPr>
        <a:xfrm>
          <a:off x="0" y="5603684"/>
          <a:ext cx="912349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89F0D-2CC1-4FDE-A5BC-90F6701CA629}">
      <dsp:nvSpPr>
        <dsp:cNvPr id="0" name=""/>
        <dsp:cNvSpPr/>
      </dsp:nvSpPr>
      <dsp:spPr>
        <a:xfrm>
          <a:off x="456174" y="4897386"/>
          <a:ext cx="6844737" cy="9424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92" tIns="0" rIns="24139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безпека</a:t>
          </a:r>
          <a:r>
            <a:rPr lang="ru-RU" sz="19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передача інформації ведеться з використанням </a:t>
          </a:r>
          <a:r>
            <a:rPr lang="en-US" sz="19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SSL </a:t>
          </a:r>
          <a:r>
            <a:rPr lang="ru-RU" sz="19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протоколу з кодовим ключем 128-</a:t>
          </a:r>
          <a:r>
            <a:rPr lang="en-US" sz="19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bit </a:t>
          </a:r>
          <a:r>
            <a:rPr lang="ru-RU" sz="19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 іншими криптографічними алгоритмами.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2181" y="4943393"/>
        <a:ext cx="6752723" cy="850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CD8E-785F-4757-BD30-8F301B9BD046}">
      <dsp:nvSpPr>
        <dsp:cNvPr id="0" name=""/>
        <dsp:cNvSpPr/>
      </dsp:nvSpPr>
      <dsp:spPr>
        <a:xfrm>
          <a:off x="441" y="270038"/>
          <a:ext cx="3732126" cy="1585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законодавчими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актами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стали правовою основою для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розробки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СЕП є:  </a:t>
          </a:r>
        </a:p>
      </dsp:txBody>
      <dsp:txXfrm>
        <a:off x="46878" y="316475"/>
        <a:ext cx="3639252" cy="1492608"/>
      </dsp:txXfrm>
    </dsp:sp>
    <dsp:sp modelId="{B518F4D8-2853-49EE-987C-91C818ED1EE9}">
      <dsp:nvSpPr>
        <dsp:cNvPr id="0" name=""/>
        <dsp:cNvSpPr/>
      </dsp:nvSpPr>
      <dsp:spPr>
        <a:xfrm>
          <a:off x="373654" y="1855520"/>
          <a:ext cx="373212" cy="89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220"/>
              </a:lnTo>
              <a:lnTo>
                <a:pt x="373212" y="8992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46AEA-E10E-43BE-AE12-845378FA602F}">
      <dsp:nvSpPr>
        <dsp:cNvPr id="0" name=""/>
        <dsp:cNvSpPr/>
      </dsp:nvSpPr>
      <dsp:spPr>
        <a:xfrm>
          <a:off x="746867" y="2155260"/>
          <a:ext cx="3171626" cy="119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Закон "Про банки і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банківську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";</a:t>
          </a:r>
        </a:p>
      </dsp:txBody>
      <dsp:txXfrm>
        <a:off x="781983" y="2190376"/>
        <a:ext cx="3101394" cy="1128729"/>
      </dsp:txXfrm>
    </dsp:sp>
    <dsp:sp modelId="{B021B1F1-AF84-4D1C-BF02-6C212561A618}">
      <dsp:nvSpPr>
        <dsp:cNvPr id="0" name=""/>
        <dsp:cNvSpPr/>
      </dsp:nvSpPr>
      <dsp:spPr>
        <a:xfrm>
          <a:off x="373654" y="1855520"/>
          <a:ext cx="373212" cy="239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922"/>
              </a:lnTo>
              <a:lnTo>
                <a:pt x="373212" y="23979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D6A0F-D154-455F-A5E0-1283ED899325}">
      <dsp:nvSpPr>
        <dsp:cNvPr id="0" name=""/>
        <dsp:cNvSpPr/>
      </dsp:nvSpPr>
      <dsp:spPr>
        <a:xfrm>
          <a:off x="746867" y="3653962"/>
          <a:ext cx="3231977" cy="119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Закон "Про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автоматизованих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системах";</a:t>
          </a:r>
        </a:p>
      </dsp:txBody>
      <dsp:txXfrm>
        <a:off x="781983" y="3689078"/>
        <a:ext cx="3161745" cy="1128729"/>
      </dsp:txXfrm>
    </dsp:sp>
    <dsp:sp modelId="{13D5155B-D8CE-44DD-A419-915D8BB58EDD}">
      <dsp:nvSpPr>
        <dsp:cNvPr id="0" name=""/>
        <dsp:cNvSpPr/>
      </dsp:nvSpPr>
      <dsp:spPr>
        <a:xfrm>
          <a:off x="373654" y="1855520"/>
          <a:ext cx="373212" cy="3896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624"/>
              </a:lnTo>
              <a:lnTo>
                <a:pt x="373212" y="38966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E5266-2445-44B7-AE60-4BB5B4229ACB}">
      <dsp:nvSpPr>
        <dsp:cNvPr id="0" name=""/>
        <dsp:cNvSpPr/>
      </dsp:nvSpPr>
      <dsp:spPr>
        <a:xfrm>
          <a:off x="746867" y="5152664"/>
          <a:ext cx="3251813" cy="119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Закон "Про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Національний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банк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";</a:t>
          </a:r>
        </a:p>
      </dsp:txBody>
      <dsp:txXfrm>
        <a:off x="781983" y="5187780"/>
        <a:ext cx="3181581" cy="1128729"/>
      </dsp:txXfrm>
    </dsp:sp>
    <dsp:sp modelId="{83C63D5B-E7DE-437A-8353-DFD7A4190C11}">
      <dsp:nvSpPr>
        <dsp:cNvPr id="0" name=""/>
        <dsp:cNvSpPr/>
      </dsp:nvSpPr>
      <dsp:spPr>
        <a:xfrm>
          <a:off x="4379575" y="337299"/>
          <a:ext cx="3954893" cy="1198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Основними документами НБУ, що регламентують проведення розрахунків за допомогою СЕП, є: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4691" y="372415"/>
        <a:ext cx="3884661" cy="1128729"/>
      </dsp:txXfrm>
    </dsp:sp>
    <dsp:sp modelId="{04B39678-4681-4C19-9703-3849337C12EA}">
      <dsp:nvSpPr>
        <dsp:cNvPr id="0" name=""/>
        <dsp:cNvSpPr/>
      </dsp:nvSpPr>
      <dsp:spPr>
        <a:xfrm>
          <a:off x="4775065" y="1536261"/>
          <a:ext cx="383739" cy="838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985"/>
              </a:lnTo>
              <a:lnTo>
                <a:pt x="383739" y="838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BFC21-D00F-497D-8DA5-2445EC1E8D27}">
      <dsp:nvSpPr>
        <dsp:cNvPr id="0" name=""/>
        <dsp:cNvSpPr/>
      </dsp:nvSpPr>
      <dsp:spPr>
        <a:xfrm>
          <a:off x="5158804" y="1775765"/>
          <a:ext cx="3729901" cy="119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«Положення про міжбанківські розрахунки в Україні», затверджене постановою №621 Правління НБУ від 27.12.1999 року.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93920" y="1810881"/>
        <a:ext cx="3659669" cy="1128729"/>
      </dsp:txXfrm>
    </dsp:sp>
    <dsp:sp modelId="{D275D87C-AFD9-4D6E-A47C-A897D3D3832B}">
      <dsp:nvSpPr>
        <dsp:cNvPr id="0" name=""/>
        <dsp:cNvSpPr/>
      </dsp:nvSpPr>
      <dsp:spPr>
        <a:xfrm>
          <a:off x="4775065" y="1536261"/>
          <a:ext cx="348404" cy="252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997"/>
              </a:lnTo>
              <a:lnTo>
                <a:pt x="348404" y="25219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B25B1-E26E-4604-8C9B-86BB11A1D657}">
      <dsp:nvSpPr>
        <dsp:cNvPr id="0" name=""/>
        <dsp:cNvSpPr/>
      </dsp:nvSpPr>
      <dsp:spPr>
        <a:xfrm>
          <a:off x="5123469" y="3274467"/>
          <a:ext cx="3805522" cy="1567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Інструкція №7 «Про безготівкові розрахунки в Україні в національній валюті» затверджена постановою №135 від 29.03.2001 року.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169382" y="3320380"/>
        <a:ext cx="3713696" cy="1475755"/>
      </dsp:txXfrm>
    </dsp:sp>
    <dsp:sp modelId="{169DCE0E-D97C-4C45-8AB2-E2F2BA1AE52F}">
      <dsp:nvSpPr>
        <dsp:cNvPr id="0" name=""/>
        <dsp:cNvSpPr/>
      </dsp:nvSpPr>
      <dsp:spPr>
        <a:xfrm>
          <a:off x="4775065" y="1536261"/>
          <a:ext cx="348404" cy="4211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1681"/>
              </a:lnTo>
              <a:lnTo>
                <a:pt x="348404" y="42116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A3E19-0700-484A-9EC9-3CDA08D0291D}">
      <dsp:nvSpPr>
        <dsp:cNvPr id="0" name=""/>
        <dsp:cNvSpPr/>
      </dsp:nvSpPr>
      <dsp:spPr>
        <a:xfrm>
          <a:off x="5123469" y="5079659"/>
          <a:ext cx="3805522" cy="1336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Взаємні стосунки між регіональними управліннями НБУ та комерційними банками регулюються договірними умовами.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62616" y="5118806"/>
        <a:ext cx="3727228" cy="1258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0A8D5-FF4E-454B-84FF-3AA523745A78}">
      <dsp:nvSpPr>
        <dsp:cNvPr id="0" name=""/>
        <dsp:cNvSpPr/>
      </dsp:nvSpPr>
      <dsp:spPr>
        <a:xfrm>
          <a:off x="72005" y="240329"/>
          <a:ext cx="4172396" cy="1043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На систему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платежів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покладається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наступних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102556" y="270880"/>
        <a:ext cx="4111294" cy="981997"/>
      </dsp:txXfrm>
    </dsp:sp>
    <dsp:sp modelId="{E515F7F6-9B95-4236-9419-3F16F3CCB522}">
      <dsp:nvSpPr>
        <dsp:cNvPr id="0" name=""/>
        <dsp:cNvSpPr/>
      </dsp:nvSpPr>
      <dsp:spPr>
        <a:xfrm rot="5400000">
          <a:off x="2066932" y="1374699"/>
          <a:ext cx="182542" cy="182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02D16-D553-45C5-8847-A3C21F8AE55C}">
      <dsp:nvSpPr>
        <dsp:cNvPr id="0" name=""/>
        <dsp:cNvSpPr/>
      </dsp:nvSpPr>
      <dsp:spPr>
        <a:xfrm>
          <a:off x="72005" y="1648513"/>
          <a:ext cx="4172396" cy="10430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itchFamily="18" charset="0"/>
              <a:cs typeface="Times New Roman" pitchFamily="18" charset="0"/>
            </a:rPr>
            <a:t>- проведення розрахунків між банками України в національній валюті країни та в інших іноземних валютах;</a:t>
          </a:r>
        </a:p>
      </dsp:txBody>
      <dsp:txXfrm>
        <a:off x="102556" y="1679064"/>
        <a:ext cx="4111294" cy="981997"/>
      </dsp:txXfrm>
    </dsp:sp>
    <dsp:sp modelId="{344D5AD6-A021-40D6-B9E2-5CCC7FD62EA2}">
      <dsp:nvSpPr>
        <dsp:cNvPr id="0" name=""/>
        <dsp:cNvSpPr/>
      </dsp:nvSpPr>
      <dsp:spPr>
        <a:xfrm rot="5400000">
          <a:off x="2066932" y="2782883"/>
          <a:ext cx="182542" cy="182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EF854-A63B-49A0-9A19-DAB64B8CDD0E}">
      <dsp:nvSpPr>
        <dsp:cNvPr id="0" name=""/>
        <dsp:cNvSpPr/>
      </dsp:nvSpPr>
      <dsp:spPr>
        <a:xfrm>
          <a:off x="72005" y="3056697"/>
          <a:ext cx="4172396" cy="10430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ефективне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тимчасово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вільних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банків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102556" y="3087248"/>
        <a:ext cx="4111294" cy="981997"/>
      </dsp:txXfrm>
    </dsp:sp>
    <dsp:sp modelId="{8D99A356-5DC5-4325-B72D-AC05FC528F42}">
      <dsp:nvSpPr>
        <dsp:cNvPr id="0" name=""/>
        <dsp:cNvSpPr/>
      </dsp:nvSpPr>
      <dsp:spPr>
        <a:xfrm rot="5400000">
          <a:off x="2066932" y="4191067"/>
          <a:ext cx="182542" cy="182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7AB46-8947-46C8-9D57-487C7E1CF0D7}">
      <dsp:nvSpPr>
        <dsp:cNvPr id="0" name=""/>
        <dsp:cNvSpPr/>
      </dsp:nvSpPr>
      <dsp:spPr>
        <a:xfrm>
          <a:off x="72005" y="4464880"/>
          <a:ext cx="4172396" cy="10430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контрольні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НБУ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стану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кореспондентських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рахунків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комерційних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банків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102556" y="4495431"/>
        <a:ext cx="4111294" cy="981997"/>
      </dsp:txXfrm>
    </dsp:sp>
    <dsp:sp modelId="{1802E790-83C2-4DBB-9C84-2A9B83F54E5B}">
      <dsp:nvSpPr>
        <dsp:cNvPr id="0" name=""/>
        <dsp:cNvSpPr/>
      </dsp:nvSpPr>
      <dsp:spPr>
        <a:xfrm>
          <a:off x="4756595" y="1397418"/>
          <a:ext cx="4172396" cy="10430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обмін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електронною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інформацією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стосовно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4787146" y="1427969"/>
        <a:ext cx="4111294" cy="981997"/>
      </dsp:txXfrm>
    </dsp:sp>
    <dsp:sp modelId="{DEA4B8DD-A4CF-4C7C-BC05-79EF4BA41CDE}">
      <dsp:nvSpPr>
        <dsp:cNvPr id="0" name=""/>
        <dsp:cNvSpPr/>
      </dsp:nvSpPr>
      <dsp:spPr>
        <a:xfrm rot="5400000">
          <a:off x="6751522" y="2531788"/>
          <a:ext cx="182542" cy="182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FB5A-2DD1-46F9-A0DA-56803F9049BE}">
      <dsp:nvSpPr>
        <dsp:cNvPr id="0" name=""/>
        <dsp:cNvSpPr/>
      </dsp:nvSpPr>
      <dsp:spPr>
        <a:xfrm>
          <a:off x="4756595" y="2805602"/>
          <a:ext cx="4172396" cy="104309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надійності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4787146" y="2836153"/>
        <a:ext cx="4111294" cy="981997"/>
      </dsp:txXfrm>
    </dsp:sp>
    <dsp:sp modelId="{31E304D9-FDB8-4A62-BA74-D2A71A6F4B05}">
      <dsp:nvSpPr>
        <dsp:cNvPr id="0" name=""/>
        <dsp:cNvSpPr/>
      </dsp:nvSpPr>
      <dsp:spPr>
        <a:xfrm rot="5400000">
          <a:off x="6751522" y="3939972"/>
          <a:ext cx="182542" cy="182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9A3F4-7894-4C10-8C08-440F125D7DF5}">
      <dsp:nvSpPr>
        <dsp:cNvPr id="0" name=""/>
        <dsp:cNvSpPr/>
      </dsp:nvSpPr>
      <dsp:spPr>
        <a:xfrm>
          <a:off x="4756595" y="4213786"/>
          <a:ext cx="4172396" cy="10430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багатоступеневий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контроль за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достовірністю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даних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стадіях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4787146" y="4244337"/>
        <a:ext cx="4111294" cy="981997"/>
      </dsp:txXfrm>
    </dsp:sp>
    <dsp:sp modelId="{4577120D-BB94-47E3-B598-8BAC88467313}">
      <dsp:nvSpPr>
        <dsp:cNvPr id="0" name=""/>
        <dsp:cNvSpPr/>
      </dsp:nvSpPr>
      <dsp:spPr>
        <a:xfrm rot="5400000">
          <a:off x="6751522" y="5348156"/>
          <a:ext cx="182542" cy="182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2EF3A-925F-4E8B-87DD-2B692472ED84}">
      <dsp:nvSpPr>
        <dsp:cNvPr id="0" name=""/>
        <dsp:cNvSpPr/>
      </dsp:nvSpPr>
      <dsp:spPr>
        <a:xfrm>
          <a:off x="4756595" y="5621969"/>
          <a:ext cx="4172396" cy="10430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багаторівневий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несанкціонованого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доступу,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викривлення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фальсифікації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стадіях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787146" y="5652520"/>
        <a:ext cx="4111294" cy="981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29C15-515B-40C6-8694-9F5EE59C9324}">
      <dsp:nvSpPr>
        <dsp:cNvPr id="0" name=""/>
        <dsp:cNvSpPr/>
      </dsp:nvSpPr>
      <dsp:spPr>
        <a:xfrm>
          <a:off x="0" y="144013"/>
          <a:ext cx="8640959" cy="11520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складу НСМЕП входять: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4013"/>
        <a:ext cx="8640959" cy="1152000"/>
      </dsp:txXfrm>
    </dsp:sp>
    <dsp:sp modelId="{6B503F3E-4EE2-48FC-AE72-A6087409DC38}">
      <dsp:nvSpPr>
        <dsp:cNvPr id="0" name=""/>
        <dsp:cNvSpPr/>
      </dsp:nvSpPr>
      <dsp:spPr>
        <a:xfrm>
          <a:off x="0" y="1279680"/>
          <a:ext cx="8640959" cy="151234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Розрахунковий банк платіжної системи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Платіжна організація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Члени платіжної системи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Учасники платіжної системи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79680"/>
        <a:ext cx="8640959" cy="1512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76AE3-7E21-423C-829D-6AD82EF70BC4}">
      <dsp:nvSpPr>
        <dsp:cNvPr id="0" name=""/>
        <dsp:cNvSpPr/>
      </dsp:nvSpPr>
      <dsp:spPr>
        <a:xfrm>
          <a:off x="0" y="0"/>
          <a:ext cx="5529426" cy="552942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9408C7-568A-450D-99FB-F9F89E293EF6}">
      <dsp:nvSpPr>
        <dsp:cNvPr id="0" name=""/>
        <dsp:cNvSpPr/>
      </dsp:nvSpPr>
      <dsp:spPr>
        <a:xfrm>
          <a:off x="2385402" y="876296"/>
          <a:ext cx="5850915" cy="13089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верхньому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розміщена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Центральна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розрахункова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палата (ЦРП), яка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організовує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СЕП у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цілому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керує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роботою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регіональних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розрахункових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палат</a:t>
          </a:r>
        </a:p>
      </dsp:txBody>
      <dsp:txXfrm>
        <a:off x="2449298" y="940192"/>
        <a:ext cx="5723123" cy="1181126"/>
      </dsp:txXfrm>
    </dsp:sp>
    <dsp:sp modelId="{47DD68E1-E717-4FC2-9117-45183B058027}">
      <dsp:nvSpPr>
        <dsp:cNvPr id="0" name=""/>
        <dsp:cNvSpPr/>
      </dsp:nvSpPr>
      <dsp:spPr>
        <a:xfrm>
          <a:off x="2385402" y="2348830"/>
          <a:ext cx="5850915" cy="13089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Середній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представлений мережею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регіональних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розрахункових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палат (РРП) -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підрозділ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регіонального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НБУ,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обслуговує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банки -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учасники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СЕП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відповідного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449298" y="2412726"/>
        <a:ext cx="5723123" cy="1181126"/>
      </dsp:txXfrm>
    </dsp:sp>
    <dsp:sp modelId="{9F821193-6F90-47F9-AFFF-31A5AD5D4112}">
      <dsp:nvSpPr>
        <dsp:cNvPr id="0" name=""/>
        <dsp:cNvSpPr/>
      </dsp:nvSpPr>
      <dsp:spPr>
        <a:xfrm>
          <a:off x="2385402" y="3821363"/>
          <a:ext cx="5850915" cy="13089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нижньому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СЕП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розташовані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банки -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учасники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електронних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розрахунків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449298" y="3885259"/>
        <a:ext cx="5723123" cy="1181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606C3-81F9-4625-992A-EC237DD3DD7C}">
      <dsp:nvSpPr>
        <dsp:cNvPr id="0" name=""/>
        <dsp:cNvSpPr/>
      </dsp:nvSpPr>
      <dsp:spPr>
        <a:xfrm>
          <a:off x="0" y="390134"/>
          <a:ext cx="8640960" cy="918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0" kern="1200" dirty="0" err="1">
              <a:latin typeface="Times New Roman" pitchFamily="18" charset="0"/>
              <a:cs typeface="Times New Roman" pitchFamily="18" charset="0"/>
            </a:rPr>
            <a:t>Учасниками</a:t>
          </a:r>
          <a:r>
            <a:rPr lang="ru-RU" sz="26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0" kern="1200" dirty="0">
              <a:latin typeface="Times New Roman" pitchFamily="18" charset="0"/>
              <a:cs typeface="Times New Roman" pitchFamily="18" charset="0"/>
            </a:rPr>
            <a:t>СЕП</a:t>
          </a:r>
          <a:r>
            <a:rPr lang="ru-RU" sz="2600" b="1" i="1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600" b="1" kern="1200" dirty="0" err="1">
              <a:latin typeface="Times New Roman" pitchFamily="18" charset="0"/>
              <a:cs typeface="Times New Roman" pitchFamily="18" charset="0"/>
            </a:rPr>
            <a:t>прямими</a:t>
          </a: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kern="1200" dirty="0" err="1">
              <a:latin typeface="Times New Roman" pitchFamily="18" charset="0"/>
              <a:cs typeface="Times New Roman" pitchFamily="18" charset="0"/>
            </a:rPr>
            <a:t>учасниками</a:t>
          </a: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kern="1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kern="1200" dirty="0" err="1">
              <a:latin typeface="Times New Roman" pitchFamily="18" charset="0"/>
              <a:cs typeface="Times New Roman" pitchFamily="18" charset="0"/>
            </a:rPr>
            <a:t>користувачами</a:t>
          </a: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) є:</a:t>
          </a:r>
        </a:p>
      </dsp:txBody>
      <dsp:txXfrm>
        <a:off x="0" y="390134"/>
        <a:ext cx="8640960" cy="918023"/>
      </dsp:txXfrm>
    </dsp:sp>
    <dsp:sp modelId="{1B518E6B-D0C2-4C96-89E7-C03D2A5F8F74}">
      <dsp:nvSpPr>
        <dsp:cNvPr id="0" name=""/>
        <dsp:cNvSpPr/>
      </dsp:nvSpPr>
      <dsp:spPr>
        <a:xfrm>
          <a:off x="0" y="1308158"/>
          <a:ext cx="8640960" cy="4710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>
              <a:latin typeface="Times New Roman" pitchFamily="18" charset="0"/>
              <a:cs typeface="Times New Roman" pitchFamily="18" charset="0"/>
            </a:rPr>
            <a:t>операційне управління Національного банку України;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регіональні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 банку;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 банку по м. </a:t>
          </a: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Києву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Київській</a:t>
          </a:r>
          <a:br>
            <a:rPr lang="ru-RU" sz="2600" kern="1200" dirty="0"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err="1">
              <a:latin typeface="Times New Roman" pitchFamily="18" charset="0"/>
              <a:cs typeface="Times New Roman" pitchFamily="18" charset="0"/>
            </a:rPr>
            <a:t>області</a:t>
          </a: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>
              <a:latin typeface="Times New Roman" pitchFamily="18" charset="0"/>
              <a:cs typeface="Times New Roman" pitchFamily="18" charset="0"/>
            </a:rPr>
            <a:t>Центр міждержавних розрахунків Національного банку;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>
              <a:latin typeface="Times New Roman" pitchFamily="18" charset="0"/>
              <a:cs typeface="Times New Roman" pitchFamily="18" charset="0"/>
            </a:rPr>
            <a:t>комерційні банки України та їхні установи, які мають корес­</a:t>
          </a:r>
          <a:br>
            <a:rPr lang="ru-RU" sz="2600" kern="1200">
              <a:latin typeface="Times New Roman" pitchFamily="18" charset="0"/>
              <a:cs typeface="Times New Roman" pitchFamily="18" charset="0"/>
            </a:rPr>
          </a:br>
          <a:r>
            <a:rPr lang="ru-RU" sz="2600" kern="1200">
              <a:latin typeface="Times New Roman" pitchFamily="18" charset="0"/>
              <a:cs typeface="Times New Roman" pitchFamily="18" charset="0"/>
            </a:rPr>
            <a:t>пондентські (субкореспондентські) рахунки в регіональних управ­</a:t>
          </a:r>
          <a:br>
            <a:rPr lang="ru-RU" sz="2600" kern="1200">
              <a:latin typeface="Times New Roman" pitchFamily="18" charset="0"/>
              <a:cs typeface="Times New Roman" pitchFamily="18" charset="0"/>
            </a:rPr>
          </a:br>
          <a:r>
            <a:rPr lang="ru-RU" sz="2600" kern="1200">
              <a:latin typeface="Times New Roman" pitchFamily="18" charset="0"/>
              <a:cs typeface="Times New Roman" pitchFamily="18" charset="0"/>
            </a:rPr>
            <a:t>ліннях Національного банку і задовольняють технічні та технологі­</a:t>
          </a:r>
          <a:br>
            <a:rPr lang="ru-RU" sz="2600" kern="1200">
              <a:latin typeface="Times New Roman" pitchFamily="18" charset="0"/>
              <a:cs typeface="Times New Roman" pitchFamily="18" charset="0"/>
            </a:rPr>
          </a:br>
          <a:r>
            <a:rPr lang="ru-RU" sz="2600" kern="1200">
              <a:latin typeface="Times New Roman" pitchFamily="18" charset="0"/>
              <a:cs typeface="Times New Roman" pitchFamily="18" charset="0"/>
            </a:rPr>
            <a:t>чні вимоги роботи у СЕП.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08158"/>
        <a:ext cx="8640960" cy="4710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F652D-2742-4EAC-B923-8878472BCB88}">
      <dsp:nvSpPr>
        <dsp:cNvPr id="0" name=""/>
        <dsp:cNvSpPr/>
      </dsp:nvSpPr>
      <dsp:spPr>
        <a:xfrm>
          <a:off x="0" y="0"/>
          <a:ext cx="8410631" cy="17101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Обіг електронних грошей на карткових носіях в Європі розвивається за допомогою таких проектів, як </a:t>
          </a: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Proton</a:t>
          </a:r>
          <a:r>
            <a:rPr lang="uk-UA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Chipknip</a:t>
          </a:r>
          <a:r>
            <a:rPr lang="uk-UA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Geldkarte</a:t>
          </a:r>
          <a:r>
            <a:rPr lang="uk-UA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та </a:t>
          </a: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Moneo</a:t>
          </a:r>
          <a:r>
            <a:rPr lang="uk-UA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300" kern="1200">
            <a:solidFill>
              <a:schemeClr val="tx1"/>
            </a:solidFill>
          </a:endParaRPr>
        </a:p>
      </dsp:txBody>
      <dsp:txXfrm>
        <a:off x="1853145" y="0"/>
        <a:ext cx="6557485" cy="1710189"/>
      </dsp:txXfrm>
    </dsp:sp>
    <dsp:sp modelId="{792E90CA-229C-4A35-BD60-10B0BF2BE7A9}">
      <dsp:nvSpPr>
        <dsp:cNvPr id="0" name=""/>
        <dsp:cNvSpPr/>
      </dsp:nvSpPr>
      <dsp:spPr>
        <a:xfrm>
          <a:off x="171018" y="171018"/>
          <a:ext cx="1682126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1E2B7-F12C-47A5-AC86-F66EBE2DE914}">
      <dsp:nvSpPr>
        <dsp:cNvPr id="0" name=""/>
        <dsp:cNvSpPr/>
      </dsp:nvSpPr>
      <dsp:spPr>
        <a:xfrm>
          <a:off x="0" y="1881208"/>
          <a:ext cx="8410631" cy="171018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сфері </a:t>
          </a:r>
          <a:r>
            <a:rPr lang="uk-UA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онлайнових</a:t>
          </a:r>
          <a:r>
            <a:rPr lang="uk-UA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платіжних схем великим небанківським провайдером є </a:t>
          </a:r>
          <a:r>
            <a:rPr lang="en-US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uk-UA" sz="2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истема</a:t>
          </a:r>
          <a:r>
            <a:rPr lang="uk-UA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PayPal, </a:t>
          </a:r>
          <a:r>
            <a:rPr lang="uk-UA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призначена для побудови зручних, безпечних і рентабельних платіжних рішень у мережі Інтернет. </a:t>
          </a:r>
        </a:p>
      </dsp:txBody>
      <dsp:txXfrm>
        <a:off x="1853145" y="1881208"/>
        <a:ext cx="6557485" cy="1710189"/>
      </dsp:txXfrm>
    </dsp:sp>
    <dsp:sp modelId="{88E129BA-9FC0-44AE-A2F6-3856645541E1}">
      <dsp:nvSpPr>
        <dsp:cNvPr id="0" name=""/>
        <dsp:cNvSpPr/>
      </dsp:nvSpPr>
      <dsp:spPr>
        <a:xfrm>
          <a:off x="171018" y="2052228"/>
          <a:ext cx="1682126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BB787-A060-457A-8AC0-D61CB6B1BADA}">
      <dsp:nvSpPr>
        <dsp:cNvPr id="0" name=""/>
        <dsp:cNvSpPr/>
      </dsp:nvSpPr>
      <dsp:spPr>
        <a:xfrm>
          <a:off x="0" y="3762417"/>
          <a:ext cx="8410631" cy="171018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дивлячись на стрімке зростання електронного виду платежів, рівень обігу  електронних грошей на карткових носіях у країнах Європейського Союзу є набагато нижчим, ніж використання інших безготівкових платіжних інструментів</a:t>
          </a:r>
          <a:endParaRPr lang="ru-RU" sz="2300" kern="1200">
            <a:solidFill>
              <a:schemeClr val="tx1"/>
            </a:solidFill>
          </a:endParaRPr>
        </a:p>
      </dsp:txBody>
      <dsp:txXfrm>
        <a:off x="1853145" y="3762417"/>
        <a:ext cx="6557485" cy="1710189"/>
      </dsp:txXfrm>
    </dsp:sp>
    <dsp:sp modelId="{7657E0CA-E2B9-44DC-A259-A923E399E32B}">
      <dsp:nvSpPr>
        <dsp:cNvPr id="0" name=""/>
        <dsp:cNvSpPr/>
      </dsp:nvSpPr>
      <dsp:spPr>
        <a:xfrm>
          <a:off x="171018" y="3933436"/>
          <a:ext cx="1682126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6461-9F65-4CF6-876C-DD8AAF46E64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5B09-4C7A-48D3-A12C-8D8F55B32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0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D699-9531-402E-86E8-467B1CC907A1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1DD2-72A0-4C52-B446-B85A869E7B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5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32DD-59FD-48B3-A646-2D26EE1EA3CA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29B8-9044-4693-AB65-B833E5AA66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2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459D-3530-41B5-B349-9305967D98B6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BC36-8165-48DC-A7F3-4A6F76BBAF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51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1F29-1962-4109-9184-9C034CA464A4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1CA-A1BF-4366-9A6A-DDCFCDA4E2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2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95A9-70AA-4DC6-9B6B-A0E6F118FD2D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DA4E-3C37-4DE0-BC68-1EB3C4CB447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95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BBAE-F7CB-4D61-930A-5A19484F2656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A90-25F7-4E37-95A0-C13C3FF4FF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8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CFAB-45D2-4493-9AE8-46A6E5E54139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9712-2DFE-4A91-8C5C-3E188797C0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7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BBB4-69F3-43C6-B40F-36D60351311A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E8FB-8AF6-4B4D-822F-B908EEB9F5B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12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1E53-E613-48C1-919D-117338D9DB1E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668C-410F-4C19-8F25-3D38F5AC4E9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1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80C7-020F-48B3-8129-E5E1E40C8AF9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306F-AC10-4A40-9DF1-F6714D2D534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A1A7-9E55-4ADB-94E9-9E4B70D5FD41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D1C5-B5E9-4315-957E-6AC9F081C5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29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89A0E-3439-4119-9064-765EE316FF78}" type="datetimeFigureOut">
              <a:rPr lang="fr-FR"/>
              <a:pPr>
                <a:defRPr/>
              </a:pPr>
              <a:t>09/10/2023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14E5C-3CF4-4A56-A534-E20DBCDC49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5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3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E-Gold" TargetMode="External"/><Relationship Id="rId13" Type="http://schemas.openxmlformats.org/officeDocument/2006/relationships/hyperlink" Target="http://uk.wikipedia.org/w/index.php?title=Fethard&amp;action=edit&amp;redlink=1" TargetMode="External"/><Relationship Id="rId18" Type="http://schemas.openxmlformats.org/officeDocument/2006/relationships/hyperlink" Target="http://uk.wikipedia.org/w/index.php?title=E-Port&amp;action=edit&amp;redlink=1" TargetMode="External"/><Relationship Id="rId3" Type="http://schemas.microsoft.com/office/2007/relationships/hdphoto" Target="../media/hdphoto3.wdp"/><Relationship Id="rId21" Type="http://schemas.openxmlformats.org/officeDocument/2006/relationships/hyperlink" Target="http://uk.wikipedia.org/w/index.php?title=MoneyMail&amp;action=edit&amp;redlink=1" TargetMode="External"/><Relationship Id="rId7" Type="http://schemas.openxmlformats.org/officeDocument/2006/relationships/hyperlink" Target="http://uk.wikipedia.org/w/index.php?title=IPay.ua&amp;action=edit&amp;redlink=1" TargetMode="External"/><Relationship Id="rId12" Type="http://schemas.openxmlformats.org/officeDocument/2006/relationships/hyperlink" Target="http://uk.wikipedia.org/wiki/Skrill" TargetMode="External"/><Relationship Id="rId17" Type="http://schemas.openxmlformats.org/officeDocument/2006/relationships/hyperlink" Target="http://uk.wikipedia.org/wiki/CyberPlat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uk.wikipedia.org/wiki/Webmoney" TargetMode="External"/><Relationship Id="rId20" Type="http://schemas.openxmlformats.org/officeDocument/2006/relationships/hyperlink" Target="http://uk.wikipedia.org/w/index.php?title=PayCash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LiqPay" TargetMode="External"/><Relationship Id="rId11" Type="http://schemas.openxmlformats.org/officeDocument/2006/relationships/hyperlink" Target="http://uk.wikipedia.org/w/index.php?title=Perfect_Money&amp;action=edit&amp;redlink=1" TargetMode="External"/><Relationship Id="rId5" Type="http://schemas.openxmlformats.org/officeDocument/2006/relationships/hyperlink" Target="http://uk.wikipedia.org/wiki/%D0%93%D0%BB%D0%BE%D0%B1%D0%B0%D0%BB%D0%9C%D0%B0%D0%BD%D1%96" TargetMode="External"/><Relationship Id="rId15" Type="http://schemas.openxmlformats.org/officeDocument/2006/relationships/hyperlink" Target="http://uk.wikipedia.org/w/index.php?title=ChronoPay&amp;action=edit&amp;redlink=1" TargetMode="External"/><Relationship Id="rId10" Type="http://schemas.openxmlformats.org/officeDocument/2006/relationships/hyperlink" Target="http://uk.wikipedia.org/wiki/PayPal" TargetMode="External"/><Relationship Id="rId19" Type="http://schemas.openxmlformats.org/officeDocument/2006/relationships/hyperlink" Target="http://uk.wikipedia.org/w/index.php?title=RBK_Money&amp;action=edit&amp;redlink=1" TargetMode="External"/><Relationship Id="rId4" Type="http://schemas.openxmlformats.org/officeDocument/2006/relationships/hyperlink" Target="http://uk.wikipedia.org/wiki/%D0%86%D0%BD%D1%82%D0%B5%D1%80%D0%BD%D0%B5%D1%82.%D0%93%D1%80%D0%BE%D1%88%D1%96" TargetMode="External"/><Relationship Id="rId9" Type="http://schemas.openxmlformats.org/officeDocument/2006/relationships/hyperlink" Target="http://uk.wikipedia.org/wiki/Liberty_Reserve" TargetMode="External"/><Relationship Id="rId14" Type="http://schemas.openxmlformats.org/officeDocument/2006/relationships/hyperlink" Target="http://uk.wikipedia.org/w/index.php?title=EasyPay&amp;action=edit&amp;redlink=1" TargetMode="External"/><Relationship Id="rId22" Type="http://schemas.openxmlformats.org/officeDocument/2006/relationships/hyperlink" Target="http://uk.wikipedia.org/wiki/%D0%AF%D0%BD%D0%B4%D0%B5%D0%BA%D1%81.%D0%94%D0%B5%D0%BD%D1%8C%D0%B3%D0%B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uk.wikipedia.org/wiki/%D0%90%D0%BD%D0%B3%D0%BB%D1%96%D0%B9%D1%81%D1%8C%D0%BA%D0%B0_%D0%BC%D0%BE%D0%B2%D0%B0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76672"/>
            <a:ext cx="8712968" cy="6120680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908720"/>
            <a:ext cx="80648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“Система електронних платежів в Україні: проблеми та перспективи розвитку”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 descr="C:\Users\Admin\Desktop\zazhivut-nochnoy-zhizn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449960" cy="215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5741541"/>
              </p:ext>
            </p:extLst>
          </p:nvPr>
        </p:nvGraphicFramePr>
        <p:xfrm>
          <a:off x="107504" y="0"/>
          <a:ext cx="8928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http://3.bp.blogspot.com/-d5_f2xQpUEQ/UVbfjYxhDTI/AAAAAAAAAFo/IbSC7LcV8xQ/s1600/www-internet-20-30-colaboracion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82"/>
            <a:ext cx="3462745" cy="140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kr.segodnya.ua/img/article/5439/6_ma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47497"/>
            <a:ext cx="2880320" cy="1323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2082813"/>
              </p:ext>
            </p:extLst>
          </p:nvPr>
        </p:nvGraphicFramePr>
        <p:xfrm>
          <a:off x="179512" y="332656"/>
          <a:ext cx="8640959" cy="279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www.marly.spb.ru/uploads/posts/2013-08/1376755824_4rian_01349170.lr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2" y="3212976"/>
            <a:ext cx="438150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abota-vdoma.ucoz.ru/mone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5624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6674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деревоподібна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мережна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структура.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57214686"/>
              </p:ext>
            </p:extLst>
          </p:nvPr>
        </p:nvGraphicFramePr>
        <p:xfrm>
          <a:off x="26368" y="1328574"/>
          <a:ext cx="9010128" cy="552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0068998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6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825" y="263627"/>
            <a:ext cx="8554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ctr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3.Порівняльний досвід зарубіжних країн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9137180"/>
              </p:ext>
            </p:extLst>
          </p:nvPr>
        </p:nvGraphicFramePr>
        <p:xfrm>
          <a:off x="265824" y="836712"/>
          <a:ext cx="841063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6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0756"/>
            <a:ext cx="842493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	Про істотне збільшення кількості локальних схем електронних гаманців можна говорити тільки в країнах Бенілюкс.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	У Єврозоні, за даними Європейського центрального банку, загальна кількість номінованих в євро електронних грошей на карткових носіях до початку 2008 року щорічно збільшувалась приблизно на 20%, хоча і з деякими коливаннями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economy.nayka.com.ua/a/8_2010_13.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4" y="2924944"/>
            <a:ext cx="7210683" cy="308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67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052" y="188640"/>
            <a:ext cx="879842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За кількістю  випущених карток з електронними грошима виділяються такі країни, як Бельгія, Люксембург, Нідерланди,  Австрія, Німеччина.  Проте по показнику кількості розрахунків електронними грошима випереджальні позиції займають тільки перші з вказаних країн.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В останні роки в Єврозоні достатньо стрімко розвиваються серверні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онлайнові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схеми електронних грошей, хоча за загальним обсягом вони ще не можуть конкурувати з електронними грошима на картках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266" y="2420888"/>
            <a:ext cx="877921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Сполучених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Штатах Америки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вживаними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Aite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LLC,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американцями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2009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оплачених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257 млрд.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США.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052" y="3861048"/>
            <a:ext cx="877921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В Росії найбільш розвиненою системою  електронних грошей є система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WebMoney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Transfer,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допомогою якої користувачі Інтернет і власники мобільних телефонів можуть здійснювати захищені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безвідзивні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платежі й перекази у реальному часі в електронних грошах, номінованих у шести видах валюти, а також золоті.</a:t>
            </a:r>
          </a:p>
        </p:txBody>
      </p:sp>
      <p:pic>
        <p:nvPicPr>
          <p:cNvPr id="13314" name="Picture 2" descr="http://rabota-vdoma.ucoz.ru/mon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67" y="5182700"/>
            <a:ext cx="2835384" cy="16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tatic.liga.net/THUMB/EV101-074_001_433x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" y="5195242"/>
            <a:ext cx="2211940" cy="16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gazeta.lviv.ua/sites/default/files/9114_36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5" y="5176741"/>
            <a:ext cx="2451845" cy="16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1640547"/>
              </p:ext>
            </p:extLst>
          </p:nvPr>
        </p:nvGraphicFramePr>
        <p:xfrm>
          <a:off x="395536" y="908720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3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Группа 1031"/>
          <p:cNvGrpSpPr/>
          <p:nvPr/>
        </p:nvGrpSpPr>
        <p:grpSpPr>
          <a:xfrm>
            <a:off x="462137" y="926016"/>
            <a:ext cx="8226914" cy="5722999"/>
            <a:chOff x="314527" y="532590"/>
            <a:chExt cx="8226914" cy="475460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14527" y="532590"/>
              <a:ext cx="8226914" cy="2405085"/>
              <a:chOff x="305526" y="517322"/>
              <a:chExt cx="8226914" cy="240508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5526" y="517322"/>
                <a:ext cx="8226914" cy="42434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>
                    <a:latin typeface="Times New Roman" pitchFamily="18" charset="0"/>
                    <a:cs typeface="Times New Roman" pitchFamily="18" charset="0"/>
                  </a:rPr>
                  <a:t>Система електронних платежів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" name="Прямая со стрелкой 6"/>
              <p:cNvCxnSpPr/>
              <p:nvPr/>
            </p:nvCxnSpPr>
            <p:spPr>
              <a:xfrm flipH="1">
                <a:off x="4413577" y="941671"/>
                <a:ext cx="5406" cy="10471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1475656" y="1340768"/>
                <a:ext cx="295232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475656" y="1340768"/>
                <a:ext cx="0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427984" y="1340768"/>
                <a:ext cx="27363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7164288" y="1340768"/>
                <a:ext cx="0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05526" y="1988840"/>
                <a:ext cx="2340260" cy="93356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Прикладне програмне забезпечення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99347" y="1982625"/>
                <a:ext cx="2457273" cy="65066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Телекомунікаційне середовище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31151" y="1988840"/>
                <a:ext cx="2448272" cy="65066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Засоби захисту інформації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>
              <a:off x="1484657" y="2937675"/>
              <a:ext cx="0" cy="290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4436985" y="2648561"/>
              <a:ext cx="0" cy="5734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7164288" y="2654776"/>
              <a:ext cx="9001" cy="56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9" name="TextBox 1028"/>
            <p:cNvSpPr txBox="1"/>
            <p:nvPr/>
          </p:nvSpPr>
          <p:spPr>
            <a:xfrm>
              <a:off x="314527" y="3222029"/>
              <a:ext cx="2457273" cy="20651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Набір комп’ютерних програм, що дозволяють системі вирішувати конкретні задачі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3208348" y="3222029"/>
              <a:ext cx="2457273" cy="20651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Апаратура зв’язку та системне програмне забезпечення, які служать для обміну інформацією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5940152" y="3222029"/>
              <a:ext cx="2448272" cy="178226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Програмно-технічні, нормативно-правові,</a:t>
              </a:r>
            </a:p>
            <a:p>
              <a:pPr algn="ctr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адміністративно-організаційні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594" y="0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4. Програмне забезпечення СЕП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 прикладного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програмного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5524466"/>
              </p:ext>
            </p:extLst>
          </p:nvPr>
        </p:nvGraphicFramePr>
        <p:xfrm>
          <a:off x="141083" y="1772816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20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ЗМІСТ</a:t>
            </a: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Вступ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5560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Що таке СЕП?</a:t>
            </a:r>
          </a:p>
          <a:p>
            <a:pPr marL="35560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Застосування СЕП на вітчизняному просторі</a:t>
            </a:r>
          </a:p>
          <a:p>
            <a:pPr marL="35560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3.Порівняльний досвід зарубіжних країн</a:t>
            </a:r>
          </a:p>
          <a:p>
            <a:pPr marL="35560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 Програмне забезпечення СЕП</a:t>
            </a:r>
          </a:p>
          <a:p>
            <a:pPr marL="35560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 Перспективи та проблеми розвитку СЕП в Україні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912" y="2204864"/>
            <a:ext cx="625222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палат.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викори­стовується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програмно-технічний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АРМ-2. 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комплекс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па­латами.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54" y="4611231"/>
            <a:ext cx="5967906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банків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СЕП.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програмно-технічний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АРМ-3. 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комплекс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пе­ревірки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файлів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банком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регіо­нальною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палатою.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69" y="692696"/>
            <a:ext cx="598485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розрахункової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палати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програмно-технічний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 АРМ-1.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РРП у масштабах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64" y="-2121"/>
            <a:ext cx="9115935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Програмно-технічні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СЕП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трьом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рівням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СЕП</a:t>
            </a:r>
          </a:p>
        </p:txBody>
      </p:sp>
      <p:pic>
        <p:nvPicPr>
          <p:cNvPr id="8194" name="Picture 2" descr="http://jurblog.com.ua/wp-content/uploads/2014/01/podder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11231"/>
            <a:ext cx="2381250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iles.ub.ua/news/news/4/605699_224738_1302594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37635"/>
            <a:ext cx="1960833" cy="1302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.tsn.ua/media/images2/original/Jul2011/383451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" y="2276872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43514"/>
            <a:ext cx="698477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algn="ctr">
              <a:buNone/>
            </a:pP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5. Перспективи та проблеми розвитку СЕП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31505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6365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33752766"/>
              </p:ext>
            </p:extLst>
          </p:nvPr>
        </p:nvGraphicFramePr>
        <p:xfrm>
          <a:off x="13166" y="789488"/>
          <a:ext cx="9130834" cy="606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3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5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карткових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носіях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серверні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5341818"/>
              </p:ext>
            </p:extLst>
          </p:nvPr>
        </p:nvGraphicFramePr>
        <p:xfrm>
          <a:off x="179512" y="1551478"/>
          <a:ext cx="8856984" cy="530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192" y="4303455"/>
            <a:ext cx="640871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Врегулювати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грошей,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заборона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грошима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обов’язкового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резервування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159" y="2636912"/>
            <a:ext cx="5155403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Головною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перешкодою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стрімкого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 як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недовіра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грошей.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14454273"/>
              </p:ext>
            </p:extLst>
          </p:nvPr>
        </p:nvGraphicFramePr>
        <p:xfrm>
          <a:off x="0" y="19361"/>
          <a:ext cx="640871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 descr="http://ua.racurs.ua/content/images/Publication/Article/30/8/preview_w240z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119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eolife.in.ua/data/2012/01/vis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0" y="332656"/>
            <a:ext cx="2272597" cy="18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.obozrevatel.ua/8/1186809/48733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0" y="4636583"/>
            <a:ext cx="2414042" cy="16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1256548"/>
              </p:ext>
            </p:extLst>
          </p:nvPr>
        </p:nvGraphicFramePr>
        <p:xfrm>
          <a:off x="323528" y="83671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9" y="188640"/>
            <a:ext cx="900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Першочерговим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монетарної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банком,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стабільності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піднімає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80537911"/>
              </p:ext>
            </p:extLst>
          </p:nvPr>
        </p:nvGraphicFramePr>
        <p:xfrm>
          <a:off x="378902" y="1268760"/>
          <a:ext cx="862748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спростити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покупцем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продавцем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комерції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миттєво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недавно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наше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стрімко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станом на 2013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них створена резидентами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гривнею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резидентами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валютами,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для ринку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актуальним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чіткої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прозорої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регуляторної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заснованої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досвіді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балансу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наглядом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систем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грошей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стимулюванням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системами: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Інтернет.Гроші"/>
              </a:rPr>
              <a:t>Інтернет.Гроші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5" tooltip="ГлобалМані"/>
              </a:rPr>
              <a:t>ГлобалМані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6" tooltip="LiqPay"/>
              </a:rPr>
              <a:t>LiqPay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 tooltip="IPay.ua (ще не написана)"/>
              </a:rPr>
              <a:t>iPay.ua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8" tooltip="E-Gold"/>
              </a:rPr>
              <a:t>E-Gold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9" tooltip="Liberty Reserve"/>
              </a:rPr>
              <a:t>Liberty Reserve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0" tooltip="PayPal"/>
              </a:rPr>
              <a:t>PayPal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1" tooltip="Perfect Money (ще не написана)"/>
              </a:rPr>
              <a:t>Perfect Money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12" tooltip="Skrill"/>
              </a:rPr>
              <a:t>Skrill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13" tooltip="Fethard (ще не написана)"/>
              </a:rPr>
              <a:t>Fethard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14" tooltip="EasyPay (ще не написана)"/>
              </a:rPr>
              <a:t>EasyPay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15" tooltip="ChronoPay (ще не написана)"/>
              </a:rPr>
              <a:t>ChronoPay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16" tooltip="Webmoney"/>
              </a:rPr>
              <a:t>WebMoney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17" tooltip="CyberPlat"/>
              </a:rPr>
              <a:t>CyberPlat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8" tooltip="E-Port (ще не написана)"/>
              </a:rPr>
              <a:t>e-Port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Assist,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9" tooltip="RBK Money (ще не написана)"/>
              </a:rPr>
              <a:t>RBK Money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20" tooltip="PayCash (ще не написана)"/>
              </a:rPr>
              <a:t>PayCash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21" tooltip="MoneyMail (ще не написана)"/>
              </a:rPr>
              <a:t>MoneyMail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Z-Payment,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2" tooltip="Яндекс.Деньги"/>
              </a:rPr>
              <a:t>Яндекс.Деньги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КредитПилот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Рапида;.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856984" cy="5940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Адамик Б.П.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Банківські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Т.: Карт-бланш,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Барановський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Банківська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завтра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Дзеркало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-2003. – №14 (439)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 Международные системы электронных розничных платежей применительно к единому экономическому пространству // Материалы круглого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стола«Совершенствование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платежно-расчетных отношений». – 2006. – С. 40.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Дубілет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НБУ. -2003. – №9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Ільницька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грошей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Ільницька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НБУ. – 2010. – № 5. – С. 31–36.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Кастельс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культура: пер. с англ./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Кастельс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 ; [ пер. с англ.]; [наук. ред. О.І.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Шкаратан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]. – М.: ГУ ВШЭ, 2000. –  С. 51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Коробкіна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Безготівкові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шляхи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Банківська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справа. – 2000. – №1. – С. 49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безготівкових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Банківська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справа. – 2000. – №6. – С. 3–8.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Махаєва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Махаєва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НБУ. – 2004. – № 9. – С. 22–45.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Чухно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 А.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Постіндустриальна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практика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Чухно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 А. −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К.:Логос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− 2001. − 631 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87" y="47648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Вступ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десятиріччя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науково-технічний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ринку.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транскордонні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роздрібні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новітніх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і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з’являються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об’єктивний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викликаний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незадоволеними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потребами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банківського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ідентифікацією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дорогими для систем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оброблюють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невеликими сумами.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конфіденційності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трансакцій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відмовитися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конфіденційних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віддаленому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легко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пред’явника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випускається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банківського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1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692696"/>
            <a:ext cx="8712968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Англійська мова"/>
              </a:rPr>
              <a:t>англ.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Electronic Payment Systems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5359817"/>
              </p:ext>
            </p:extLst>
          </p:nvPr>
        </p:nvGraphicFramePr>
        <p:xfrm>
          <a:off x="683568" y="1844824"/>
          <a:ext cx="7776864" cy="464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354" y="11663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1. Що таке СЕП?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522678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28402754"/>
              </p:ext>
            </p:extLst>
          </p:nvPr>
        </p:nvGraphicFramePr>
        <p:xfrm>
          <a:off x="460375" y="44512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AutoShape 2" descr="data:image/jpeg;base64,/9j/4AAQSkZJRgABAQAAAQABAAD/2wCEAAkGBxQTEhUUExQWFhUXGRwaGRgYGBwcHRwaGBwcGB8cGhwfHCggHRslHRgXITEiJikrLi4uGB8zODMsNygtLisBCgoKDg0OGxAQGzQmICYsLy8vLDQsLCw0LSwsLCwsLDQsLCwsLCwsLCwsLCwsLCwsLCwsLCwsLCwsLCwsLCwsLP/AABEIALEBHAMBIgACEQEDEQH/xAAbAAACAgMBAAAAAAAAAAAAAAAEBQMGAAECB//EAEIQAAECBAQDBQYEAwYGAwAAAAECEQADITEEEkFRBWFxBhMigZEyQqGxwfAUUtHhByNiNXKCssLxFTM0Q3OiJFN0/8QAGgEAAwEBAQEAAAAAAAAAAAAAAQIDAAQFBv/EAC4RAAICAgEDAwIEBwEAAAAAAAABAhEDITEEEkEyUWETcRQigfAFM1KRwdHxQv/aAAwDAQACEQMRAD8A8lwSSXIuBTrE8yV3jl/ZDfrGzglJfIq94iThlBWXe7Rx9ybtM4O5N2mR4adkU7OINmKKQRuKxxPRmFWGQVH35RHhJjOlVNST0tAdPYHUtk+dinw0b1iOanKoH5fIRMCqulNdo6VLJSxuAG8+W8JdE7o0oaggUcat+8RTUnIQakHlrvqYlkVSxq2nLp9Yzu2cZSHBf5+jRkwp0wrDElKTy+9IC4mCwFnVaDOH1Qm2t+sR46X/ADJewdRicXWQnB1kMlpILBwwAtQ7xGUAq/pRfmrygjDhkqV8i4c8jrGIksyRcVJqC5udiBB7qbN3U2alouos93Go26xhRmIJt7o3/aJwgH+6OXtHfpG5nhDqubAa7ZYTuJ92weaXpoaGtvvaOJEor9l21UbmCJeEKy6xTRP6neCp6ggXAa2gjOdflXJnOvyx5IRlQBZrO8ATZilAscoCrkhuUZNxOYkJBXV+Xl96COThFKrNUw2HP5Q8YqO5clIRUdyIl4gZjkBUo6kC2rj6x2jCKLGYrlW419ImWoISrIMrNW7+fSOcrretE3FRT6Q9+2h+720TcNwZnqMuSjOpq1YDm+ghpM4FLRTEYpGdgCmSCs9DS8K8BPXJVmSoIU920OhFik7Qzw2IlTXSkBJVUoZxm3QdLCnpG8jw7WOOHTE4eWRhZEzOaGdOYN0SCerNprBHC5HiKZQ72cokqWr2Q49omvhIIYDxXgjhmDROQSvvc4p45h0/ukAj4w64Nhe68KUpQgaBrnUa7u5JgNpDvRU+NcHUhylQWoOJiUpys/iBAeovXWJFcYErBI7sJzghBDOKO5Z70+MXHHlMwKS4zfbPFI4zw/MKUUC556VG/ONF93Jk75BsHxUTFFxlUqpFgTuOZ2hrhZ5ToCNiPltCzB4FKgWAt1PXb6xLgJ6gsS1WqxO+3OkM/gzLHmWpLyglrNqOTWp1jmVw6YsgzF0aoH23wjnhmJCV/wBJLHkfukS9o+JqlZESwMynLkWA+/hCb4QEFyOGy0MQ7itz8rR3i5WZJG8J+C8dUqYETmIUWCxSuxH1izYhAAhHaZmVDhs3Itcs9R+kVvtJIEtRagWcw66/fOLFxyWUr7xOhf8AWB+0WC73DZx7SfEOmo9H9Idq9gnFSRUMPhyoO7CIJ6cpYwTLzd2Mr3LtEy5Ttmu0J3U9nN309mKQPOM7utfUfURxKxIUAT9+cSpvSr+sI7RN2gVeC1+/OB8VhH8Wtz+0OM5DgV5/d45KAaikGOWSGjmktiiWSoMfaF9zyHJollqDuHNh+sFrwz1FDGlSSKig1bdop3pj/UTBwnKobK+sSpRb0qfp92japJy60rX4xLLuDoWOl+vlCuQHIi4Z7Kep1G8EY6X4n1Iyj6xmClMptlK9HgzHoZUsbv8AGJTnWQlOaWSyGVJ8Pn8d/pHUrDenz/b5w1Tg3ApQD5QVheHFVctDYb8zsI5pdQlZyS6lITmS1fT9hv6CO5HDa5lepv8At5RZU8PSipeYvZNh5wPP4bMX7Ryp2TT1MQ/Fp+a/fgh+K+aK5ipxFJYD7q/QawCOHFRdZKzuq1a0EWc8OCPZT8PP9YBxGGOpV6ty0HnHTjzr/wAnTi6hcRFK0hI2tegHlAk2akk1Jcv4RtDJWDF8ofnXXmdo5UltQ1dR5WjpjNHTGa5F2RRdpdy5zfpTnG+4UaKWz6CvLTl6wUSNVCzXev28RsKVFBzvyh+5lO9kCZKAHqpm++kSWbKkVfnTpuI2oCxPNwOccqWl8zl68unwjcm5LN2e4qVKKCXUA4I94bH+saHW0WFUxWVwtTNpWPNe/QC4BdwXev28XHs5x9M10q9oX6fmHwf1hlZeDb0xnwniUpajlJJFDmoW3bWtDtHXE5FSsW1H1hPx3hikq72XQu92BO4/SCuH8UOQCYGpV9OT6iGryilAkyWgHNrcCw5j6xHP4khKHbOCWLVY30q8F4/CBaSU1SdBp0gPAJTJBFsxfN8IYJGjGKQtOZ8itSDrZ9iHaHPFZZnSQsOVy3Ba5B252PrGjJTNSQWJb1jngWMLgH+6eqa/fWFbAVeVNWFLDOGOUigYVc15CL5wrGGbJQtVyK9RQ/EQHjeGyJviNNXSWf6HWDML3ctISkskUF9SdeZBgTkmhm0bx+ECkEawr4MuipKqtZ9UwTiyM2cLZLggkE1NSLeyQ0KOK44IWmYg0ev1+PzjJWqAiv46X+Hmrl3ALjobffKApuJJL2h32kQJwStJYjXkYQ/gD+Y+kK4xTtnNKEIy2L5M9RZBsC/NhVoOGINToG8Orlo4mvmCmqP3EQ/hjmCiWzO8WfbIq+2XOhgnGMWNx6/vBKFA1B++cJ0TQSxS7El9ToI6AWioLiludfSJyxLwTlhXjkcvoR+kYXHMbaiBMJjguhorbeDpZ8x8Y5pRcdM5ZRcdM6RLFx99Y2mRRtjToY7Qjby/SCpAe/3rEpSojKbRD3DLS2p+sOJ2BSJoXNISiWlyTZz9YIwktJZgGSQSToNYqHabiasTMKgf5YJyjTqedIjBSzZKTpJbZPHGWafanpcsYY3thKzNLQSkWej8zy5RpPa6YfdpyPzYVivcN4RMxCyiVLKlAEnZhz0jjEcMmyj4kqQedPjYx6H4PAlVHofgcCVUXPCdqFmgSgeZ/SG+H4jMmXyj/Cox5vJxCxQ15KH1hxgOIgEBSSk8v2jjzdDFbijiz9BHmKLvMwRUKqPlL/WAMRw0flWf8P6ecTcLxua0w9CT9XhupMxvCv1APyjynOeOVP8A0eU5Sxuin4jBgf8Ab9R1gCZIOkpOnPrFsxk2eLpSen6QlxGNLsZaX9Ot2jvw5ZS/6d2HLJ/9EqkqH/bAFT7OlhA5KqOkWc+H5fpDSdjgLyyPPXQRCriCP6hVt6/tHbGUv6TujKX9ItyqpQc6aMLb9OUcKSpleEVfLS4J+G8MlY5FaihYuGrHP4gbJLdNn+UP3y/pKd8vYBXnoyRmdyGs1PjHcqZMQtKpbeHUDRVwRtygpWIAuk/7V+UcDFy+m8bvl7GU5exZ0cQEyWkZykVBZinShBIJZ6cjC+YMMD4Z6Cp6AoUPIwvwfEkIOhF2L3DsQ1XqfWJU47DlQJkoc1PiUK+sVjPW7OmGZV+Yad5KShLz0jlLqfQfpEeP4jKUGyLU9C6coPOrMYXnGYckKMqu3eKgpHFJSVMmRKBAurxH1Ig/UiH6sBanCAl5Uw8g5BHI1g6VilyAlkqUq5LFnNy7Rk/jS1AqAQkf0jWIP+IzQAe8LU+MB5l7AfURDU9ovzyh5LZ3fQgDf1gwdo5KQSZC6M9iOVc3IQrPGZibsasygC8SzOISSP5mEQOaCz9QIyyQfgKzY2ZxHtNKWwSgpc1UqwZy7BVawDPSok0KkaFghNRcuHiabPwzlsOKc4hVjU3TKHU1+Jh1kguB1lxog4bMKkFJ09IGm4YgtWGCceS7gADlGkzQqsSyZV4RHLmi+EKkT6uY6yhTQImegqdvCBbm/wC8SIQfDW5Pk0O4UZxr4J1yrNSjeURdwUghFS59CGjaJ5F9vhBEvEJL6QtyiLcogk7Dgk6KGumjfAHziTDYsoITM8ldN9xaGSMEVCiFENok1vyjiZgndJHkbjYDb9o31YtVIDyRaqQVhpoNDr6dRDBKN/vnFeThVy/ZdaPy+8OYhxgOICgJcfd9o5M0NXHZxZ8dbjsY8XmmVIOhmeF9N6+TxT1Bi4odRoesW3toAcLKItn+YP6RTJc/RR6HbkeUN0KvF3fLKdBG8Xd8s9E7Kdq8KhPdhP4dgXYXpor3jpVjSm0V3tf2nOJAlypYlyE0t41NXxnZ65eUVyYh30Iv+o3EaROL89efX9Y7VHdo717o6lT2ooON4tfZXhKVnvlE9ykgNqpRskfU6RW0yQoOjzTD3h3HilAQUUTQZWFtgRfoz6wkqZN0yxKw4mTiJIyoAqpwS4egcWA+RiTA4mamhyzANiyvSx8oVyeOBYCEBKfCxUUsrS40tztDPATCKLGYb6jmDqI87r2q7aPP/iU4121YZNxYNC4Oyg0LMZ9vb1tDxUrMmjLTsb+u/WE2MkBNiUcjbW+wePMwON6PIxNJiaewuG5j5wAtCTZtDsQ/+8MsTLZ38PMVSRzFqn5wvnyhqNXJFQ/PUR62NnrYmAzMOigcpbRQoeZ6OTEKsGTYpOb2iCx3psWeClS1AOC4uTd+QGmvpAykAs6WJPunQtUj7rHXGT9zsjJ+5EqUtJchQCdB72hI2LNHInGpVRJHhcfksDtEoC65Jj6EHpX5NHK8Wr/uS319RSKW2UtsjSoEKKkAMoKIsWLCnK8cy0IUkliBmu9k0p8YkViJaqqdwkaa7dI7nSgrNUNQqAND0g376GuudAwkoIUUqN/C/Ry8dHCeIJCwxFT03iSYgIKwhJAULEO1w/ziIYUIKSVZgQyt6j94N/IU/kwYeYymNAa12jhXeZQo+zb7EdTQs5jLfIOejAV9IkS/dPmoEtl/qehjX9jX9iKdiVkAK05NG52OWekcYriBUMrUpBWLmOhQKWCWY7xqqrRqqriczOIuhmrqY3J4hlSAzmrxrErk5SB7QHO/yjMJJllIKyxVasL2xraFah27RuRjRnOayoJ/HS00FekBSMJmUpLtliQ8MO4hZLHe2LNY726PV5nGuFTP+Zh0udVSAfiBE2Cw/CVjMjDyzzMpX+oMfKEGL7OYhReZMlHIz5XCst6eCtCW09I64pjTIlOgAKLJGwp8gNILivDOh14LFiuK4OQPDhgw1TKQA0Dy+1EpQBThVEGxZIFwPmRFSw/HyVA1UzhYUfVhakPcNwqRNZYXMTLOiFAAHVwQRtbYQO1Lk1JB+I7Wzh7GGTLA1WuvTKAK03hee13eD+bh8PNr7JISryzBQ+UHzuA4GQod5mUTUBSlKfyDDWN4qbhwAhOFQUEUdKRS+z6xqj7A17CP/jPD5ign8PMlqJYZDrZmB+kR8Q4Vh1HwBQ0VmDKBofkRBWJ4dgKEyZiDfwlTO7NRW8CYjBukqlKAFxlBT7JLhQOuVQ8kxPLji4tx0yGfDFwbjpmcS4BMVhVS0qCx7SQbgjnHnOQuUn2hHp/DJiyGVNYRVeOYBKp5MkEpSPErQn7eOToc8ouUJ/ezg6DqHFyhL72V6RmJADuLedK8ot8nsBiJlQqUliQRmUapOUsAmrEGEyO8w85M2USlQ2+IO45ReMF2yk0VOHiUnxoSTVbsVtZlJCTyLx6Dne4np96ltAuF7ApkjPNxCSaNLT4T6kuejQix3DFINg9wQaKG4It9ItU3tXIltlkKWfdKymjVow2gLDImYuY57uXKUq7lSswDkBOjgPo7atEZPu2uSM2penkRYXBd4Rlooe9s35uUWHhE4hXdTAyho9DzSYs+BkYbDg5ZYIIYrXVSzrlToBCTEI70qKZSsiTQk+INqhVefh5RDLgeSNM58vSvJCr2MFSdUljv9CICxGMSfDNDf1aftGYLHOACXf2VMztoRoobRrE5FFlWv5a02jyMeCf1eyS2eNj6ef1fptbA1YBSQe7Yp9oghwdgNjq4aFuI4eAoJCu6WRRK9CaVIqb6gRZMCqq5pIEtLJQNzck7ftAq8KqZPdXvioYVD0rpqabR78cUVFJ/3PpI9PBRUX48lTxmGVLqpLbLSQympRqEQLMBq4ChYkUPmPjHoOI4KQQZamSXzpIBQ1PbSamma4sDURRcfiZUyYtUod2glwE3YUr1v1MBxrglPF2cAX4dKqAsCzj3iz/GI2UG0SCHern8zbQQsaqpZlC9Xq0aDgD3hT5W+9oKkwKTA8qVFslgajWt+giFWESXyqBYOeu0HqIUBVmH2I4mSAkqCU3AvoYdToop0CL71JNS5SH18McicPA6aJfN/VRh8hBSZakleZVW6uGNB6iIhMSpQdLBIq1zaHTsdSvwakrHjIOUAvl3DM3rA5w6hLz5h06loIXhgylOGBNDdhEM2QcoJsbQU0FNXokx8wZWytlVl60iGZjFKSEEcv0iSdOKynNZJBjvEYnOUOGZTvBWq0Faq0RYzABABd9DyMTYbuihOY1R+rxFj5ASkhKirMrN0+3jWI4UUpzBVg9YyaaVs1pxXdIi71Xib3i5I5RwZ6/zH1gzCYkSkoBS5Xc+bQDjlNMUBZ4ePNUPHcqo92VPJRPCkmgOVRF0kOADyciKrxEBU+SlfsF/N7/T1i7LYgg2NIo/FJbB9Zah6Ah/hWIQChhO7I4YHMkKD/1Ej4vEWFwv4ZZCVFUs3SfmOkH4TF50M/QxxiGSFKXoCfSsG3wwbGUkS5gEuZ7L+E7Po+37QXiuDEKR3RZIDKBO71Bvr8IqHB+LZ2TlofZrUa5Tvyi3cHxhV4FGot0/aFaaBtCbF4MJygzwSTQKBykwdjsAEodKUhvEQmxoyvUPEPbHCZpdBmrmA5i48w56jnA/Z/ixmoyK9pNuaTb0/SN4Mn4Kz+GSFlJJUAd9DUdaRY8HIQUZGAG0LeMYQggpLZTlUwqUmqSNtR5CNSMcJaXJYC8eP1mKV0jwOtwyU6RHxXhOaYlhdVOgiv8AFOGlDK/KvKehi78GmGa81QYGiRsN41M4cmchTgkGYGCWcqsAHpoSeQML0+fIsix/oL0+bIpqH6FZ/AEyxuKeYqIY8MSUMQPCtnFmUmxB0L2MW6X2fQUgCaAVMwKTcFrimkDYng3dZpZUCfaGXTZ60MUk80U3XBaceohuuPlA2GxEok98okljLLVBZik5WZYVUijvdoNnYoJQEHxJsVEAFiLMAwTCeYgJmImNRYZXJQ163EHrUCG8oTN10mkornkXN/EpOKUFXu/9EGOlDLlVVJsdvOE05XuTHzJOZCxccxYGlFAwxwmJCs0lWnsvqNvKFWLDHIaVdCtvv5QnTynCW3v9/tkOnnOE7vf7/bC5mIKZYohUvMMyknwkENUH2TakNsJwYukiYEAnNMyku1wlH9Ju8VGXiiklQFRRaTUEbGrZTpDhPH5MmT/KUpKy4TLUSoJUdQs0yhnY1cjSPYjltfJ7uLqFJb5Cu1vaRBWrDoVUe3yF8vM/m2oN4pOL4eCcyCytxam/oIjxkkLq/jHUkG9TqH+ZiPC44pOVbgi+xDX9G6wva/VD+xKXdJ90X+hCJpSSFjKqz6HRvnWJTMAIKiXrUWpQNBykJmBiPW4a/SM4JwCZNnJloP8ALutR91Aqpueg5kQ0ZRlzpmjJS1wx12Q7Oyp+aZiwtMpPhTkCnURVSiwJygEAncxZp/8ADiRNGbC4o5TVi0wU5ggwbi+zi5koy5OVASkJQ8w0SGdKgmuYkFyXub0aoYrg2IwrmdKmJDuJspRITpdNdAatbnFIxTR1xxxqmR8a7A4qTmVk71OhlOS3NLP6PFanhQWfCykiob5jpHo3Ce1WJlsyvxcolgCwmCj6B6DcF4bjjHDcaMs5KULP/wBgyGtKLGvnCuDQksHseLT8G6cxNTp1iSelspdw4LbMGj1XHfwxkrrInKQKUICxTm4MKJn8MJ6C6ZspewLp+hgd7EamuTzla+8WCU5QASptWjFyApYCLFL1i5YnsJjJaiRJSsVohSTQ8i0V/H8LnIJzSpkujVSQwFaQyn7G7mvgTzkFBY30jFqLl3D3gmTJKl5icxSKDpaN4tJX3YUGJJfpFO5WOpq0jWHxYSkAhyLQvXKckm5g7F4RKUlSVeV4FlIWoOEuIMK5QYVTkj0fgvaUulEwlSFFgu5Sr8quXP7B/F8OAsv7KxV97H4RROHzFpT3ZVmTW4sG02qE/GLtgsQZ+FST7SR8U0+IgyjW0XkqEnDZypSyhSnQDlNwUvRJ2ItbeD+EcGmomqUtRUggghSirM5OlgGbf5RGpILkByQx3anyofKDBxgymlrGZJDpUNG906vCv4FYUjh8uWCkAZT7JaoIt5hvOJJOLbKsdRA+OUJyBlWoB8wAbxEGIMCt05aXLW0NRAAWbGTe8QMuocdbj4xXRgZWHm96FkZn8AYgAsSH2eGPCDmSpJsD8D+7+scYlKUAP4iKAt6AQPg1HPEUCaMwoCMp5PUE9C3k8U3DYCYuYe/GUILZOY1O8XAYx5K/FkLNmLMDuXo0KpuJE1KWrNCHDWmZRUJOtKjlSJZYS7bjyQ6nFKUbjyEYjiORAQm5oOQ1MWLg2EKglCSElDLUSH9oUSBqcr10ePOsNMJUVLNdeQ0Ahzh+PTkqcKZg5oL6P8PSOHFijid+TzcEIYZW1bL3KmzlZ+6W7FgC4ajVBSNQYXLxKitYmEFfhS43ZyPh8YUyO1c8skqBBNXezV15wCjiClz0gAMFElnuQxJJJ/KNopmyKeOUFzRbPnjPHKEeWgzGmkxHNx84gl4pw5szk8xp6QVPwrLC5hZ7IFVK0tfX94dSOEoEpQUyE1BP9JFWJ1IiGDo7Sc+Dn6boG6eTSKdxNVETkOHBLG4KTlUKdHjjGqE1AULnlZXmIaIKM3dqCzJUScxDORXvEE0SQKK0PxhLOw34ecqS+aWsBctYFFJVUG/kebx0Zen7dx8cfYvn6Xs/NHwL1Tc1aZk0UHFU6+YiOcgKDXBtYDX4j9Y6x7oVmD8wCNH33pESiAbDKqwvlVtDx4TRorhoElzFJVkUTSqS/tDY+p5uYybJCwxDEObhwXanm3pEmIlhQykgEWZ6FvvzgVLkkEDvEgj4elGi63tcnRHe1ycyppQoBbOLKqygL9XOvKPVOwWEKMP3qkeNZKm/oSSlIfQFTn/CI84weDOJmJksAVFLMah3F+VSeke68Jky8Nh8xohCAA98iAw8zU9VQZU/Gy0EpO62TL4esMUKIp7NvjrUvWNSMWoEJmM5anvOSQKWLsT5GK7wbtPMn4tACx3aiQZbW8JIrqfCXh5x3iISyE+1d/yg0psTWBVFmkVvj/Z+RnUqU8mY9e6LJbmNCX0bzivzJ2Ekslu9VswVXmVUEMsJIVjJhSSRJBYAUdt93+9YF7V9j/ew5s2ZBq7ap58jFYvw2CxhhOIB0y0Ogm2VQpR/dNBzEBnjmOlz+6TMK9RnCTQvQlgaMXPKAOyEl57kB0JIJ3Nv09Ys2J7LoxWZSlKQtPhBSxDVVUEbk6wuk9hTpkErttOQ3f4dJFXKFNY5Szuk1pcVpDST22wawMy1JegCkKPoQCDFYxfAcdIUSjLOSRlZ3cAgstKmpQWMK5uNKS0/CF8+ZSlpIuXISSlrBg1sxhvpxlwGkz0D8dgJ1lYZZ55H+IeIpnZXBza9xLPNNP8AKY8yxM6StAyJZSiok6MTZLKqAA1amtmjnD5wtJQ6bAFJIYbkirVeN9HzZnjRdeIfwywq/YWuUdgcw9DX4wom/wAOJ4pLnS8oFHSQfrEg4vj8MVpJE3uyys4zCzgBaQFOXo4tB8n+JcgJAmS5mbXu8qk+RUUn4QrhP7ivHZ53LU9EpUVEbnXQAAfF7+cXngODMuShBvc9TpB5wwFQADG5k9EtsxZ7AByegEUlPuRSUrE2NkFC2FjUfUQPiMFnYuQRYg2MWArl4hISl81/ZPhI3NhrSF8yQUHKoMfnzECxbE34goSUTL7Cjgs5SduUCKx6lTUd34agBItS/leGnFkJUghVhV9RzHS/lAvAOCKlzxMWxSEli7uSGoOhNecMqqwoMwHFqkpBKqgo1cfRwYm4hxPw5QnNMIzFN8oFXV02uYrOJf8AELXJJLLLKSPzO7ONyYZYJBmuiQFIQGM2aolwbm9StqPzOjQe1LY1IglSFrmKSAJy0+1MWWlp2pYUags3piEysOpPj7+YCSlKS0tBvfX9og41j0AJkSKIS9yBnV+ZX7/pAEhwHepqS9iNYnPI60Qy5mvSGrxF1XJJPVRr6co33mUVuamv2YElqcv7qYwznVe1Sx+wxpHL2Wzh7LY44IM89KOYB6rNbcjD3hqVFMxSQEvOKZZTokBwDXdvSK32YxIRNlLVrMS/QqynqwJ9ItY7yQtcpCCQuZQgPlSkkZqalJHpFMcabOjp4pdzHEmZLlLADKnqHtEueYHKkAcTlLmkoKiFXLGw3J+nSJ+LYdKEpUt5Qdwo+2rklIq3WkPOzAEzMe6UEtSYsuSTybzesPfk6KYrPAVd0B4lzEB5YUouQ7kNq9q2cRXhgvxaDhyjJMS68IqZQkZnVKLFwkmzxfcdKeX3edQUk1UhQByCrLV7qd9aRQuOdokylKTg2zKcKngEkEUKZTgsl9dfjA7vcEpKK2IcXJLFEwMoeFadlCE8pQBKFZQDdqMoktTpEnDcV4lJUp8zkOC5IuSdSS/OOuIy/eowu41Ap/tEYx7JODOBR7JOHh8GkqOpYpvR9GBiDEys4BBBWGZteTRIFFgo0UGCmrf6wRg8MuatKJYSVKYJrav0ueUPwxlaei1fwy4KJpOIUllHMhJ5Bs6wP/QdVReO3E0pwwSPeWlPS5+YEd8Jwhkyf5IBygAJb3QHs9CSSrzgyZ3WKl5VpcapLuCOf1hr3Z2x0in9jMElAM9QdMvNlLklSl0u9WBI/wAUCdpuJEBgfEs+JWiQrQ7PYdIs/FylGWSgBKUCw02H184Q4Xg4mzSSLNMUDqfdB2AqYe7ds127G3BJPdS6AeEMNI3isUctNdetISyJWKlzpk1ald0El0BiFHTIm4NhW7mBpXH5s45ShCEqISllOas5e1ATbWB2+QUM+EYYI7xQ95VDyAA+kN1T1SsKVILTJh8Dh6qLAnRgA9YEEpyEJ1oPvpFmmYRJSEqAIAao8oDMVPCdp1geNAXVnTR3tTmHV0beHH/F5VAt0EpCilQsCWAUzgGkLONYaRIWkhKiQ6ykGgSlqkmocgADXygJTz+97tT5s6lkhiKFKak2BoAH+sGlyNVjjE8Iws8P3cpT1zJoa1FUsecVriHYYBzImEE6LqKf1C3mDHAwykkFKjLXYGoCUI9pSjYV05DzOwPaBaUkzkuj84DK5UFyTowvvDK1ww78FQxuJxWFWUzAoByUKICgCsZStCi4Kmo5dmtUvBPxsqacyZUoAAAd7mzlgHUrIGqX/QR6sqXKny2ITMlqcEEUpQ0OrxUOIfw5QpZMqaqWk+6RmboXdusPHJF8jqa8kauKqmHKgM+lyb+STa/wiTCcKYfzS7l2BNW3Nz0tBiMksAAJQ55Bz+sD8RlrVlylm+XLnz0hU/YwevF5EskVYskcvpC/E4tS/CtKW3sCf6SVP5sGgKTLCFOWXN2RQJF61+JqYWzeJhSimUgT5tSSkfy0Nv8AmMFRNQbxXCd2grzgoa5IF/gYrmDTPyKyrKWSAAC4ULMk2cbU0hk6HTOxE0TkqolaVUlqAzMmX5EWeotA/CeHLmzO+QO6lJqVq94sxbSvoHuYotLYyVIk4TwyYFgB0qALvuqjqa7B4j7TcXQkCRKPhCiVn8y9XFiPr0jXEeNpTmkYYBL+0ssM3Mdd4rslCspDhwbNWmoMTbvkjOaeiWQnmCQaU+u3KJFqc5Uvz6/tyjmbN2PiN2+IIjcoBID3Pw8t4m/c5n7kylsKOct2Du/w+EDzC4CQXKvMhO0bfMbk5L7N82iOTMdSlnoK2enWDFUGKoecIwKp8+VJQ9VDMX9lKalT1NgaCPQOy81MxeLnA1zJAB2r9Mo8opXYGaBxGUFP7KkhRcPmSWYRcZk1GEDr/ls+WWlQzqNMx2SlSk5sxrC6itjwqMNltnS5KpmZcrOsAAUd2eoDsBW5hHx/tlKlOkrzrakuWaf41/RNY847U9qp09CpYPdyiQO7RR+aj7SvlyhZNNtR+X/VYCFfAJ5XX5Rrx7tHPxAWlawhANEJDJFdRdXm8JJRYWAFCOYs+9bxKr2lCzj6cngVAFQQxUHYW5ME9NYMVaJLa2amqKV+FQdwQFNRNyxFq6Q2LLSxFCPn5wqnkqSkgAn2SLmtaDT94I4bNDFIBGU2I05mBkjcb8oGSNxT8ohT4FF0kOpqCjNpzi19lU90nvGBXMVklgmgRRUxTi3h8L9YruOllwsEC7uKW0iz9mlnE4USkMjFyAVyFADxpupLGhNT6jnBi1LZTFUmmy6dnpS0/iMU5KphA7vROVjbUgFrWEPFIRm79JbKDnpye2irfbR5p2Xx0yUFTTMKwpZM5IqUe6Jhce2C4KdU9KXPETFCW5NJhFi7gVcU9k0Pn5Q0o0zokgPFzCy5ir1V+30jjs/NX/NmTH8TEs9gBQasP1hfxniaQUy3d6qroNH5n5GCE4xYSMqXSoDKQX6hSTYcx5xqFG34uXNAyzApAqVC3IQCjDAKWtgCpmH5QLDrqTuYG4dhAkAkME+ykW686vWDpfiISLmgEbgwVwaS8zNokfExYQYjwOFEtIT6nnGuIYpMpGYuSaAC5JsBCPZhPxrh8uctSc5EzKmmjOSCWD76wj43h1yhkSkJk5kszOsDxFzY1o1POGWOmS5SCrETEpUtQWsPVk2QkXNQIUYbtUkKSkk+NRKgoeBCTYWiisKYIeKLIWogEZ1UVclanSkK/KlIzFqX2MT4XC94od0ah1BC2oo+Ery0e1DXoKwz4pwyXNJMkgLBJId/aZToNWB256UMV2etaJmZThVF08JUsKZEsC4AZz1J3hlT4HWxlxLiRwaJcmSSWmATlkOXmVpoTmIcgalhtNL7boQMs5LLF8podi2j7QDg8WmaHWlapj5UzaZTMsCEsWGZw59LxBLmqkuky0qLklSioqJJqSRR+lPlGpeQ0UfEz5s5QVMUVG4TagvSwGjneLjgOMoTJR3yjmSgZixLkCthvCvic6QuYEyVMtTZinQJc5X3Lm1okwMoOpE0gsnMTQOmxzbEOOriKypoo9oVca7SGaSlIKJJuxZa+p0HKJsTjUSjJ/CkuSF90AS2YZWPXa9NmhBhsMqasIlJzKfw8wDQnajFzvF1w+AlYBBmzjmmqsbsT7qdhuYaVRC2og2G4YmWDiMcoFR9zR+YF+gpu8KePdplTj3afDJp4U8t9+ghZxLiip0wqUSQ7gCjf3YgEwZwUj1iTt7ZCUmzpCUZ6AqB3u8SghIcMXoz1HOMWwcnwquKfbxwnxF1GmpheSL2SSEucyi+9axJMUfEKA3Ga/lGpgOV6MnXWIiAVBQU7B2Xryhedi87MxCzlAPtKu4t0O0SyqNYhNzcV1EDoU5Ki4As1QNgeUbmzUipZWe4sx3h2vAzXg6GKVKGdC/FmBQoOCMpcNo3WHMrErmDPMUVrVUqJcud9ukIMTLOZEsPTR3Fa02h67CrtYmkSz+lInn9KQu4istU+9Wv0+sTzj5W8VTpb/eBsU/gAc1cfsYJn7qcp2cO/PeM+EBrSOlUWH1AvT5QNLJBOXxVdQa2ntRLMIzJZrC31iKaHWQHCjUklqdNTAiCKOZYJExANnUMpseprR41hphSpKfCoAMSKVO53eMKv5qbKzBiGYU0iNSMpKUHxFXsCzfpFKvRWk9DkoCklJY03+IgTh2JmSZwXJWoGWxct0bppEmGmuxOWug5UiHiklIdRcE2AtEIak4shC1LtL9jcUFJTjpXhRN/lzxVpcxikTWFbKPqN4hncRMv+RLJVKExkFjmQlTOA9NQRoMwGkJ+x/FBJUqTiSTJnJCFA2BNleWp/SGmP4OrDyzKlrdYWlWYgVTUoIbTwhxuNGi8HapnZCXcjfG+zOJM9S5aP5YNFFaWysKMS7gvpHXAsEQtZmKDIZJCSSHYE9KMW5wPjO1WIVL7tWVJq603bkNNax32XmAyVF/fJL82+LNDNOtj06LDNnP0h1wbBZPGr2jb+kfrEHCOGOy1itwPqecMsTNEsZi+zCv20Sb8CBP4h3ip8c4sQn8RZKTllA6nVZ25chzhtjwZiQJSgUKUy1A1AdiA2ukVD+IOKAMuSghkpLjbQfAQYrYGI5cwzlrnTirKHIYh1EbO9ANOggQ4eYlphGfM7EgjKr8qtnDaVcQVjkMAkKUyADlNElyGZiQXvGcY4kpR7tKgQWK1AcvCnllf1MVF5H3ZueteSUiikKdaxsBRI1a4EWFUpE9SgoHNLUBnAFQmrHcVgHsbJ7vDOkZlLJJPmw+FYf4PDhCWvqTuTEpPZVcFSxuEmygEB8ozLGVy5GppWnuvrDvsZLbCoBFa+pqf/bNDqbKSpJBDpIYjrEWDwgloCEkkB7mtST9YzlaDZ4HMRlNKAGjaEVpu28MMBh52KOUrOR/Eohgw0/qPyhniuFBagQWGvTYbCOOJ8WEhPdSSAtvJP7x1OetFXKkNMRj5GBlFMoAzDd7k7rP0ikzuIqnTO8nElVn0bZtBEU+UVArV7RLmrvz6xrDlOUhnV84l49yDlaMlLAX4Q45xMWqSWVpRj+8RiUU+MDyMcrmFRc/7RueBGrejblVS53guUm4QaHf7pHEtOQ0IJI2+UcSkBzmLGEYj3waISxBfN1p6tHE0sAgEFN+b7Ex0lKkOsdGVfyiKU1SsHcEWeHQ6RKSkEIVmS/tc+kZKmucjhhUPR+RgnhOBOInSkoWDNmKCQDUDmS1mi3cQ/h+qWoom4vDBZD5VZwwLsRSlj6RnQe2yjYGXmmlWUMLgfSHE0gJrY2rDvh/YFYc/iMKrZQmHmDpvDA9hCQysThx/iJ+AiOXciWWEnIoc2X40pY9CaeW0TzPCczBrZauOYi5Sv4dIzucWkjZMqYs+uYQfhf4fYdJJVPmq2CZBS3RyYLC4M8+nKBKavTQV/wB4jxdV5ctVMylaCPT19hcISB/8stySPpBUnsLhXBOFnTSKfzZuUf8ArAjo0cTPIsTKUrIE5pigWCUpzU8os2B7A4ycoLydw6QAVnLXp7T+UX5HEJMhS5EtKZKkAumShqs7GYa2q7aRXuMLmSxKnKxExSkrSWWGdiC6S+l2a3SH29IqoeCkzcJNkzJkmYEhctRzF6ltRuDdzvE8xAWghvOLB/FZKU49CyHTNlJUw3Djz0it4KZoXERyp+o5c0WnYEh0TCEl6OSfi8ejdn8UjGYcYdZSZ8tPhemdGg8nb47xQMRKWlSjLAIIq8awGPKWWhxNSQUqF3H05Q/NSQ8ZPUkWnjuHlplSwTNlhKlBUo5VKBckUzUHMu77QX2bRLQCjKtEyanPJKyGWG92jBQrTpBAnS+KSqESsXLFRoebagte6X9YsLN79K5eIzSp8mpWAPCmUGGQDUlRNL3Fw1k7jR1ppou/Bp61S0mYGVr+radIlx+FTMAqyhQXZnBIYEXa9xCbgXFypRkTmTiJY8QsFiniT61GkMMRxBKZiEOATWpag23LxFppk2iNeNEtYBSpDkoANsqKlZLs5FiTYHWkJ+0fDE4iWJ0gBSgbMxLG7HUF4dY2WJqCHopmUGs4UGfSghE02XMdKUJCQmWhLhilz4i1a+FNqEqNRBSBRSVzZksGUApjQvleoYsCMw/2hpwns8V5VLBQjUqpQ7PXzbWnK44jComKE1gtSNAdW5UcN8Ii4aJk455gypBOVG7amH7tBURtg5aUISlIZIAA6QRniBB0jYMRGCELjo9YHQaR2xjIx5mIo/F/+fM6xuMjriVMmexEGg6xkZCx4IR4DsR7EDe75xkZCx4Ex8fqHYKwiDHe0fvSMjIResVesCT7PnB0n/krjIyKz/yUycfqNP4Y/wBpYX++f8iov/8AEP8A6o9ZH+uMjIafqLPkZcO/5k7+8n/KIYSbiMjIjLkSXI7wMFpjIyFN4JkxtVoyMgBR5lgf7Wn/APkPyin9ofe6K+YjIyKx9SGXI5/in/1GF/8Az/WKpM9vyjIyIZODi6j1Ekz/AEmFvAva8oyMgQ/lsTH/AC5D3sl/aUrqf8piz8V/tT/An5RuMi0P8HXh9J1j/wC0JH/kmfSGPHrTf/GfmIyMgvlD+R1oOkIeN/8AU4b+8r6RkZCx5FNdl/f/ALkv5GH+G/WMjIEgm9Y6MZGQiCRpieNRkF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ata:image/jpeg;base64,/9j/4AAQSkZJRgABAQAAAQABAAD/2wCEAAkGBxQTEhUUExQWFhUXGRwaGRgYGBwcHRwaGBwcGB8cGhwfHCggHRslHRgXITEiJikrLi4uGB8zODMsNygtLisBCgoKDg0OGxAQGzQmICYsLy8vLDQsLCw0LSwsLCwsLDQsLCwsLCwsLCwsLCwsLCwsLCwsLCwsLCwsLCwsLCwsLP/AABEIALEBHAMBIgACEQEDEQH/xAAbAAACAgMBAAAAAAAAAAAAAAAEBQMGAAECB//EAEIQAAECBAQDBQYEAwYGAwAAAAECEQADITEEEkFRBWFxBhMigZEyQqGxwfAUUtHhByNiNXKCssLxFTM0Q3OiJFN0/8QAGgEAAwEBAQEAAAAAAAAAAAAAAQIDAAQFBv/EAC4RAAICAgEDAwIEBwEAAAAAAAABAhEDITEEEkEyUWETcRQigfAFM1KRwdHxQv/aAAwDAQACEQMRAD8A8lwSSXIuBTrE8yV3jl/ZDfrGzglJfIq94iThlBWXe7Rx9ybtM4O5N2mR4adkU7OINmKKQRuKxxPRmFWGQVH35RHhJjOlVNST0tAdPYHUtk+dinw0b1iOanKoH5fIRMCqulNdo6VLJSxuAG8+W8JdE7o0oaggUcat+8RTUnIQakHlrvqYlkVSxq2nLp9Yzu2cZSHBf5+jRkwp0wrDElKTy+9IC4mCwFnVaDOH1Qm2t+sR46X/ADJewdRicXWQnB1kMlpILBwwAtQ7xGUAq/pRfmrygjDhkqV8i4c8jrGIksyRcVJqC5udiBB7qbN3U2alouos93Go26xhRmIJt7o3/aJwgH+6OXtHfpG5nhDqubAa7ZYTuJ92weaXpoaGtvvaOJEor9l21UbmCJeEKy6xTRP6neCp6ggXAa2gjOdflXJnOvyx5IRlQBZrO8ATZilAscoCrkhuUZNxOYkJBXV+Xl96COThFKrNUw2HP5Q8YqO5clIRUdyIl4gZjkBUo6kC2rj6x2jCKLGYrlW419ImWoISrIMrNW7+fSOcrretE3FRT6Q9+2h+720TcNwZnqMuSjOpq1YDm+ghpM4FLRTEYpGdgCmSCs9DS8K8BPXJVmSoIU920OhFik7Qzw2IlTXSkBJVUoZxm3QdLCnpG8jw7WOOHTE4eWRhZEzOaGdOYN0SCerNprBHC5HiKZQ72cokqWr2Q49omvhIIYDxXgjhmDROQSvvc4p45h0/ukAj4w64Nhe68KUpQgaBrnUa7u5JgNpDvRU+NcHUhylQWoOJiUpys/iBAeovXWJFcYErBI7sJzghBDOKO5Z70+MXHHlMwKS4zfbPFI4zw/MKUUC556VG/ONF93Jk75BsHxUTFFxlUqpFgTuOZ2hrhZ5ToCNiPltCzB4FKgWAt1PXb6xLgJ6gsS1WqxO+3OkM/gzLHmWpLyglrNqOTWp1jmVw6YsgzF0aoH23wjnhmJCV/wBJLHkfukS9o+JqlZESwMynLkWA+/hCb4QEFyOGy0MQ7itz8rR3i5WZJG8J+C8dUqYETmIUWCxSuxH1izYhAAhHaZmVDhs3Itcs9R+kVvtJIEtRagWcw66/fOLFxyWUr7xOhf8AWB+0WC73DZx7SfEOmo9H9Idq9gnFSRUMPhyoO7CIJ6cpYwTLzd2Mr3LtEy5Ttmu0J3U9nN309mKQPOM7utfUfURxKxIUAT9+cSpvSr+sI7RN2gVeC1+/OB8VhH8Wtz+0OM5DgV5/d45KAaikGOWSGjmktiiWSoMfaF9zyHJollqDuHNh+sFrwz1FDGlSSKig1bdop3pj/UTBwnKobK+sSpRb0qfp92japJy60rX4xLLuDoWOl+vlCuQHIi4Z7Kep1G8EY6X4n1Iyj6xmClMptlK9HgzHoZUsbv8AGJTnWQlOaWSyGVJ8Pn8d/pHUrDenz/b5w1Tg3ApQD5QVheHFVctDYb8zsI5pdQlZyS6lITmS1fT9hv6CO5HDa5lepv8At5RZU8PSipeYvZNh5wPP4bMX7Ryp2TT1MQ/Fp+a/fgh+K+aK5ipxFJYD7q/QawCOHFRdZKzuq1a0EWc8OCPZT8PP9YBxGGOpV6ty0HnHTjzr/wAnTi6hcRFK0hI2tegHlAk2akk1Jcv4RtDJWDF8ofnXXmdo5UltQ1dR5WjpjNHTGa5F2RRdpdy5zfpTnG+4UaKWz6CvLTl6wUSNVCzXev28RsKVFBzvyh+5lO9kCZKAHqpm++kSWbKkVfnTpuI2oCxPNwOccqWl8zl68unwjcm5LN2e4qVKKCXUA4I94bH+saHW0WFUxWVwtTNpWPNe/QC4BdwXev28XHs5x9M10q9oX6fmHwf1hlZeDb0xnwniUpajlJJFDmoW3bWtDtHXE5FSsW1H1hPx3hikq72XQu92BO4/SCuH8UOQCYGpV9OT6iGryilAkyWgHNrcCw5j6xHP4khKHbOCWLVY30q8F4/CBaSU1SdBp0gPAJTJBFsxfN8IYJGjGKQtOZ8itSDrZ9iHaHPFZZnSQsOVy3Ba5B252PrGjJTNSQWJb1jngWMLgH+6eqa/fWFbAVeVNWFLDOGOUigYVc15CL5wrGGbJQtVyK9RQ/EQHjeGyJviNNXSWf6HWDML3ctISkskUF9SdeZBgTkmhm0bx+ECkEawr4MuipKqtZ9UwTiyM2cLZLggkE1NSLeyQ0KOK44IWmYg0ev1+PzjJWqAiv46X+Hmrl3ALjobffKApuJJL2h32kQJwStJYjXkYQ/gD+Y+kK4xTtnNKEIy2L5M9RZBsC/NhVoOGINToG8Orlo4mvmCmqP3EQ/hjmCiWzO8WfbIq+2XOhgnGMWNx6/vBKFA1B++cJ0TQSxS7El9ToI6AWioLiludfSJyxLwTlhXjkcvoR+kYXHMbaiBMJjguhorbeDpZ8x8Y5pRcdM5ZRcdM6RLFx99Y2mRRtjToY7Qjby/SCpAe/3rEpSojKbRD3DLS2p+sOJ2BSJoXNISiWlyTZz9YIwktJZgGSQSToNYqHabiasTMKgf5YJyjTqedIjBSzZKTpJbZPHGWafanpcsYY3thKzNLQSkWej8zy5RpPa6YfdpyPzYVivcN4RMxCyiVLKlAEnZhz0jjEcMmyj4kqQedPjYx6H4PAlVHofgcCVUXPCdqFmgSgeZ/SG+H4jMmXyj/Cox5vJxCxQ15KH1hxgOIgEBSSk8v2jjzdDFbijiz9BHmKLvMwRUKqPlL/WAMRw0flWf8P6ecTcLxua0w9CT9XhupMxvCv1APyjynOeOVP8A0eU5Sxuin4jBgf8Ab9R1gCZIOkpOnPrFsxk2eLpSen6QlxGNLsZaX9Ot2jvw5ZS/6d2HLJ/9EqkqH/bAFT7OlhA5KqOkWc+H5fpDSdjgLyyPPXQRCriCP6hVt6/tHbGUv6TujKX9ItyqpQc6aMLb9OUcKSpleEVfLS4J+G8MlY5FaihYuGrHP4gbJLdNn+UP3y/pKd8vYBXnoyRmdyGs1PjHcqZMQtKpbeHUDRVwRtygpWIAuk/7V+UcDFy+m8bvl7GU5exZ0cQEyWkZykVBZinShBIJZ6cjC+YMMD4Z6Cp6AoUPIwvwfEkIOhF2L3DsQ1XqfWJU47DlQJkoc1PiUK+sVjPW7OmGZV+Yad5KShLz0jlLqfQfpEeP4jKUGyLU9C6coPOrMYXnGYckKMqu3eKgpHFJSVMmRKBAurxH1Ig/UiH6sBanCAl5Uw8g5BHI1g6VilyAlkqUq5LFnNy7Rk/jS1AqAQkf0jWIP+IzQAe8LU+MB5l7AfURDU9ovzyh5LZ3fQgDf1gwdo5KQSZC6M9iOVc3IQrPGZibsasygC8SzOISSP5mEQOaCz9QIyyQfgKzY2ZxHtNKWwSgpc1UqwZy7BVawDPSok0KkaFghNRcuHiabPwzlsOKc4hVjU3TKHU1+Jh1kguB1lxog4bMKkFJ09IGm4YgtWGCceS7gADlGkzQqsSyZV4RHLmi+EKkT6uY6yhTQImegqdvCBbm/wC8SIQfDW5Pk0O4UZxr4J1yrNSjeURdwUghFS59CGjaJ5F9vhBEvEJL6QtyiLcogk7Dgk6KGumjfAHziTDYsoITM8ldN9xaGSMEVCiFENok1vyjiZgndJHkbjYDb9o31YtVIDyRaqQVhpoNDr6dRDBKN/vnFeThVy/ZdaPy+8OYhxgOICgJcfd9o5M0NXHZxZ8dbjsY8XmmVIOhmeF9N6+TxT1Bi4odRoesW3toAcLKItn+YP6RTJc/RR6HbkeUN0KvF3fLKdBG8Xd8s9E7Kdq8KhPdhP4dgXYXpor3jpVjSm0V3tf2nOJAlypYlyE0t41NXxnZ65eUVyYh30Iv+o3EaROL89efX9Y7VHdo717o6lT2ooON4tfZXhKVnvlE9ykgNqpRskfU6RW0yQoOjzTD3h3HilAQUUTQZWFtgRfoz6wkqZN0yxKw4mTiJIyoAqpwS4egcWA+RiTA4mamhyzANiyvSx8oVyeOBYCEBKfCxUUsrS40tztDPATCKLGYb6jmDqI87r2q7aPP/iU4121YZNxYNC4Oyg0LMZ9vb1tDxUrMmjLTsb+u/WE2MkBNiUcjbW+wePMwON6PIxNJiaewuG5j5wAtCTZtDsQ/+8MsTLZ38PMVSRzFqn5wvnyhqNXJFQ/PUR62NnrYmAzMOigcpbRQoeZ6OTEKsGTYpOb2iCx3psWeClS1AOC4uTd+QGmvpAykAs6WJPunQtUj7rHXGT9zsjJ+5EqUtJchQCdB72hI2LNHInGpVRJHhcfksDtEoC65Jj6EHpX5NHK8Wr/uS319RSKW2UtsjSoEKKkAMoKIsWLCnK8cy0IUkliBmu9k0p8YkViJaqqdwkaa7dI7nSgrNUNQqAND0g376GuudAwkoIUUqN/C/Ry8dHCeIJCwxFT03iSYgIKwhJAULEO1w/ziIYUIKSVZgQyt6j94N/IU/kwYeYymNAa12jhXeZQo+zb7EdTQs5jLfIOejAV9IkS/dPmoEtl/qehjX9jX9iKdiVkAK05NG52OWekcYriBUMrUpBWLmOhQKWCWY7xqqrRqqriczOIuhmrqY3J4hlSAzmrxrErk5SB7QHO/yjMJJllIKyxVasL2xraFah27RuRjRnOayoJ/HS00FekBSMJmUpLtliQ8MO4hZLHe2LNY726PV5nGuFTP+Zh0udVSAfiBE2Cw/CVjMjDyzzMpX+oMfKEGL7OYhReZMlHIz5XCst6eCtCW09I64pjTIlOgAKLJGwp8gNILivDOh14LFiuK4OQPDhgw1TKQA0Dy+1EpQBThVEGxZIFwPmRFSw/HyVA1UzhYUfVhakPcNwqRNZYXMTLOiFAAHVwQRtbYQO1Lk1JB+I7Wzh7GGTLA1WuvTKAK03hee13eD+bh8PNr7JISryzBQ+UHzuA4GQod5mUTUBSlKfyDDWN4qbhwAhOFQUEUdKRS+z6xqj7A17CP/jPD5ign8PMlqJYZDrZmB+kR8Q4Vh1HwBQ0VmDKBofkRBWJ4dgKEyZiDfwlTO7NRW8CYjBukqlKAFxlBT7JLhQOuVQ8kxPLji4tx0yGfDFwbjpmcS4BMVhVS0qCx7SQbgjnHnOQuUn2hHp/DJiyGVNYRVeOYBKp5MkEpSPErQn7eOToc8ouUJ/ezg6DqHFyhL72V6RmJADuLedK8ot8nsBiJlQqUliQRmUapOUsAmrEGEyO8w85M2USlQ2+IO45ReMF2yk0VOHiUnxoSTVbsVtZlJCTyLx6Dne4np96ltAuF7ApkjPNxCSaNLT4T6kuejQix3DFINg9wQaKG4It9ItU3tXIltlkKWfdKymjVow2gLDImYuY57uXKUq7lSswDkBOjgPo7atEZPu2uSM2penkRYXBd4Rlooe9s35uUWHhE4hXdTAyho9DzSYs+BkYbDg5ZYIIYrXVSzrlToBCTEI70qKZSsiTQk+INqhVefh5RDLgeSNM58vSvJCr2MFSdUljv9CICxGMSfDNDf1aftGYLHOACXf2VMztoRoobRrE5FFlWv5a02jyMeCf1eyS2eNj6ef1fptbA1YBSQe7Yp9oghwdgNjq4aFuI4eAoJCu6WRRK9CaVIqb6gRZMCqq5pIEtLJQNzck7ftAq8KqZPdXvioYVD0rpqabR78cUVFJ/3PpI9PBRUX48lTxmGVLqpLbLSQympRqEQLMBq4ChYkUPmPjHoOI4KQQZamSXzpIBQ1PbSamma4sDURRcfiZUyYtUod2glwE3YUr1v1MBxrglPF2cAX4dKqAsCzj3iz/GI2UG0SCHern8zbQQsaqpZlC9Xq0aDgD3hT5W+9oKkwKTA8qVFslgajWt+giFWESXyqBYOeu0HqIUBVmH2I4mSAkqCU3AvoYdToop0CL71JNS5SH18McicPA6aJfN/VRh8hBSZakleZVW6uGNB6iIhMSpQdLBIq1zaHTsdSvwakrHjIOUAvl3DM3rA5w6hLz5h06loIXhgylOGBNDdhEM2QcoJsbQU0FNXokx8wZWytlVl60iGZjFKSEEcv0iSdOKynNZJBjvEYnOUOGZTvBWq0Faq0RYzABABd9DyMTYbuihOY1R+rxFj5ASkhKirMrN0+3jWI4UUpzBVg9YyaaVs1pxXdIi71Xib3i5I5RwZ6/zH1gzCYkSkoBS5Xc+bQDjlNMUBZ4ePNUPHcqo92VPJRPCkmgOVRF0kOADyciKrxEBU+SlfsF/N7/T1i7LYgg2NIo/FJbB9Zah6Ah/hWIQChhO7I4YHMkKD/1Ej4vEWFwv4ZZCVFUs3SfmOkH4TF50M/QxxiGSFKXoCfSsG3wwbGUkS5gEuZ7L+E7Po+37QXiuDEKR3RZIDKBO71Bvr8IqHB+LZ2TlofZrUa5Tvyi3cHxhV4FGot0/aFaaBtCbF4MJygzwSTQKBykwdjsAEodKUhvEQmxoyvUPEPbHCZpdBmrmA5i48w56jnA/Z/ixmoyK9pNuaTb0/SN4Mn4Kz+GSFlJJUAd9DUdaRY8HIQUZGAG0LeMYQggpLZTlUwqUmqSNtR5CNSMcJaXJYC8eP1mKV0jwOtwyU6RHxXhOaYlhdVOgiv8AFOGlDK/KvKehi78GmGa81QYGiRsN41M4cmchTgkGYGCWcqsAHpoSeQML0+fIsix/oL0+bIpqH6FZ/AEyxuKeYqIY8MSUMQPCtnFmUmxB0L2MW6X2fQUgCaAVMwKTcFrimkDYng3dZpZUCfaGXTZ60MUk80U3XBaceohuuPlA2GxEok98okljLLVBZik5WZYVUijvdoNnYoJQEHxJsVEAFiLMAwTCeYgJmImNRYZXJQ163EHrUCG8oTN10mkornkXN/EpOKUFXu/9EGOlDLlVVJsdvOE05XuTHzJOZCxccxYGlFAwxwmJCs0lWnsvqNvKFWLDHIaVdCtvv5QnTynCW3v9/tkOnnOE7vf7/bC5mIKZYohUvMMyknwkENUH2TakNsJwYukiYEAnNMyku1wlH9Ju8VGXiiklQFRRaTUEbGrZTpDhPH5MmT/KUpKy4TLUSoJUdQs0yhnY1cjSPYjltfJ7uLqFJb5Cu1vaRBWrDoVUe3yF8vM/m2oN4pOL4eCcyCytxam/oIjxkkLq/jHUkG9TqH+ZiPC44pOVbgi+xDX9G6wva/VD+xKXdJ90X+hCJpSSFjKqz6HRvnWJTMAIKiXrUWpQNBykJmBiPW4a/SM4JwCZNnJloP8ALutR91Aqpueg5kQ0ZRlzpmjJS1wx12Q7Oyp+aZiwtMpPhTkCnURVSiwJygEAncxZp/8ADiRNGbC4o5TVi0wU5ggwbi+zi5koy5OVASkJQ8w0SGdKgmuYkFyXub0aoYrg2IwrmdKmJDuJspRITpdNdAatbnFIxTR1xxxqmR8a7A4qTmVk71OhlOS3NLP6PFanhQWfCykiob5jpHo3Ce1WJlsyvxcolgCwmCj6B6DcF4bjjHDcaMs5KULP/wBgyGtKLGvnCuDQksHseLT8G6cxNTp1iSelspdw4LbMGj1XHfwxkrrInKQKUICxTm4MKJn8MJ6C6ZspewLp+hgd7EamuTzla+8WCU5QASptWjFyApYCLFL1i5YnsJjJaiRJSsVohSTQ8i0V/H8LnIJzSpkujVSQwFaQyn7G7mvgTzkFBY30jFqLl3D3gmTJKl5icxSKDpaN4tJX3YUGJJfpFO5WOpq0jWHxYSkAhyLQvXKckm5g7F4RKUlSVeV4FlIWoOEuIMK5QYVTkj0fgvaUulEwlSFFgu5Sr8quXP7B/F8OAsv7KxV97H4RROHzFpT3ZVmTW4sG02qE/GLtgsQZ+FST7SR8U0+IgyjW0XkqEnDZypSyhSnQDlNwUvRJ2ItbeD+EcGmomqUtRUggghSirM5OlgGbf5RGpILkByQx3anyofKDBxgymlrGZJDpUNG906vCv4FYUjh8uWCkAZT7JaoIt5hvOJJOLbKsdRA+OUJyBlWoB8wAbxEGIMCt05aXLW0NRAAWbGTe8QMuocdbj4xXRgZWHm96FkZn8AYgAsSH2eGPCDmSpJsD8D+7+scYlKUAP4iKAt6AQPg1HPEUCaMwoCMp5PUE9C3k8U3DYCYuYe/GUILZOY1O8XAYx5K/FkLNmLMDuXo0KpuJE1KWrNCHDWmZRUJOtKjlSJZYS7bjyQ6nFKUbjyEYjiORAQm5oOQ1MWLg2EKglCSElDLUSH9oUSBqcr10ePOsNMJUVLNdeQ0Ahzh+PTkqcKZg5oL6P8PSOHFijid+TzcEIYZW1bL3KmzlZ+6W7FgC4ajVBSNQYXLxKitYmEFfhS43ZyPh8YUyO1c8skqBBNXezV15wCjiClz0gAMFElnuQxJJJ/KNopmyKeOUFzRbPnjPHKEeWgzGmkxHNx84gl4pw5szk8xp6QVPwrLC5hZ7IFVK0tfX94dSOEoEpQUyE1BP9JFWJ1IiGDo7Sc+Dn6boG6eTSKdxNVETkOHBLG4KTlUKdHjjGqE1AULnlZXmIaIKM3dqCzJUScxDORXvEE0SQKK0PxhLOw34ecqS+aWsBctYFFJVUG/kebx0Zen7dx8cfYvn6Xs/NHwL1Tc1aZk0UHFU6+YiOcgKDXBtYDX4j9Y6x7oVmD8wCNH33pESiAbDKqwvlVtDx4TRorhoElzFJVkUTSqS/tDY+p5uYybJCwxDEObhwXanm3pEmIlhQykgEWZ6FvvzgVLkkEDvEgj4elGi63tcnRHe1ycyppQoBbOLKqygL9XOvKPVOwWEKMP3qkeNZKm/oSSlIfQFTn/CI84weDOJmJksAVFLMah3F+VSeke68Jky8Nh8xohCAA98iAw8zU9VQZU/Gy0EpO62TL4esMUKIp7NvjrUvWNSMWoEJmM5anvOSQKWLsT5GK7wbtPMn4tACx3aiQZbW8JIrqfCXh5x3iISyE+1d/yg0psTWBVFmkVvj/Z+RnUqU8mY9e6LJbmNCX0bzivzJ2Ekslu9VswVXmVUEMsJIVjJhSSRJBYAUdt93+9YF7V9j/ew5s2ZBq7ap58jFYvw2CxhhOIB0y0Ogm2VQpR/dNBzEBnjmOlz+6TMK9RnCTQvQlgaMXPKAOyEl57kB0JIJ3Nv09Ys2J7LoxWZSlKQtPhBSxDVVUEbk6wuk9hTpkErttOQ3f4dJFXKFNY5Szuk1pcVpDST22wawMy1JegCkKPoQCDFYxfAcdIUSjLOSRlZ3cAgstKmpQWMK5uNKS0/CF8+ZSlpIuXISSlrBg1sxhvpxlwGkz0D8dgJ1lYZZ55H+IeIpnZXBza9xLPNNP8AKY8yxM6StAyJZSiok6MTZLKqAA1amtmjnD5wtJQ6bAFJIYbkirVeN9HzZnjRdeIfwywq/YWuUdgcw9DX4wom/wAOJ4pLnS8oFHSQfrEg4vj8MVpJE3uyys4zCzgBaQFOXo4tB8n+JcgJAmS5mbXu8qk+RUUn4QrhP7ivHZ53LU9EpUVEbnXQAAfF7+cXngODMuShBvc9TpB5wwFQADG5k9EtsxZ7AByegEUlPuRSUrE2NkFC2FjUfUQPiMFnYuQRYg2MWArl4hISl81/ZPhI3NhrSF8yQUHKoMfnzECxbE34goSUTL7Cjgs5SduUCKx6lTUd34agBItS/leGnFkJUghVhV9RzHS/lAvAOCKlzxMWxSEli7uSGoOhNecMqqwoMwHFqkpBKqgo1cfRwYm4hxPw5QnNMIzFN8oFXV02uYrOJf8AELXJJLLLKSPzO7ONyYZYJBmuiQFIQGM2aolwbm9StqPzOjQe1LY1IglSFrmKSAJy0+1MWWlp2pYUags3piEysOpPj7+YCSlKS0tBvfX9og41j0AJkSKIS9yBnV+ZX7/pAEhwHepqS9iNYnPI60Qy5mvSGrxF1XJJPVRr6co33mUVuamv2YElqcv7qYwznVe1Sx+wxpHL2Wzh7LY44IM89KOYB6rNbcjD3hqVFMxSQEvOKZZTokBwDXdvSK32YxIRNlLVrMS/QqynqwJ9ItY7yQtcpCCQuZQgPlSkkZqalJHpFMcabOjp4pdzHEmZLlLADKnqHtEueYHKkAcTlLmkoKiFXLGw3J+nSJ+LYdKEpUt5Qdwo+2rklIq3WkPOzAEzMe6UEtSYsuSTybzesPfk6KYrPAVd0B4lzEB5YUouQ7kNq9q2cRXhgvxaDhyjJMS68IqZQkZnVKLFwkmzxfcdKeX3edQUk1UhQByCrLV7qd9aRQuOdokylKTg2zKcKngEkEUKZTgsl9dfjA7vcEpKK2IcXJLFEwMoeFadlCE8pQBKFZQDdqMoktTpEnDcV4lJUp8zkOC5IuSdSS/OOuIy/eowu41Ap/tEYx7JODOBR7JOHh8GkqOpYpvR9GBiDEys4BBBWGZteTRIFFgo0UGCmrf6wRg8MuatKJYSVKYJrav0ueUPwxlaei1fwy4KJpOIUllHMhJ5Bs6wP/QdVReO3E0pwwSPeWlPS5+YEd8Jwhkyf5IBygAJb3QHs9CSSrzgyZ3WKl5VpcapLuCOf1hr3Z2x0in9jMElAM9QdMvNlLklSl0u9WBI/wAUCdpuJEBgfEs+JWiQrQ7PYdIs/FylGWSgBKUCw02H184Q4Xg4mzSSLNMUDqfdB2AqYe7ds127G3BJPdS6AeEMNI3isUctNdetISyJWKlzpk1ald0El0BiFHTIm4NhW7mBpXH5s45ShCEqISllOas5e1ATbWB2+QUM+EYYI7xQ95VDyAA+kN1T1SsKVILTJh8Dh6qLAnRgA9YEEpyEJ1oPvpFmmYRJSEqAIAao8oDMVPCdp1geNAXVnTR3tTmHV0beHH/F5VAt0EpCilQsCWAUzgGkLONYaRIWkhKiQ6ykGgSlqkmocgADXygJTz+97tT5s6lkhiKFKak2BoAH+sGlyNVjjE8Iws8P3cpT1zJoa1FUsecVriHYYBzImEE6LqKf1C3mDHAwykkFKjLXYGoCUI9pSjYV05DzOwPaBaUkzkuj84DK5UFyTowvvDK1ww78FQxuJxWFWUzAoByUKICgCsZStCi4Kmo5dmtUvBPxsqacyZUoAAAd7mzlgHUrIGqX/QR6sqXKny2ITMlqcEEUpQ0OrxUOIfw5QpZMqaqWk+6RmboXdusPHJF8jqa8kauKqmHKgM+lyb+STa/wiTCcKYfzS7l2BNW3Nz0tBiMksAAJQ55Bz+sD8RlrVlylm+XLnz0hU/YwevF5EskVYskcvpC/E4tS/CtKW3sCf6SVP5sGgKTLCFOWXN2RQJF61+JqYWzeJhSimUgT5tSSkfy0Nv8AmMFRNQbxXCd2grzgoa5IF/gYrmDTPyKyrKWSAAC4ULMk2cbU0hk6HTOxE0TkqolaVUlqAzMmX5EWeotA/CeHLmzO+QO6lJqVq94sxbSvoHuYotLYyVIk4TwyYFgB0qALvuqjqa7B4j7TcXQkCRKPhCiVn8y9XFiPr0jXEeNpTmkYYBL+0ssM3Mdd4rslCspDhwbNWmoMTbvkjOaeiWQnmCQaU+u3KJFqc5Uvz6/tyjmbN2PiN2+IIjcoBID3Pw8t4m/c5n7kylsKOct2Du/w+EDzC4CQXKvMhO0bfMbk5L7N82iOTMdSlnoK2enWDFUGKoecIwKp8+VJQ9VDMX9lKalT1NgaCPQOy81MxeLnA1zJAB2r9Mo8opXYGaBxGUFP7KkhRcPmSWYRcZk1GEDr/ls+WWlQzqNMx2SlSk5sxrC6itjwqMNltnS5KpmZcrOsAAUd2eoDsBW5hHx/tlKlOkrzrakuWaf41/RNY847U9qp09CpYPdyiQO7RR+aj7SvlyhZNNtR+X/VYCFfAJ5XX5Rrx7tHPxAWlawhANEJDJFdRdXm8JJRYWAFCOYs+9bxKr2lCzj6cngVAFQQxUHYW5ME9NYMVaJLa2amqKV+FQdwQFNRNyxFq6Q2LLSxFCPn5wqnkqSkgAn2SLmtaDT94I4bNDFIBGU2I05mBkjcb8oGSNxT8ohT4FF0kOpqCjNpzi19lU90nvGBXMVklgmgRRUxTi3h8L9YruOllwsEC7uKW0iz9mlnE4USkMjFyAVyFADxpupLGhNT6jnBi1LZTFUmmy6dnpS0/iMU5KphA7vROVjbUgFrWEPFIRm79JbKDnpye2irfbR5p2Xx0yUFTTMKwpZM5IqUe6Jhce2C4KdU9KXPETFCW5NJhFi7gVcU9k0Pn5Q0o0zokgPFzCy5ir1V+30jjs/NX/NmTH8TEs9gBQasP1hfxniaQUy3d6qroNH5n5GCE4xYSMqXSoDKQX6hSTYcx5xqFG34uXNAyzApAqVC3IQCjDAKWtgCpmH5QLDrqTuYG4dhAkAkME+ykW686vWDpfiISLmgEbgwVwaS8zNokfExYQYjwOFEtIT6nnGuIYpMpGYuSaAC5JsBCPZhPxrh8uctSc5EzKmmjOSCWD76wj43h1yhkSkJk5kszOsDxFzY1o1POGWOmS5SCrETEpUtQWsPVk2QkXNQIUYbtUkKSkk+NRKgoeBCTYWiisKYIeKLIWogEZ1UVclanSkK/KlIzFqX2MT4XC94od0ah1BC2oo+Ery0e1DXoKwz4pwyXNJMkgLBJId/aZToNWB256UMV2etaJmZThVF08JUsKZEsC4AZz1J3hlT4HWxlxLiRwaJcmSSWmATlkOXmVpoTmIcgalhtNL7boQMs5LLF8podi2j7QDg8WmaHWlapj5UzaZTMsCEsWGZw59LxBLmqkuky0qLklSioqJJqSRR+lPlGpeQ0UfEz5s5QVMUVG4TagvSwGjneLjgOMoTJR3yjmSgZixLkCthvCvic6QuYEyVMtTZinQJc5X3Lm1okwMoOpE0gsnMTQOmxzbEOOriKypoo9oVca7SGaSlIKJJuxZa+p0HKJsTjUSjJ/CkuSF90AS2YZWPXa9NmhBhsMqasIlJzKfw8wDQnajFzvF1w+AlYBBmzjmmqsbsT7qdhuYaVRC2og2G4YmWDiMcoFR9zR+YF+gpu8KePdplTj3afDJp4U8t9+ghZxLiip0wqUSQ7gCjf3YgEwZwUj1iTt7ZCUmzpCUZ6AqB3u8SghIcMXoz1HOMWwcnwquKfbxwnxF1GmpheSL2SSEucyi+9axJMUfEKA3Ga/lGpgOV6MnXWIiAVBQU7B2Xryhedi87MxCzlAPtKu4t0O0SyqNYhNzcV1EDoU5Ki4As1QNgeUbmzUipZWe4sx3h2vAzXg6GKVKGdC/FmBQoOCMpcNo3WHMrErmDPMUVrVUqJcud9ukIMTLOZEsPTR3Fa02h67CrtYmkSz+lInn9KQu4istU+9Wv0+sTzj5W8VTpb/eBsU/gAc1cfsYJn7qcp2cO/PeM+EBrSOlUWH1AvT5QNLJBOXxVdQa2ntRLMIzJZrC31iKaHWQHCjUklqdNTAiCKOZYJExANnUMpseprR41hphSpKfCoAMSKVO53eMKv5qbKzBiGYU0iNSMpKUHxFXsCzfpFKvRWk9DkoCklJY03+IgTh2JmSZwXJWoGWxct0bppEmGmuxOWug5UiHiklIdRcE2AtEIak4shC1LtL9jcUFJTjpXhRN/lzxVpcxikTWFbKPqN4hncRMv+RLJVKExkFjmQlTOA9NQRoMwGkJ+x/FBJUqTiSTJnJCFA2BNleWp/SGmP4OrDyzKlrdYWlWYgVTUoIbTwhxuNGi8HapnZCXcjfG+zOJM9S5aP5YNFFaWysKMS7gvpHXAsEQtZmKDIZJCSSHYE9KMW5wPjO1WIVL7tWVJq603bkNNax32XmAyVF/fJL82+LNDNOtj06LDNnP0h1wbBZPGr2jb+kfrEHCOGOy1itwPqecMsTNEsZi+zCv20Sb8CBP4h3ip8c4sQn8RZKTllA6nVZ25chzhtjwZiQJSgUKUy1A1AdiA2ukVD+IOKAMuSghkpLjbQfAQYrYGI5cwzlrnTirKHIYh1EbO9ANOggQ4eYlphGfM7EgjKr8qtnDaVcQVjkMAkKUyADlNElyGZiQXvGcY4kpR7tKgQWK1AcvCnllf1MVF5H3ZueteSUiikKdaxsBRI1a4EWFUpE9SgoHNLUBnAFQmrHcVgHsbJ7vDOkZlLJJPmw+FYf4PDhCWvqTuTEpPZVcFSxuEmygEB8ozLGVy5GppWnuvrDvsZLbCoBFa+pqf/bNDqbKSpJBDpIYjrEWDwgloCEkkB7mtST9YzlaDZ4HMRlNKAGjaEVpu28MMBh52KOUrOR/Eohgw0/qPyhniuFBagQWGvTYbCOOJ8WEhPdSSAtvJP7x1OetFXKkNMRj5GBlFMoAzDd7k7rP0ikzuIqnTO8nElVn0bZtBEU+UVArV7RLmrvz6xrDlOUhnV84l49yDlaMlLAX4Q45xMWqSWVpRj+8RiUU+MDyMcrmFRc/7RueBGrejblVS53guUm4QaHf7pHEtOQ0IJI2+UcSkBzmLGEYj3waISxBfN1p6tHE0sAgEFN+b7Ex0lKkOsdGVfyiKU1SsHcEWeHQ6RKSkEIVmS/tc+kZKmucjhhUPR+RgnhOBOInSkoWDNmKCQDUDmS1mi3cQ/h+qWoom4vDBZD5VZwwLsRSlj6RnQe2yjYGXmmlWUMLgfSHE0gJrY2rDvh/YFYc/iMKrZQmHmDpvDA9hCQysThx/iJ+AiOXciWWEnIoc2X40pY9CaeW0TzPCczBrZauOYi5Sv4dIzucWkjZMqYs+uYQfhf4fYdJJVPmq2CZBS3RyYLC4M8+nKBKavTQV/wB4jxdV5ctVMylaCPT19hcISB/8stySPpBUnsLhXBOFnTSKfzZuUf8ArAjo0cTPIsTKUrIE5pigWCUpzU8os2B7A4ycoLydw6QAVnLXp7T+UX5HEJMhS5EtKZKkAumShqs7GYa2q7aRXuMLmSxKnKxExSkrSWWGdiC6S+l2a3SH29IqoeCkzcJNkzJkmYEhctRzF6ltRuDdzvE8xAWghvOLB/FZKU49CyHTNlJUw3Djz0it4KZoXERyp+o5c0WnYEh0TCEl6OSfi8ejdn8UjGYcYdZSZ8tPhemdGg8nb47xQMRKWlSjLAIIq8awGPKWWhxNSQUqF3H05Q/NSQ8ZPUkWnjuHlplSwTNlhKlBUo5VKBckUzUHMu77QX2bRLQCjKtEyanPJKyGWG92jBQrTpBAnS+KSqESsXLFRoebagte6X9YsLN79K5eIzSp8mpWAPCmUGGQDUlRNL3Fw1k7jR1ppou/Bp61S0mYGVr+radIlx+FTMAqyhQXZnBIYEXa9xCbgXFypRkTmTiJY8QsFiniT61GkMMRxBKZiEOATWpag23LxFppk2iNeNEtYBSpDkoANsqKlZLs5FiTYHWkJ+0fDE4iWJ0gBSgbMxLG7HUF4dY2WJqCHopmUGs4UGfSghE02XMdKUJCQmWhLhilz4i1a+FNqEqNRBSBRSVzZksGUApjQvleoYsCMw/2hpwns8V5VLBQjUqpQ7PXzbWnK44jComKE1gtSNAdW5UcN8Ii4aJk455gypBOVG7amH7tBURtg5aUISlIZIAA6QRniBB0jYMRGCELjo9YHQaR2xjIx5mIo/F/+fM6xuMjriVMmexEGg6xkZCx4IR4DsR7EDe75xkZCx4Ex8fqHYKwiDHe0fvSMjIResVesCT7PnB0n/krjIyKz/yUycfqNP4Y/wBpYX++f8iov/8AEP8A6o9ZH+uMjIafqLPkZcO/5k7+8n/KIYSbiMjIjLkSXI7wMFpjIyFN4JkxtVoyMgBR5lgf7Wn/APkPyin9ofe6K+YjIyKx9SGXI5/in/1GF/8Az/WKpM9vyjIyIZODi6j1Ekz/AEmFvAva8oyMgQ/lsTH/AC5D3sl/aUrqf8piz8V/tT/An5RuMi0P8HXh9J1j/wC0JH/kmfSGPHrTf/GfmIyMgvlD+R1oOkIeN/8AU4b+8r6RkZCx5FNdl/f/ALkv5GH+G/WMjIEgm9Y6MZGQiCRpieNRkF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ata:image/jpeg;base64,/9j/4AAQSkZJRgABAQAAAQABAAD/2wCEAAkGBxQTEhUUExQWFhUXGRwaGRgYGBwcHRwaGBwcGB8cGhwfHCggHRslHRgXITEiJikrLi4uGB8zODMsNygtLisBCgoKDg0OGxAQGzQmICYsLy8vLDQsLCw0LSwsLCwsLDQsLCwsLCwsLCwsLCwsLCwsLCwsLCwsLCwsLCwsLCwsLP/AABEIALEBHAMBIgACEQEDEQH/xAAbAAACAgMBAAAAAAAAAAAAAAAEBQMGAAECB//EAEIQAAECBAQDBQYEAwYGAwAAAAECEQADITEEEkFRBWFxBhMigZEyQqGxwfAUUtHhByNiNXKCssLxFTM0Q3OiJFN0/8QAGgEAAwEBAQEAAAAAAAAAAAAAAQIDAAQFBv/EAC4RAAICAgEDAwIEBwEAAAAAAAABAhEDITEEEkEyUWETcRQigfAFM1KRwdHxQv/aAAwDAQACEQMRAD8A8lwSSXIuBTrE8yV3jl/ZDfrGzglJfIq94iThlBWXe7Rx9ybtM4O5N2mR4adkU7OINmKKQRuKxxPRmFWGQVH35RHhJjOlVNST0tAdPYHUtk+dinw0b1iOanKoH5fIRMCqulNdo6VLJSxuAG8+W8JdE7o0oaggUcat+8RTUnIQakHlrvqYlkVSxq2nLp9Yzu2cZSHBf5+jRkwp0wrDElKTy+9IC4mCwFnVaDOH1Qm2t+sR46X/ADJewdRicXWQnB1kMlpILBwwAtQ7xGUAq/pRfmrygjDhkqV8i4c8jrGIksyRcVJqC5udiBB7qbN3U2alouos93Go26xhRmIJt7o3/aJwgH+6OXtHfpG5nhDqubAa7ZYTuJ92weaXpoaGtvvaOJEor9l21UbmCJeEKy6xTRP6neCp6ggXAa2gjOdflXJnOvyx5IRlQBZrO8ATZilAscoCrkhuUZNxOYkJBXV+Xl96COThFKrNUw2HP5Q8YqO5clIRUdyIl4gZjkBUo6kC2rj6x2jCKLGYrlW419ImWoISrIMrNW7+fSOcrretE3FRT6Q9+2h+720TcNwZnqMuSjOpq1YDm+ghpM4FLRTEYpGdgCmSCs9DS8K8BPXJVmSoIU920OhFik7Qzw2IlTXSkBJVUoZxm3QdLCnpG8jw7WOOHTE4eWRhZEzOaGdOYN0SCerNprBHC5HiKZQ72cokqWr2Q49omvhIIYDxXgjhmDROQSvvc4p45h0/ukAj4w64Nhe68KUpQgaBrnUa7u5JgNpDvRU+NcHUhylQWoOJiUpys/iBAeovXWJFcYErBI7sJzghBDOKO5Z70+MXHHlMwKS4zfbPFI4zw/MKUUC556VG/ONF93Jk75BsHxUTFFxlUqpFgTuOZ2hrhZ5ToCNiPltCzB4FKgWAt1PXb6xLgJ6gsS1WqxO+3OkM/gzLHmWpLyglrNqOTWp1jmVw6YsgzF0aoH23wjnhmJCV/wBJLHkfukS9o+JqlZESwMynLkWA+/hCb4QEFyOGy0MQ7itz8rR3i5WZJG8J+C8dUqYETmIUWCxSuxH1izYhAAhHaZmVDhs3Itcs9R+kVvtJIEtRagWcw66/fOLFxyWUr7xOhf8AWB+0WC73DZx7SfEOmo9H9Idq9gnFSRUMPhyoO7CIJ6cpYwTLzd2Mr3LtEy5Ttmu0J3U9nN309mKQPOM7utfUfURxKxIUAT9+cSpvSr+sI7RN2gVeC1+/OB8VhH8Wtz+0OM5DgV5/d45KAaikGOWSGjmktiiWSoMfaF9zyHJollqDuHNh+sFrwz1FDGlSSKig1bdop3pj/UTBwnKobK+sSpRb0qfp92japJy60rX4xLLuDoWOl+vlCuQHIi4Z7Kep1G8EY6X4n1Iyj6xmClMptlK9HgzHoZUsbv8AGJTnWQlOaWSyGVJ8Pn8d/pHUrDenz/b5w1Tg3ApQD5QVheHFVctDYb8zsI5pdQlZyS6lITmS1fT9hv6CO5HDa5lepv8At5RZU8PSipeYvZNh5wPP4bMX7Ryp2TT1MQ/Fp+a/fgh+K+aK5ipxFJYD7q/QawCOHFRdZKzuq1a0EWc8OCPZT8PP9YBxGGOpV6ty0HnHTjzr/wAnTi6hcRFK0hI2tegHlAk2akk1Jcv4RtDJWDF8ofnXXmdo5UltQ1dR5WjpjNHTGa5F2RRdpdy5zfpTnG+4UaKWz6CvLTl6wUSNVCzXev28RsKVFBzvyh+5lO9kCZKAHqpm++kSWbKkVfnTpuI2oCxPNwOccqWl8zl68unwjcm5LN2e4qVKKCXUA4I94bH+saHW0WFUxWVwtTNpWPNe/QC4BdwXev28XHs5x9M10q9oX6fmHwf1hlZeDb0xnwniUpajlJJFDmoW3bWtDtHXE5FSsW1H1hPx3hikq72XQu92BO4/SCuH8UOQCYGpV9OT6iGryilAkyWgHNrcCw5j6xHP4khKHbOCWLVY30q8F4/CBaSU1SdBp0gPAJTJBFsxfN8IYJGjGKQtOZ8itSDrZ9iHaHPFZZnSQsOVy3Ba5B252PrGjJTNSQWJb1jngWMLgH+6eqa/fWFbAVeVNWFLDOGOUigYVc15CL5wrGGbJQtVyK9RQ/EQHjeGyJviNNXSWf6HWDML3ctISkskUF9SdeZBgTkmhm0bx+ECkEawr4MuipKqtZ9UwTiyM2cLZLggkE1NSLeyQ0KOK44IWmYg0ev1+PzjJWqAiv46X+Hmrl3ALjobffKApuJJL2h32kQJwStJYjXkYQ/gD+Y+kK4xTtnNKEIy2L5M9RZBsC/NhVoOGINToG8Orlo4mvmCmqP3EQ/hjmCiWzO8WfbIq+2XOhgnGMWNx6/vBKFA1B++cJ0TQSxS7El9ToI6AWioLiludfSJyxLwTlhXjkcvoR+kYXHMbaiBMJjguhorbeDpZ8x8Y5pRcdM5ZRcdM6RLFx99Y2mRRtjToY7Qjby/SCpAe/3rEpSojKbRD3DLS2p+sOJ2BSJoXNISiWlyTZz9YIwktJZgGSQSToNYqHabiasTMKgf5YJyjTqedIjBSzZKTpJbZPHGWafanpcsYY3thKzNLQSkWej8zy5RpPa6YfdpyPzYVivcN4RMxCyiVLKlAEnZhz0jjEcMmyj4kqQedPjYx6H4PAlVHofgcCVUXPCdqFmgSgeZ/SG+H4jMmXyj/Cox5vJxCxQ15KH1hxgOIgEBSSk8v2jjzdDFbijiz9BHmKLvMwRUKqPlL/WAMRw0flWf8P6ecTcLxua0w9CT9XhupMxvCv1APyjynOeOVP8A0eU5Sxuin4jBgf8Ab9R1gCZIOkpOnPrFsxk2eLpSen6QlxGNLsZaX9Ot2jvw5ZS/6d2HLJ/9EqkqH/bAFT7OlhA5KqOkWc+H5fpDSdjgLyyPPXQRCriCP6hVt6/tHbGUv6TujKX9ItyqpQc6aMLb9OUcKSpleEVfLS4J+G8MlY5FaihYuGrHP4gbJLdNn+UP3y/pKd8vYBXnoyRmdyGs1PjHcqZMQtKpbeHUDRVwRtygpWIAuk/7V+UcDFy+m8bvl7GU5exZ0cQEyWkZykVBZinShBIJZ6cjC+YMMD4Z6Cp6AoUPIwvwfEkIOhF2L3DsQ1XqfWJU47DlQJkoc1PiUK+sVjPW7OmGZV+Yad5KShLz0jlLqfQfpEeP4jKUGyLU9C6coPOrMYXnGYckKMqu3eKgpHFJSVMmRKBAurxH1Ig/UiH6sBanCAl5Uw8g5BHI1g6VilyAlkqUq5LFnNy7Rk/jS1AqAQkf0jWIP+IzQAe8LU+MB5l7AfURDU9ovzyh5LZ3fQgDf1gwdo5KQSZC6M9iOVc3IQrPGZibsasygC8SzOISSP5mEQOaCz9QIyyQfgKzY2ZxHtNKWwSgpc1UqwZy7BVawDPSok0KkaFghNRcuHiabPwzlsOKc4hVjU3TKHU1+Jh1kguB1lxog4bMKkFJ09IGm4YgtWGCceS7gADlGkzQqsSyZV4RHLmi+EKkT6uY6yhTQImegqdvCBbm/wC8SIQfDW5Pk0O4UZxr4J1yrNSjeURdwUghFS59CGjaJ5F9vhBEvEJL6QtyiLcogk7Dgk6KGumjfAHziTDYsoITM8ldN9xaGSMEVCiFENok1vyjiZgndJHkbjYDb9o31YtVIDyRaqQVhpoNDr6dRDBKN/vnFeThVy/ZdaPy+8OYhxgOICgJcfd9o5M0NXHZxZ8dbjsY8XmmVIOhmeF9N6+TxT1Bi4odRoesW3toAcLKItn+YP6RTJc/RR6HbkeUN0KvF3fLKdBG8Xd8s9E7Kdq8KhPdhP4dgXYXpor3jpVjSm0V3tf2nOJAlypYlyE0t41NXxnZ65eUVyYh30Iv+o3EaROL89efX9Y7VHdo717o6lT2ooON4tfZXhKVnvlE9ykgNqpRskfU6RW0yQoOjzTD3h3HilAQUUTQZWFtgRfoz6wkqZN0yxKw4mTiJIyoAqpwS4egcWA+RiTA4mamhyzANiyvSx8oVyeOBYCEBKfCxUUsrS40tztDPATCKLGYb6jmDqI87r2q7aPP/iU4121YZNxYNC4Oyg0LMZ9vb1tDxUrMmjLTsb+u/WE2MkBNiUcjbW+wePMwON6PIxNJiaewuG5j5wAtCTZtDsQ/+8MsTLZ38PMVSRzFqn5wvnyhqNXJFQ/PUR62NnrYmAzMOigcpbRQoeZ6OTEKsGTYpOb2iCx3psWeClS1AOC4uTd+QGmvpAykAs6WJPunQtUj7rHXGT9zsjJ+5EqUtJchQCdB72hI2LNHInGpVRJHhcfksDtEoC65Jj6EHpX5NHK8Wr/uS319RSKW2UtsjSoEKKkAMoKIsWLCnK8cy0IUkliBmu9k0p8YkViJaqqdwkaa7dI7nSgrNUNQqAND0g376GuudAwkoIUUqN/C/Ry8dHCeIJCwxFT03iSYgIKwhJAULEO1w/ziIYUIKSVZgQyt6j94N/IU/kwYeYymNAa12jhXeZQo+zb7EdTQs5jLfIOejAV9IkS/dPmoEtl/qehjX9jX9iKdiVkAK05NG52OWekcYriBUMrUpBWLmOhQKWCWY7xqqrRqqriczOIuhmrqY3J4hlSAzmrxrErk5SB7QHO/yjMJJllIKyxVasL2xraFah27RuRjRnOayoJ/HS00FekBSMJmUpLtliQ8MO4hZLHe2LNY726PV5nGuFTP+Zh0udVSAfiBE2Cw/CVjMjDyzzMpX+oMfKEGL7OYhReZMlHIz5XCst6eCtCW09I64pjTIlOgAKLJGwp8gNILivDOh14LFiuK4OQPDhgw1TKQA0Dy+1EpQBThVEGxZIFwPmRFSw/HyVA1UzhYUfVhakPcNwqRNZYXMTLOiFAAHVwQRtbYQO1Lk1JB+I7Wzh7GGTLA1WuvTKAK03hee13eD+bh8PNr7JISryzBQ+UHzuA4GQod5mUTUBSlKfyDDWN4qbhwAhOFQUEUdKRS+z6xqj7A17CP/jPD5ign8PMlqJYZDrZmB+kR8Q4Vh1HwBQ0VmDKBofkRBWJ4dgKEyZiDfwlTO7NRW8CYjBukqlKAFxlBT7JLhQOuVQ8kxPLji4tx0yGfDFwbjpmcS4BMVhVS0qCx7SQbgjnHnOQuUn2hHp/DJiyGVNYRVeOYBKp5MkEpSPErQn7eOToc8ouUJ/ezg6DqHFyhL72V6RmJADuLedK8ot8nsBiJlQqUliQRmUapOUsAmrEGEyO8w85M2USlQ2+IO45ReMF2yk0VOHiUnxoSTVbsVtZlJCTyLx6Dne4np96ltAuF7ApkjPNxCSaNLT4T6kuejQix3DFINg9wQaKG4It9ItU3tXIltlkKWfdKymjVow2gLDImYuY57uXKUq7lSswDkBOjgPo7atEZPu2uSM2penkRYXBd4Rlooe9s35uUWHhE4hXdTAyho9DzSYs+BkYbDg5ZYIIYrXVSzrlToBCTEI70qKZSsiTQk+INqhVefh5RDLgeSNM58vSvJCr2MFSdUljv9CICxGMSfDNDf1aftGYLHOACXf2VMztoRoobRrE5FFlWv5a02jyMeCf1eyS2eNj6ef1fptbA1YBSQe7Yp9oghwdgNjq4aFuI4eAoJCu6WRRK9CaVIqb6gRZMCqq5pIEtLJQNzck7ftAq8KqZPdXvioYVD0rpqabR78cUVFJ/3PpI9PBRUX48lTxmGVLqpLbLSQympRqEQLMBq4ChYkUPmPjHoOI4KQQZamSXzpIBQ1PbSamma4sDURRcfiZUyYtUod2glwE3YUr1v1MBxrglPF2cAX4dKqAsCzj3iz/GI2UG0SCHern8zbQQsaqpZlC9Xq0aDgD3hT5W+9oKkwKTA8qVFslgajWt+giFWESXyqBYOeu0HqIUBVmH2I4mSAkqCU3AvoYdToop0CL71JNS5SH18McicPA6aJfN/VRh8hBSZakleZVW6uGNB6iIhMSpQdLBIq1zaHTsdSvwakrHjIOUAvl3DM3rA5w6hLz5h06loIXhgylOGBNDdhEM2QcoJsbQU0FNXokx8wZWytlVl60iGZjFKSEEcv0iSdOKynNZJBjvEYnOUOGZTvBWq0Faq0RYzABABd9DyMTYbuihOY1R+rxFj5ASkhKirMrN0+3jWI4UUpzBVg9YyaaVs1pxXdIi71Xib3i5I5RwZ6/zH1gzCYkSkoBS5Xc+bQDjlNMUBZ4ePNUPHcqo92VPJRPCkmgOVRF0kOADyciKrxEBU+SlfsF/N7/T1i7LYgg2NIo/FJbB9Zah6Ah/hWIQChhO7I4YHMkKD/1Ej4vEWFwv4ZZCVFUs3SfmOkH4TF50M/QxxiGSFKXoCfSsG3wwbGUkS5gEuZ7L+E7Po+37QXiuDEKR3RZIDKBO71Bvr8IqHB+LZ2TlofZrUa5Tvyi3cHxhV4FGot0/aFaaBtCbF4MJygzwSTQKBykwdjsAEodKUhvEQmxoyvUPEPbHCZpdBmrmA5i48w56jnA/Z/ixmoyK9pNuaTb0/SN4Mn4Kz+GSFlJJUAd9DUdaRY8HIQUZGAG0LeMYQggpLZTlUwqUmqSNtR5CNSMcJaXJYC8eP1mKV0jwOtwyU6RHxXhOaYlhdVOgiv8AFOGlDK/KvKehi78GmGa81QYGiRsN41M4cmchTgkGYGCWcqsAHpoSeQML0+fIsix/oL0+bIpqH6FZ/AEyxuKeYqIY8MSUMQPCtnFmUmxB0L2MW6X2fQUgCaAVMwKTcFrimkDYng3dZpZUCfaGXTZ60MUk80U3XBaceohuuPlA2GxEok98okljLLVBZik5WZYVUijvdoNnYoJQEHxJsVEAFiLMAwTCeYgJmImNRYZXJQ163EHrUCG8oTN10mkornkXN/EpOKUFXu/9EGOlDLlVVJsdvOE05XuTHzJOZCxccxYGlFAwxwmJCs0lWnsvqNvKFWLDHIaVdCtvv5QnTynCW3v9/tkOnnOE7vf7/bC5mIKZYohUvMMyknwkENUH2TakNsJwYukiYEAnNMyku1wlH9Ju8VGXiiklQFRRaTUEbGrZTpDhPH5MmT/KUpKy4TLUSoJUdQs0yhnY1cjSPYjltfJ7uLqFJb5Cu1vaRBWrDoVUe3yF8vM/m2oN4pOL4eCcyCytxam/oIjxkkLq/jHUkG9TqH+ZiPC44pOVbgi+xDX9G6wva/VD+xKXdJ90X+hCJpSSFjKqz6HRvnWJTMAIKiXrUWpQNBykJmBiPW4a/SM4JwCZNnJloP8ALutR91Aqpueg5kQ0ZRlzpmjJS1wx12Q7Oyp+aZiwtMpPhTkCnURVSiwJygEAncxZp/8ADiRNGbC4o5TVi0wU5ggwbi+zi5koy5OVASkJQ8w0SGdKgmuYkFyXub0aoYrg2IwrmdKmJDuJspRITpdNdAatbnFIxTR1xxxqmR8a7A4qTmVk71OhlOS3NLP6PFanhQWfCykiob5jpHo3Ce1WJlsyvxcolgCwmCj6B6DcF4bjjHDcaMs5KULP/wBgyGtKLGvnCuDQksHseLT8G6cxNTp1iSelspdw4LbMGj1XHfwxkrrInKQKUICxTm4MKJn8MJ6C6ZspewLp+hgd7EamuTzla+8WCU5QASptWjFyApYCLFL1i5YnsJjJaiRJSsVohSTQ8i0V/H8LnIJzSpkujVSQwFaQyn7G7mvgTzkFBY30jFqLl3D3gmTJKl5icxSKDpaN4tJX3YUGJJfpFO5WOpq0jWHxYSkAhyLQvXKckm5g7F4RKUlSVeV4FlIWoOEuIMK5QYVTkj0fgvaUulEwlSFFgu5Sr8quXP7B/F8OAsv7KxV97H4RROHzFpT3ZVmTW4sG02qE/GLtgsQZ+FST7SR8U0+IgyjW0XkqEnDZypSyhSnQDlNwUvRJ2ItbeD+EcGmomqUtRUggghSirM5OlgGbf5RGpILkByQx3anyofKDBxgymlrGZJDpUNG906vCv4FYUjh8uWCkAZT7JaoIt5hvOJJOLbKsdRA+OUJyBlWoB8wAbxEGIMCt05aXLW0NRAAWbGTe8QMuocdbj4xXRgZWHm96FkZn8AYgAsSH2eGPCDmSpJsD8D+7+scYlKUAP4iKAt6AQPg1HPEUCaMwoCMp5PUE9C3k8U3DYCYuYe/GUILZOY1O8XAYx5K/FkLNmLMDuXo0KpuJE1KWrNCHDWmZRUJOtKjlSJZYS7bjyQ6nFKUbjyEYjiORAQm5oOQ1MWLg2EKglCSElDLUSH9oUSBqcr10ePOsNMJUVLNdeQ0Ahzh+PTkqcKZg5oL6P8PSOHFijid+TzcEIYZW1bL3KmzlZ+6W7FgC4ajVBSNQYXLxKitYmEFfhS43ZyPh8YUyO1c8skqBBNXezV15wCjiClz0gAMFElnuQxJJJ/KNopmyKeOUFzRbPnjPHKEeWgzGmkxHNx84gl4pw5szk8xp6QVPwrLC5hZ7IFVK0tfX94dSOEoEpQUyE1BP9JFWJ1IiGDo7Sc+Dn6boG6eTSKdxNVETkOHBLG4KTlUKdHjjGqE1AULnlZXmIaIKM3dqCzJUScxDORXvEE0SQKK0PxhLOw34ecqS+aWsBctYFFJVUG/kebx0Zen7dx8cfYvn6Xs/NHwL1Tc1aZk0UHFU6+YiOcgKDXBtYDX4j9Y6x7oVmD8wCNH33pESiAbDKqwvlVtDx4TRorhoElzFJVkUTSqS/tDY+p5uYybJCwxDEObhwXanm3pEmIlhQykgEWZ6FvvzgVLkkEDvEgj4elGi63tcnRHe1ycyppQoBbOLKqygL9XOvKPVOwWEKMP3qkeNZKm/oSSlIfQFTn/CI84weDOJmJksAVFLMah3F+VSeke68Jky8Nh8xohCAA98iAw8zU9VQZU/Gy0EpO62TL4esMUKIp7NvjrUvWNSMWoEJmM5anvOSQKWLsT5GK7wbtPMn4tACx3aiQZbW8JIrqfCXh5x3iISyE+1d/yg0psTWBVFmkVvj/Z+RnUqU8mY9e6LJbmNCX0bzivzJ2Ekslu9VswVXmVUEMsJIVjJhSSRJBYAUdt93+9YF7V9j/ew5s2ZBq7ap58jFYvw2CxhhOIB0y0Ogm2VQpR/dNBzEBnjmOlz+6TMK9RnCTQvQlgaMXPKAOyEl57kB0JIJ3Nv09Ys2J7LoxWZSlKQtPhBSxDVVUEbk6wuk9hTpkErttOQ3f4dJFXKFNY5Szuk1pcVpDST22wawMy1JegCkKPoQCDFYxfAcdIUSjLOSRlZ3cAgstKmpQWMK5uNKS0/CF8+ZSlpIuXISSlrBg1sxhvpxlwGkz0D8dgJ1lYZZ55H+IeIpnZXBza9xLPNNP8AKY8yxM6StAyJZSiok6MTZLKqAA1amtmjnD5wtJQ6bAFJIYbkirVeN9HzZnjRdeIfwywq/YWuUdgcw9DX4wom/wAOJ4pLnS8oFHSQfrEg4vj8MVpJE3uyys4zCzgBaQFOXo4tB8n+JcgJAmS5mbXu8qk+RUUn4QrhP7ivHZ53LU9EpUVEbnXQAAfF7+cXngODMuShBvc9TpB5wwFQADG5k9EtsxZ7AByegEUlPuRSUrE2NkFC2FjUfUQPiMFnYuQRYg2MWArl4hISl81/ZPhI3NhrSF8yQUHKoMfnzECxbE34goSUTL7Cjgs5SduUCKx6lTUd34agBItS/leGnFkJUghVhV9RzHS/lAvAOCKlzxMWxSEli7uSGoOhNecMqqwoMwHFqkpBKqgo1cfRwYm4hxPw5QnNMIzFN8oFXV02uYrOJf8AELXJJLLLKSPzO7ONyYZYJBmuiQFIQGM2aolwbm9StqPzOjQe1LY1IglSFrmKSAJy0+1MWWlp2pYUags3piEysOpPj7+YCSlKS0tBvfX9og41j0AJkSKIS9yBnV+ZX7/pAEhwHepqS9iNYnPI60Qy5mvSGrxF1XJJPVRr6co33mUVuamv2YElqcv7qYwznVe1Sx+wxpHL2Wzh7LY44IM89KOYB6rNbcjD3hqVFMxSQEvOKZZTokBwDXdvSK32YxIRNlLVrMS/QqynqwJ9ItY7yQtcpCCQuZQgPlSkkZqalJHpFMcabOjp4pdzHEmZLlLADKnqHtEueYHKkAcTlLmkoKiFXLGw3J+nSJ+LYdKEpUt5Qdwo+2rklIq3WkPOzAEzMe6UEtSYsuSTybzesPfk6KYrPAVd0B4lzEB5YUouQ7kNq9q2cRXhgvxaDhyjJMS68IqZQkZnVKLFwkmzxfcdKeX3edQUk1UhQByCrLV7qd9aRQuOdokylKTg2zKcKngEkEUKZTgsl9dfjA7vcEpKK2IcXJLFEwMoeFadlCE8pQBKFZQDdqMoktTpEnDcV4lJUp8zkOC5IuSdSS/OOuIy/eowu41Ap/tEYx7JODOBR7JOHh8GkqOpYpvR9GBiDEys4BBBWGZteTRIFFgo0UGCmrf6wRg8MuatKJYSVKYJrav0ueUPwxlaei1fwy4KJpOIUllHMhJ5Bs6wP/QdVReO3E0pwwSPeWlPS5+YEd8Jwhkyf5IBygAJb3QHs9CSSrzgyZ3WKl5VpcapLuCOf1hr3Z2x0in9jMElAM9QdMvNlLklSl0u9WBI/wAUCdpuJEBgfEs+JWiQrQ7PYdIs/FylGWSgBKUCw02H184Q4Xg4mzSSLNMUDqfdB2AqYe7ds127G3BJPdS6AeEMNI3isUctNdetISyJWKlzpk1ald0El0BiFHTIm4NhW7mBpXH5s45ShCEqISllOas5e1ATbWB2+QUM+EYYI7xQ95VDyAA+kN1T1SsKVILTJh8Dh6qLAnRgA9YEEpyEJ1oPvpFmmYRJSEqAIAao8oDMVPCdp1geNAXVnTR3tTmHV0beHH/F5VAt0EpCilQsCWAUzgGkLONYaRIWkhKiQ6ykGgSlqkmocgADXygJTz+97tT5s6lkhiKFKak2BoAH+sGlyNVjjE8Iws8P3cpT1zJoa1FUsecVriHYYBzImEE6LqKf1C3mDHAwykkFKjLXYGoCUI9pSjYV05DzOwPaBaUkzkuj84DK5UFyTowvvDK1ww78FQxuJxWFWUzAoByUKICgCsZStCi4Kmo5dmtUvBPxsqacyZUoAAAd7mzlgHUrIGqX/QR6sqXKny2ITMlqcEEUpQ0OrxUOIfw5QpZMqaqWk+6RmboXdusPHJF8jqa8kauKqmHKgM+lyb+STa/wiTCcKYfzS7l2BNW3Nz0tBiMksAAJQ55Bz+sD8RlrVlylm+XLnz0hU/YwevF5EskVYskcvpC/E4tS/CtKW3sCf6SVP5sGgKTLCFOWXN2RQJF61+JqYWzeJhSimUgT5tSSkfy0Nv8AmMFRNQbxXCd2grzgoa5IF/gYrmDTPyKyrKWSAAC4ULMk2cbU0hk6HTOxE0TkqolaVUlqAzMmX5EWeotA/CeHLmzO+QO6lJqVq94sxbSvoHuYotLYyVIk4TwyYFgB0qALvuqjqa7B4j7TcXQkCRKPhCiVn8y9XFiPr0jXEeNpTmkYYBL+0ssM3Mdd4rslCspDhwbNWmoMTbvkjOaeiWQnmCQaU+u3KJFqc5Uvz6/tyjmbN2PiN2+IIjcoBID3Pw8t4m/c5n7kylsKOct2Du/w+EDzC4CQXKvMhO0bfMbk5L7N82iOTMdSlnoK2enWDFUGKoecIwKp8+VJQ9VDMX9lKalT1NgaCPQOy81MxeLnA1zJAB2r9Mo8opXYGaBxGUFP7KkhRcPmSWYRcZk1GEDr/ls+WWlQzqNMx2SlSk5sxrC6itjwqMNltnS5KpmZcrOsAAUd2eoDsBW5hHx/tlKlOkrzrakuWaf41/RNY847U9qp09CpYPdyiQO7RR+aj7SvlyhZNNtR+X/VYCFfAJ5XX5Rrx7tHPxAWlawhANEJDJFdRdXm8JJRYWAFCOYs+9bxKr2lCzj6cngVAFQQxUHYW5ME9NYMVaJLa2amqKV+FQdwQFNRNyxFq6Q2LLSxFCPn5wqnkqSkgAn2SLmtaDT94I4bNDFIBGU2I05mBkjcb8oGSNxT8ohT4FF0kOpqCjNpzi19lU90nvGBXMVklgmgRRUxTi3h8L9YruOllwsEC7uKW0iz9mlnE4USkMjFyAVyFADxpupLGhNT6jnBi1LZTFUmmy6dnpS0/iMU5KphA7vROVjbUgFrWEPFIRm79JbKDnpye2irfbR5p2Xx0yUFTTMKwpZM5IqUe6Jhce2C4KdU9KXPETFCW5NJhFi7gVcU9k0Pn5Q0o0zokgPFzCy5ir1V+30jjs/NX/NmTH8TEs9gBQasP1hfxniaQUy3d6qroNH5n5GCE4xYSMqXSoDKQX6hSTYcx5xqFG34uXNAyzApAqVC3IQCjDAKWtgCpmH5QLDrqTuYG4dhAkAkME+ykW686vWDpfiISLmgEbgwVwaS8zNokfExYQYjwOFEtIT6nnGuIYpMpGYuSaAC5JsBCPZhPxrh8uctSc5EzKmmjOSCWD76wj43h1yhkSkJk5kszOsDxFzY1o1POGWOmS5SCrETEpUtQWsPVk2QkXNQIUYbtUkKSkk+NRKgoeBCTYWiisKYIeKLIWogEZ1UVclanSkK/KlIzFqX2MT4XC94od0ah1BC2oo+Ery0e1DXoKwz4pwyXNJMkgLBJId/aZToNWB256UMV2etaJmZThVF08JUsKZEsC4AZz1J3hlT4HWxlxLiRwaJcmSSWmATlkOXmVpoTmIcgalhtNL7boQMs5LLF8podi2j7QDg8WmaHWlapj5UzaZTMsCEsWGZw59LxBLmqkuky0qLklSioqJJqSRR+lPlGpeQ0UfEz5s5QVMUVG4TagvSwGjneLjgOMoTJR3yjmSgZixLkCthvCvic6QuYEyVMtTZinQJc5X3Lm1okwMoOpE0gsnMTQOmxzbEOOriKypoo9oVca7SGaSlIKJJuxZa+p0HKJsTjUSjJ/CkuSF90AS2YZWPXa9NmhBhsMqasIlJzKfw8wDQnajFzvF1w+AlYBBmzjmmqsbsT7qdhuYaVRC2og2G4YmWDiMcoFR9zR+YF+gpu8KePdplTj3afDJp4U8t9+ghZxLiip0wqUSQ7gCjf3YgEwZwUj1iTt7ZCUmzpCUZ6AqB3u8SghIcMXoz1HOMWwcnwquKfbxwnxF1GmpheSL2SSEucyi+9axJMUfEKA3Ga/lGpgOV6MnXWIiAVBQU7B2Xryhedi87MxCzlAPtKu4t0O0SyqNYhNzcV1EDoU5Ki4As1QNgeUbmzUipZWe4sx3h2vAzXg6GKVKGdC/FmBQoOCMpcNo3WHMrErmDPMUVrVUqJcud9ukIMTLOZEsPTR3Fa02h67CrtYmkSz+lInn9KQu4istU+9Wv0+sTzj5W8VTpb/eBsU/gAc1cfsYJn7qcp2cO/PeM+EBrSOlUWH1AvT5QNLJBOXxVdQa2ntRLMIzJZrC31iKaHWQHCjUklqdNTAiCKOZYJExANnUMpseprR41hphSpKfCoAMSKVO53eMKv5qbKzBiGYU0iNSMpKUHxFXsCzfpFKvRWk9DkoCklJY03+IgTh2JmSZwXJWoGWxct0bppEmGmuxOWug5UiHiklIdRcE2AtEIak4shC1LtL9jcUFJTjpXhRN/lzxVpcxikTWFbKPqN4hncRMv+RLJVKExkFjmQlTOA9NQRoMwGkJ+x/FBJUqTiSTJnJCFA2BNleWp/SGmP4OrDyzKlrdYWlWYgVTUoIbTwhxuNGi8HapnZCXcjfG+zOJM9S5aP5YNFFaWysKMS7gvpHXAsEQtZmKDIZJCSSHYE9KMW5wPjO1WIVL7tWVJq603bkNNax32XmAyVF/fJL82+LNDNOtj06LDNnP0h1wbBZPGr2jb+kfrEHCOGOy1itwPqecMsTNEsZi+zCv20Sb8CBP4h3ip8c4sQn8RZKTllA6nVZ25chzhtjwZiQJSgUKUy1A1AdiA2ukVD+IOKAMuSghkpLjbQfAQYrYGI5cwzlrnTirKHIYh1EbO9ANOggQ4eYlphGfM7EgjKr8qtnDaVcQVjkMAkKUyADlNElyGZiQXvGcY4kpR7tKgQWK1AcvCnllf1MVF5H3ZueteSUiikKdaxsBRI1a4EWFUpE9SgoHNLUBnAFQmrHcVgHsbJ7vDOkZlLJJPmw+FYf4PDhCWvqTuTEpPZVcFSxuEmygEB8ozLGVy5GppWnuvrDvsZLbCoBFa+pqf/bNDqbKSpJBDpIYjrEWDwgloCEkkB7mtST9YzlaDZ4HMRlNKAGjaEVpu28MMBh52KOUrOR/Eohgw0/qPyhniuFBagQWGvTYbCOOJ8WEhPdSSAtvJP7x1OetFXKkNMRj5GBlFMoAzDd7k7rP0ikzuIqnTO8nElVn0bZtBEU+UVArV7RLmrvz6xrDlOUhnV84l49yDlaMlLAX4Q45xMWqSWVpRj+8RiUU+MDyMcrmFRc/7RueBGrejblVS53guUm4QaHf7pHEtOQ0IJI2+UcSkBzmLGEYj3waISxBfN1p6tHE0sAgEFN+b7Ex0lKkOsdGVfyiKU1SsHcEWeHQ6RKSkEIVmS/tc+kZKmucjhhUPR+RgnhOBOInSkoWDNmKCQDUDmS1mi3cQ/h+qWoom4vDBZD5VZwwLsRSlj6RnQe2yjYGXmmlWUMLgfSHE0gJrY2rDvh/YFYc/iMKrZQmHmDpvDA9hCQysThx/iJ+AiOXciWWEnIoc2X40pY9CaeW0TzPCczBrZauOYi5Sv4dIzucWkjZMqYs+uYQfhf4fYdJJVPmq2CZBS3RyYLC4M8+nKBKavTQV/wB4jxdV5ctVMylaCPT19hcISB/8stySPpBUnsLhXBOFnTSKfzZuUf8ArAjo0cTPIsTKUrIE5pigWCUpzU8os2B7A4ycoLydw6QAVnLXp7T+UX5HEJMhS5EtKZKkAumShqs7GYa2q7aRXuMLmSxKnKxExSkrSWWGdiC6S+l2a3SH29IqoeCkzcJNkzJkmYEhctRzF6ltRuDdzvE8xAWghvOLB/FZKU49CyHTNlJUw3Djz0it4KZoXERyp+o5c0WnYEh0TCEl6OSfi8ejdn8UjGYcYdZSZ8tPhemdGg8nb47xQMRKWlSjLAIIq8awGPKWWhxNSQUqF3H05Q/NSQ8ZPUkWnjuHlplSwTNlhKlBUo5VKBckUzUHMu77QX2bRLQCjKtEyanPJKyGWG92jBQrTpBAnS+KSqESsXLFRoebagte6X9YsLN79K5eIzSp8mpWAPCmUGGQDUlRNL3Fw1k7jR1ppou/Bp61S0mYGVr+radIlx+FTMAqyhQXZnBIYEXa9xCbgXFypRkTmTiJY8QsFiniT61GkMMRxBKZiEOATWpag23LxFppk2iNeNEtYBSpDkoANsqKlZLs5FiTYHWkJ+0fDE4iWJ0gBSgbMxLG7HUF4dY2WJqCHopmUGs4UGfSghE02XMdKUJCQmWhLhilz4i1a+FNqEqNRBSBRSVzZksGUApjQvleoYsCMw/2hpwns8V5VLBQjUqpQ7PXzbWnK44jComKE1gtSNAdW5UcN8Ii4aJk455gypBOVG7amH7tBURtg5aUISlIZIAA6QRniBB0jYMRGCELjo9YHQaR2xjIx5mIo/F/+fM6xuMjriVMmexEGg6xkZCx4IR4DsR7EDe75xkZCx4Ex8fqHYKwiDHe0fvSMjIResVesCT7PnB0n/krjIyKz/yUycfqNP4Y/wBpYX++f8iov/8AEP8A6o9ZH+uMjIafqLPkZcO/5k7+8n/KIYSbiMjIjLkSXI7wMFpjIyFN4JkxtVoyMgBR5lgf7Wn/APkPyin9ofe6K+YjIyKx9SGXI5/in/1GF/8Az/WKpM9vyjIyIZODi6j1Ekz/AEmFvAva8oyMgQ/lsTH/AC5D3sl/aUrqf8piz8V/tT/An5RuMi0P8HXh9J1j/wC0JH/kmfSGPHrTf/GfmIyMgvlD+R1oOkIeN/8AU4b+8r6RkZCx5FNdl/f/ALkv5GH+G/WMjIEgm9Y6MZGQiCRpieNRkF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3" y="4509120"/>
            <a:ext cx="27051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http://i.obozrevatel.ua/8/1186809/48733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2952328" cy="180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files.ub.ua/news/news/4/605699_224738_130259471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20258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Незаперечні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СЕП: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9509905"/>
              </p:ext>
            </p:extLst>
          </p:nvPr>
        </p:nvGraphicFramePr>
        <p:xfrm>
          <a:off x="20504" y="620688"/>
          <a:ext cx="9123495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67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tkt.com.ua/automation/ukr/2008/42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7" y="764704"/>
            <a:ext cx="4200402" cy="53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tkt.com.ua/automation/ukr/2008/42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9" y="260648"/>
            <a:ext cx="411474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vkurse.ua/i/2012-08/novuyu-elektronnuyu-platezhnuyu-siste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73" y="4611961"/>
            <a:ext cx="4105449" cy="2024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482" y="692696"/>
            <a:ext cx="6604766" cy="27853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НСМЕП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внутрішньодержавна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банківська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багатоемітентна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технологією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банком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482" y="1051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ctr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2. Застосування СЕП на вітчизняному просторі</a:t>
            </a:r>
          </a:p>
        </p:txBody>
      </p:sp>
      <p:pic>
        <p:nvPicPr>
          <p:cNvPr id="4098" name="Picture 2" descr="http://poradumo.pp.ua/uploads/posts/2015-02/yak-stvoriti-elektronniy-gamanec_6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80559"/>
            <a:ext cx="1647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ch-uman.in.ua/ckfinder/userfiles/files/359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r="55863"/>
          <a:stretch/>
        </p:blipFill>
        <p:spPr bwMode="auto">
          <a:xfrm>
            <a:off x="124503" y="3854945"/>
            <a:ext cx="2084582" cy="300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03848" y="4005063"/>
            <a:ext cx="5256584" cy="24622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 створення НСМЕП є розроблення та впровадження в Україні відносно дешевої надійно захищеної автоматизованої системи безготівкових розрахунків, яка в основному розрахована на роботу в режимі «off-</a:t>
            </a:r>
            <a:r>
              <a:rPr lang="uk-UA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4384518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2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1424</TotalTime>
  <Words>2547</Words>
  <Application>Microsoft Macintosh PowerPoint</Application>
  <PresentationFormat>On-screen Show (4:3)</PresentationFormat>
  <Paragraphs>151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139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Вікторія Оленич</cp:lastModifiedBy>
  <cp:revision>55</cp:revision>
  <dcterms:created xsi:type="dcterms:W3CDTF">2015-04-13T06:52:06Z</dcterms:created>
  <dcterms:modified xsi:type="dcterms:W3CDTF">2023-10-09T20:31:20Z</dcterms:modified>
</cp:coreProperties>
</file>