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70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48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0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46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8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2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2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04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75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DB3C-5AD7-42E8-A43C-9A8FCAF9F09D}" type="datetimeFigureOut">
              <a:rPr lang="uk-UA" smtClean="0"/>
              <a:t>03.04.2024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9A33-0E96-43FF-9B9F-C554DB2BBB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9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88" y="0"/>
            <a:ext cx="9175235" cy="68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1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34" y="0"/>
            <a:ext cx="9156183" cy="68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77" y="0"/>
            <a:ext cx="9128901" cy="69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11" y="0"/>
            <a:ext cx="9152716" cy="68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0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13" y="0"/>
            <a:ext cx="9139723" cy="68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35" y="0"/>
            <a:ext cx="9116557" cy="686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51" y="0"/>
            <a:ext cx="9147953" cy="68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9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92" y="0"/>
            <a:ext cx="9121321" cy="68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6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46" y="0"/>
            <a:ext cx="9351491" cy="68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03" y="0"/>
            <a:ext cx="9822008" cy="68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49" y="0"/>
            <a:ext cx="9072168" cy="68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3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46" y="0"/>
            <a:ext cx="9134312" cy="68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39" y="0"/>
            <a:ext cx="9171119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40" y="0"/>
            <a:ext cx="9098802" cy="68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22" y="0"/>
            <a:ext cx="9005262" cy="68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89" y="0"/>
            <a:ext cx="9197104" cy="68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84" y="0"/>
            <a:ext cx="9165709" cy="68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2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53" y="-1"/>
            <a:ext cx="9206630" cy="6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95" y="0"/>
            <a:ext cx="9227853" cy="69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00" y="17424"/>
            <a:ext cx="9102268" cy="68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16" y="0"/>
            <a:ext cx="9174585" cy="68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2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07" y="6245"/>
            <a:ext cx="9210097" cy="68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0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40" y="0"/>
            <a:ext cx="9215508" cy="68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2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3" y="0"/>
            <a:ext cx="9490716" cy="68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09" y="0"/>
            <a:ext cx="9161594" cy="68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41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Sasha</dc:creator>
  <cp:lastModifiedBy>Sasha</cp:lastModifiedBy>
  <cp:revision>3</cp:revision>
  <dcterms:created xsi:type="dcterms:W3CDTF">2024-04-03T07:00:01Z</dcterms:created>
  <dcterms:modified xsi:type="dcterms:W3CDTF">2024-04-03T07:13:01Z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1809283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