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він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55" y="2347415"/>
            <a:ext cx="3988499" cy="2863554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</a:t>
            </a:r>
          </a:p>
          <a:p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</a:p>
          <a:p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вона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2396331"/>
            <a:ext cx="4876800" cy="32480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65778"/>
            <a:ext cx="4875211" cy="3225421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Їсть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вона робить?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4215"/>
            <a:ext cx="4878387" cy="32522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15904"/>
            <a:ext cx="4875211" cy="3075296"/>
          </a:xfrm>
        </p:spPr>
        <p:txBody>
          <a:bodyPr/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</a:p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 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Співає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2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робить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62859"/>
            <a:ext cx="4878387" cy="29149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62858"/>
            <a:ext cx="4875211" cy="3228341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Думає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Дивиться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0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вони роблять?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94215"/>
            <a:ext cx="4878387" cy="32522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65778"/>
            <a:ext cx="4875211" cy="3225421"/>
          </a:xfrm>
        </p:spPr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Сплять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1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вона робить?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56" y="2553494"/>
            <a:ext cx="4762500" cy="29337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53494"/>
            <a:ext cx="4875211" cy="32377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Молиться 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endParaRPr lang="uk-U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вони роблять?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4" y="2730101"/>
            <a:ext cx="4508256" cy="25804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730100"/>
            <a:ext cx="4875211" cy="3061099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робить вчитель?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98" y="3026696"/>
            <a:ext cx="4014216" cy="19872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906972"/>
            <a:ext cx="4875211" cy="2884227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Запитує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 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8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він робить?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Плаває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вона робить?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16720"/>
            <a:ext cx="4878387" cy="34072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Співає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робить дитина?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2538484"/>
            <a:ext cx="4121114" cy="31389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Грається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5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він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32" y="2569713"/>
            <a:ext cx="4430132" cy="29480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Сміється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він/вона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5392"/>
            <a:ext cx="4405754" cy="32758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Сміється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Плаває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вона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71" y="2249488"/>
            <a:ext cx="3843270" cy="3541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Плаває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Думає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він/вона робить?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1503"/>
            <a:ext cx="4878387" cy="30176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11502"/>
            <a:ext cx="4875211" cy="3279697"/>
          </a:xfrm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Малює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7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вони роблять 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58" y="2249488"/>
            <a:ext cx="4648497" cy="3541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552130"/>
            <a:ext cx="4875211" cy="3239069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Сміються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П’ють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0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56</TotalTime>
  <Words>112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Контур</vt:lpstr>
      <vt:lpstr>Що він робить?</vt:lpstr>
      <vt:lpstr>Що він робить?</vt:lpstr>
      <vt:lpstr>Що вона робить?</vt:lpstr>
      <vt:lpstr>Що робить дитина?</vt:lpstr>
      <vt:lpstr>Що він робить?</vt:lpstr>
      <vt:lpstr>Що він/вона робить?</vt:lpstr>
      <vt:lpstr>Що вона робить?</vt:lpstr>
      <vt:lpstr>Що він/вона робить?</vt:lpstr>
      <vt:lpstr>Що вони роблять ?</vt:lpstr>
      <vt:lpstr>Що вона робить?</vt:lpstr>
      <vt:lpstr>Що вона робить?</vt:lpstr>
      <vt:lpstr>Що він робить ?</vt:lpstr>
      <vt:lpstr>Що вони роблять?</vt:lpstr>
      <vt:lpstr>Що вона робить?</vt:lpstr>
      <vt:lpstr>Що вони роблять?</vt:lpstr>
      <vt:lpstr>Що робить вчитель?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він робить?</dc:title>
  <dc:creator>Natalia</dc:creator>
  <cp:lastModifiedBy>Natalia</cp:lastModifiedBy>
  <cp:revision>8</cp:revision>
  <dcterms:created xsi:type="dcterms:W3CDTF">2021-01-18T17:14:23Z</dcterms:created>
  <dcterms:modified xsi:type="dcterms:W3CDTF">2021-01-18T18:11:02Z</dcterms:modified>
</cp:coreProperties>
</file>