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7900" t="27680" r="20100" b="24160"/>
          <a:stretch>
            <a:fillRect/>
          </a:stretch>
        </p:blipFill>
        <p:spPr bwMode="auto">
          <a:xfrm>
            <a:off x="231648" y="1072896"/>
            <a:ext cx="9819215" cy="47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100" t="16960" r="20400" b="36640"/>
          <a:stretch>
            <a:fillRect/>
          </a:stretch>
        </p:blipFill>
        <p:spPr bwMode="auto">
          <a:xfrm>
            <a:off x="463296" y="829056"/>
            <a:ext cx="9130337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200" t="14080" r="28700" b="11859"/>
          <a:stretch>
            <a:fillRect/>
          </a:stretch>
        </p:blipFill>
        <p:spPr bwMode="auto">
          <a:xfrm>
            <a:off x="1304544" y="138425"/>
            <a:ext cx="6547104" cy="67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700" t="11840" r="28000" b="7520"/>
          <a:stretch>
            <a:fillRect/>
          </a:stretch>
        </p:blipFill>
        <p:spPr bwMode="auto">
          <a:xfrm>
            <a:off x="1389888" y="102824"/>
            <a:ext cx="6071616" cy="67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8900" t="34400" r="20300" b="10000"/>
          <a:stretch>
            <a:fillRect/>
          </a:stretch>
        </p:blipFill>
        <p:spPr bwMode="auto">
          <a:xfrm>
            <a:off x="451104" y="671262"/>
            <a:ext cx="8851392" cy="505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900" t="12640" r="20500" b="6080"/>
          <a:stretch>
            <a:fillRect/>
          </a:stretch>
        </p:blipFill>
        <p:spPr bwMode="auto">
          <a:xfrm>
            <a:off x="877824" y="176048"/>
            <a:ext cx="7839456" cy="66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9400" t="26880" r="19600" b="10000"/>
          <a:stretch>
            <a:fillRect/>
          </a:stretch>
        </p:blipFill>
        <p:spPr bwMode="auto">
          <a:xfrm>
            <a:off x="341376" y="437284"/>
            <a:ext cx="8985504" cy="581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00" t="19360" r="19000" b="15040"/>
          <a:stretch>
            <a:fillRect/>
          </a:stretch>
        </p:blipFill>
        <p:spPr bwMode="auto">
          <a:xfrm>
            <a:off x="390144" y="289089"/>
            <a:ext cx="8156448" cy="57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7600" t="33120" r="19200" b="25440"/>
          <a:stretch>
            <a:fillRect/>
          </a:stretch>
        </p:blipFill>
        <p:spPr bwMode="auto">
          <a:xfrm>
            <a:off x="0" y="1280160"/>
            <a:ext cx="9847370" cy="403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2700" t="24800" r="19500" b="24000"/>
          <a:stretch>
            <a:fillRect/>
          </a:stretch>
        </p:blipFill>
        <p:spPr bwMode="auto">
          <a:xfrm>
            <a:off x="670560" y="728778"/>
            <a:ext cx="9144000" cy="50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8600" t="11040" r="17200" b="6400"/>
          <a:stretch>
            <a:fillRect/>
          </a:stretch>
        </p:blipFill>
        <p:spPr bwMode="auto">
          <a:xfrm>
            <a:off x="597408" y="106367"/>
            <a:ext cx="8400288" cy="675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600" t="10400" r="20500" b="5120"/>
          <a:stretch>
            <a:fillRect/>
          </a:stretch>
        </p:blipFill>
        <p:spPr bwMode="auto">
          <a:xfrm>
            <a:off x="1011936" y="0"/>
            <a:ext cx="7705344" cy="679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800" t="11040" r="28300" b="5120"/>
          <a:stretch>
            <a:fillRect/>
          </a:stretch>
        </p:blipFill>
        <p:spPr bwMode="auto">
          <a:xfrm>
            <a:off x="1548384" y="-1"/>
            <a:ext cx="5949696" cy="67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100" t="38720" r="19400" b="20000"/>
          <a:stretch>
            <a:fillRect/>
          </a:stretch>
        </p:blipFill>
        <p:spPr bwMode="auto">
          <a:xfrm>
            <a:off x="0" y="963168"/>
            <a:ext cx="9875520" cy="39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00" t="13600" r="19400" b="7840"/>
          <a:stretch>
            <a:fillRect/>
          </a:stretch>
        </p:blipFill>
        <p:spPr bwMode="auto">
          <a:xfrm>
            <a:off x="682752" y="84606"/>
            <a:ext cx="7973568" cy="67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800" t="32320" r="19200" b="12960"/>
          <a:stretch>
            <a:fillRect/>
          </a:stretch>
        </p:blipFill>
        <p:spPr bwMode="auto">
          <a:xfrm>
            <a:off x="272003" y="646176"/>
            <a:ext cx="9176797" cy="51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900" t="13920" r="19700" b="6080"/>
          <a:stretch>
            <a:fillRect/>
          </a:stretch>
        </p:blipFill>
        <p:spPr bwMode="auto">
          <a:xfrm>
            <a:off x="914400" y="102591"/>
            <a:ext cx="7510272" cy="654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000" t="11520" r="27700" b="5440"/>
          <a:stretch>
            <a:fillRect/>
          </a:stretch>
        </p:blipFill>
        <p:spPr bwMode="auto">
          <a:xfrm>
            <a:off x="1341120" y="0"/>
            <a:ext cx="6047232" cy="67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400" t="37280" r="19300" b="21600"/>
          <a:stretch>
            <a:fillRect/>
          </a:stretch>
        </p:blipFill>
        <p:spPr bwMode="auto">
          <a:xfrm>
            <a:off x="198488" y="1402080"/>
            <a:ext cx="9457576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900" t="12320" r="17600" b="10000"/>
          <a:stretch>
            <a:fillRect/>
          </a:stretch>
        </p:blipFill>
        <p:spPr bwMode="auto">
          <a:xfrm>
            <a:off x="451104" y="184416"/>
            <a:ext cx="8473440" cy="64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2392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197</cp:revision>
  <dcterms:created xsi:type="dcterms:W3CDTF">2022-09-03T17:54:59Z</dcterms:created>
  <dcterms:modified xsi:type="dcterms:W3CDTF">2023-11-23T14:22:50Z</dcterms:modified>
</cp:coreProperties>
</file>