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357" r:id="rId2"/>
    <p:sldId id="349" r:id="rId3"/>
    <p:sldId id="358" r:id="rId4"/>
    <p:sldId id="355" r:id="rId5"/>
    <p:sldId id="360" r:id="rId6"/>
    <p:sldId id="361" r:id="rId7"/>
    <p:sldId id="364" r:id="rId8"/>
    <p:sldId id="362" r:id="rId9"/>
    <p:sldId id="359" r:id="rId10"/>
    <p:sldId id="363" r:id="rId11"/>
    <p:sldId id="365" r:id="rId12"/>
    <p:sldId id="366" r:id="rId13"/>
    <p:sldId id="367" r:id="rId14"/>
    <p:sldId id="371" r:id="rId15"/>
    <p:sldId id="368" r:id="rId16"/>
    <p:sldId id="370" r:id="rId17"/>
    <p:sldId id="369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56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172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89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87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40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62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88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18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82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14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1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08.11.2023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7" y="17357"/>
            <a:ext cx="9154048" cy="68655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Постембріональний розвиток людини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4823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 smtClean="0"/>
              <a:t>к.п.н</a:t>
            </a:r>
            <a:r>
              <a:rPr lang="uk-UA" dirty="0" smtClean="0"/>
              <a:t>., Світлана Євгеніївна </a:t>
            </a:r>
            <a:r>
              <a:rPr lang="uk-UA" dirty="0" err="1" smtClean="0"/>
              <a:t>Бухальська</a:t>
            </a:r>
            <a:endParaRPr lang="uk-UA" dirty="0"/>
          </a:p>
        </p:txBody>
      </p:sp>
      <p:pic>
        <p:nvPicPr>
          <p:cNvPr id="6" name="Picture 2" descr="Біологія - timelear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6547"/>
            <a:ext cx="344061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Найінтенсивніший ріст спостерігається на першому році життя, довжина тіла новонародженого збільшується на 23-35см.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другого року, ріст уповільнюється і зростає на 10-11см, на третьому році –на 8см.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від 4-7років річний ріст становить 5-7см.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шкільному віці дитина підростає на 4-5см за рік.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11-12 років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13-14років у хлопчиків до 16-17 років спостерігається стрімкий ріст на 7-8см за рік. 	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 дівчат ріст припиняється у 16-17 років, у юнаків - 18-19років.</a:t>
            </a:r>
          </a:p>
        </p:txBody>
      </p:sp>
      <p:pic>
        <p:nvPicPr>
          <p:cNvPr id="6146" name="Picture 2" descr="Як зупинити свій ріст: способи та рекоменд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4190"/>
            <a:ext cx="4211960" cy="30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0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Відповідна закономірність спостерігається і у збільшенні маси.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Так, у новонароджених на 5-му місяці життя маса збільшується у двічі, а до року-в тричі. Після 2-х років іде сповільнення у наростанні маси. 	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10 років темпи росту і збільшення маси у хлопців і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дівчаток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майже однакові.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Проте, з 11-12 років у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дівчаток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спостерігається прискорення розвитку, а після 15 років у хлопців-випередження за цими показниками.</a:t>
            </a:r>
            <a:endParaRPr lang="uk-UA" sz="2400" dirty="0"/>
          </a:p>
        </p:txBody>
      </p:sp>
      <p:pic>
        <p:nvPicPr>
          <p:cNvPr id="8194" name="Picture 2" descr="Правильний зріст і вага дитини по місяцях в таблиця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7945"/>
            <a:ext cx="5625077" cy="29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0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бір ваги немовлят: норма набору ваги у немовлят та вага дитини по  місяцях, поради від HiPP | HiPP Oрганічна які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8" y="0"/>
            <a:ext cx="9178967" cy="70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7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0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останні два сторіччя спостерігається прискорення соматичного розвитку і фізіологічного дозрівання дітей та підлітків. Це явище отримало назву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акселерація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Акселерація проявляється вже на стадії ембріонального розвитку. Про це свідчить збільшення довжини тіла новонароджених на 0,5-1см і збільшення їх маси на 50г-100г за останні 40 років. 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Прискорений розвиток продовжується і протягом першого року життя: збільшення маси в 4-5 місяці, раннє прорізання молочних зубів. 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статистичними даними у 5-7 річних дітей довжина тіла збільшується на 1,5-2см, у підлітків на 2,5-3см. Також раніше настає статева зрілість у підлітків (12-13 років).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Подростковая акселерация - ЯПлакал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5964"/>
            <a:ext cx="2592288" cy="35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6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</a:rPr>
              <a:t>Гуморальна регуляція росту людини</a:t>
            </a:r>
            <a:endParaRPr lang="uk-UA" sz="2000" b="1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Передня частка гіпофізу продукує гормон, який стимулює ріст,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соматотропін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Цей гормон впливає на синтез білка, сприяє посиленому розмноженню клітин, ростові скелета і м’язів, збільшенню лінійних розмірів і маси організму.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внаслідок якихось порушень у дитини (найчастіше через травму голови) гіпофіз починає виробляти надлишок гормону росту, то ріст тіла починає різко збільшуватися і розвивається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гігантизм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недостатнього вироблення цього гормону ріст дитини припиняється і виникає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карликовість</a:t>
            </a:r>
            <a:endParaRPr lang="uk-UA" dirty="0"/>
          </a:p>
        </p:txBody>
      </p:sp>
      <p:pic>
        <p:nvPicPr>
          <p:cNvPr id="10242" name="Picture 2" descr="Ендокринна система. Порушення її роботи. | Тест з біології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5156101" cy="32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1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ІІ. Період - зрілий вік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настає у чоловіків у 22 роки, у жінок - у 21 рік. Перший період зрілого віку –до 35 років, другий період від 36 до 60 років у чоловіків, від 36 до 55 років у жінок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цей період спостерігаються зміни фізіологічних реакцій, обміну речовин. А після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60-ти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проявляються ознаки старіння.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76037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Хронологічний вік - презентація з бі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267881" cy="55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7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Хронологічний вік - презентація з бі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04664"/>
            <a:ext cx="797578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6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Період - похилого віку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починається з 61 року у чоловіків і 56 років у жінок. Проте багато людей зберігають у цей період достатню професійну працездатність.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День людей похилого віку 1 жовтня 2022 — привітання бабусі та дідусеві,  листівки та картинки - Теле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30308"/>
            <a:ext cx="7150174" cy="43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8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Старечий вік у людини починається у 75 років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 descr="Презентація &quot;Вплив шкідливих звичок на розвиток людини на всіх етапах  онтогенез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00" y="134076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Постембріональний розвиток людини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1840" y="980728"/>
            <a:ext cx="5832648" cy="46085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Періодизація постембріонального розвитку людини.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Ріст і розвиток, їх регуляція.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Період дитинства. 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Період зрілого віку.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Період похилого віку.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Старіння.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Теорії старіння.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як заключний етап онтогенезу.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сихология - Биология 8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954483" cy="35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сихология - Биология 8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3328"/>
            <a:ext cx="2954483" cy="35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Старіння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загально біологічна закономірність, яка характерна всім живим формам.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заключний етап онтогенезу, віковий період, який настає за зрілістю і характеризується суттєвими фізіологічними змінами в організмі, які обмежують його адаптивні можливості.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6" name="Picture 2" descr="Міжнародний день людей похилого віку » Профспілка працівників освіти і  наук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5808748" cy="34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7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62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Морфо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-фізіологічна характеристика процесів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старіння</a:t>
            </a: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Старіння починається задовго до старості, знижуються адаптивні властивості особини та збільшують ймовірність смерті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Інтенсивність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старіння визначає тривалість життя.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Старечі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ознаки проявляються від молекулярного до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організмового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рівнів живого. </a:t>
            </a: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рівні організму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змінюються постава, форма тіла, зменшуються його розміри, з’являється сивина, шкіра втрачає еластичність і стає зморшкуватою. Спостерігається послаблення зору, слуху, погіршується пам’ять, у кістках зменшується компактна і губчаста речовина, що веде до змін лицевого відділу черепа. У людини з віком зменшується життєва ємкість легень, збільшується артеріальний тиск, змінюються стінки кровоносних судин, розвивається атеросклероз, знижується функція щитовидної залози, спостерігаються метаболічні зміни, послаблюються репродуктивні можливості.</a:t>
            </a: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клітинному рівні зменшується вміст води у цитоплазмі, змінюється активний транспорт іонів, зростає процес гліколізу у протоплазмі, зменшується вміст АТФ, активність ферментів, знижується синтез ДНК і РНК. Як наслідок виникають порушення в синтезі білка, мають місце генні і хромосомні мутації.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0" name="Picture 2" descr="Психологія людей похилого ві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16419"/>
            <a:ext cx="4752528" cy="19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4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Наука, що з’ясовує основні закономірності старіння, від молекулярного рівня до цілісного організму, називається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геронтологія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Розділ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медицини, що вивчає особливості розвитку, перебігу, лікування і запобігання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людей старечого віку, називається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геріатрія.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старіння і довголіття завжди цікавила науковців.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запропоновано близько 300 гіпотез і теорій старіння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/>
              <a:t>«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Рубнера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(1908р.):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має властивий йому енергетичний фонд, який витрачається протягом життя. За автором час витрати енергії визначається величиною розмірів поверхні тіла. Чим більша тепловіддача, інтенсивніший обмін енергії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 менш тривале життя.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3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1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 за І.І.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Мечніковим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з віком у організмі підсилюються процеси інтоксикації, самоотруєння у результаті нагромадження продуктів азотистого обміну (NH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а також під впливом продуктів гниття у товстій кишці. Вчений шукав експериментальні шляхи вирішення цих процесів. Він вважав, що тривалість життя залежить від умов дотримання правил гігієни працелюбного помірного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 за О. О. Богомольцем (1938р.)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причина старіння – порушення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міжтканинних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системних співвідношень в організмі.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Афоризм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Богомольцем: “Людина має вік своєї сполучної тканини”, отже цитоплазми клітини є наслідком дозрівання клітинних колоїдів, які утворюють інертні комплекси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 за І. П. Павловим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розробив вчення про регулюючу та інтегруючу роль центральної нервової системи у життєдіяльності організму; виявив, що нервова тканина відновлює свої властивості періодичною активністю і гальмуванням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нормальним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фізіологічним сном, який має безпосереднє відношення до проблеми старіння і довголіття.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81003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старіння за О. В. Нагорним, В. М. Нікітіним (1940р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результат згасаючого самооновлення білків. В період старіння сповільнюється поновлення цитоплазми, яке зумовлює зниження синтезу білків і появу білкових структур з низьким метаболізмом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старіння Д. 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Хармена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(1954р.)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вільнорадикального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спрямування. Вільні радикали – високоактивні хімічні агенти. Безконтрольні вільні радикали можуть спричинити серйозні ушкодження клітинних мембран, молекул ДНК та РНК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старіння Л. 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Сціларда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(1959р.)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соматичних мутацій за якою старіння - це результат нагромадження невиправних помилок під час утворення молекул ДНК, РНК, білків. Мутагенами є шкідливі еволюції чинники, наприклад, радіація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Теорія старіння за Л. 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Оргелем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(1963р.)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зумовлена катастрофою помилок у синтезі РНК та білків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старіння Ю. 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Бйоркстена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(1968р.)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зшивок. Між молекулами білка і ДНК утворюються “зшивки” - солі важких металів, забруднювачі різного характеру, яких не можуть розірвати ферменти репарації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7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734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 Л. 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Хейфліка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(1968р.)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генетичної запрограмованості, згідно якої клітини діляться обмежену кількість разів, а потім гинуть. Смерть усіх клітин є наслідком процесу старіння на рівні окремої клітини; межу тривалості життя її генетично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запрограмовано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 В. М.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Дільмана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Еврітта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(1976р.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 старіння і вікової патології лежать зміни активності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гіпоталамічних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ядер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Гіпоталамічні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центри визначають такі життєві функції, як ритм сну і бадьорості, харчову поведінку, кровообіг, активність багатьох ендокринних залоз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 старіння за В. В. 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Фролькіса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(1965р.)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Висунув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адаптаційно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–регуляторну теорію старіння, згідно якої старіння не є процесом рівномірного згасання і порушення обміну, структури і функції. Під час старіння навпаки відбувається мобілізація організму для подовження тривалості життя.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8" name="Picture 2" descr="Два открытия, предотвращающих стар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9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Смерть як заключний етап онтогенезу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Смерть – це неминуча кінцева стадія індивідуального існування будь-якої живої системи від найпростіших до багатоклітинних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високорівневих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настає при порушені узгоджених процесів обміну а також при повному припиненні взаємозв’язків між організмом і навколишнім середовищем.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Чинниками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смерті можуть бути прогресивні зміни при старінні, патологічний процес або вплив зовнішнього середовища, які насильно вкорочують життя.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Жизнь и смерть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184576" cy="34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7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80" y="1556791"/>
            <a:ext cx="3647444" cy="273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безсмертна, бо її гени виявляються, «живуть, діють у нащадках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Бумери, міленіали, покоління Z – хто це? Розбираємось у теорії | Українська  правда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39047" cy="27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9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ТЕОРІЇ СТАРІННЯ, АКТУАЛЬНІ В 2023 - Видавничий дім Наутіл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0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дякую за увагу для презентації на українській м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" y="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Біологія організму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3" y="1124744"/>
            <a:ext cx="4164037" cy="48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Центральна догма молекулярної біології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63" y="4593646"/>
            <a:ext cx="3240433" cy="22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резентація на тему: &quot;Різноманітність клітин організму людини&quot;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72" y="3789040"/>
            <a:ext cx="2542354" cy="19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Онтогенез картинки (50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23072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Предмет Екологія людин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55" y="1052736"/>
            <a:ext cx="2808312" cy="21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3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33265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місце людини в системі органічного світу.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Людина розумна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біологічна істота відноситься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субдомену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Аморфеї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надцарства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Опістоконти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 тварини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підцарства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Багатоклітинні тварини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Ссавці,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яду Примати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Людина розумна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езентация на тему: &quot;Людина розумна – біологічний вид. Людина розумна це  вид живих організмів, що на сучасному етапі існування живого перебуває на  найвищому щаблі розвитку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13790"/>
            <a:ext cx="43260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Постембріональний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онтогенез людини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можна розділити на такі періоди: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ювенільний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(від народження до статевої зрілості);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зрілий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(дорослий, статевозрілий, репродуктивний етап);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похилий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(старості, який закінчується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природною біологічною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смертю)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Післязародковий розвиток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7294762" cy="23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6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календарного і біологічного </a:t>
            </a: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</a:p>
          <a:p>
            <a:pPr algn="just">
              <a:spcAft>
                <a:spcPts val="0"/>
              </a:spcAft>
            </a:pPr>
            <a:endParaRPr lang="uk-UA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 визначається сукупністю метаболічних, структурних, функціональних особливостей організму.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 рахується від моменту народження. Біологічний вік може не відповідати календарному.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Постембріональний розвиток людини | Тест з біології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6001079" cy="31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1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Вікова періодизація росту у людини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Вікові періоди людини відображають етапи дозрівання і становлення опорно-рухової, нервової і статевої системи.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Презентація &quot;Постембріональний розвиток люди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2010"/>
            <a:ext cx="73882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7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"/>
            <a:ext cx="6196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Ріст і розвиток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організмів є 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днією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найбільш характерних рис онтогенезу є поступове збільшення розмірів, маси організму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000" dirty="0" smtClean="0"/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ознак людини формується у процесі розвитку специфічних функцій. Так хребет новонародженого за формою відрізняється від хребта дорослої людини вперед (лордози) і два вигини назад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кіфози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шийний лордоз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віці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2,5-3місяці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дитина починає тримати голівку.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місяці формується грудний кіфоз, коли дитина починає сидіти. З 9- го місяця, коли дитина починає сидіти і ходити, утворюється поперековий лордоз.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1,5-2 роки сформовані всі вигини хребта. Віковими відмінностями у пропорціях тіла дитини від дорослої людини є короткі ноги, довгий тулуб і велика голова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/>
              <a:t> </a:t>
            </a:r>
            <a:endParaRPr lang="uk-UA" sz="2000" dirty="0"/>
          </a:p>
          <a:p>
            <a:pPr marL="457200" algn="just">
              <a:spcAft>
                <a:spcPts val="0"/>
              </a:spcAft>
            </a:pPr>
            <a:endParaRPr lang="uk-UA" sz="2400" dirty="0"/>
          </a:p>
        </p:txBody>
      </p:sp>
      <p:pic>
        <p:nvPicPr>
          <p:cNvPr id="5122" name="Picture 2" descr="Порушення опорно-рухової системи — урок. Біологія, 8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58750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&quot;Розвиток опорно-рухової системи людини з віко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36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1105</TotalTime>
  <Words>875</Words>
  <Application>Microsoft Office PowerPoint</Application>
  <PresentationFormat>Экран (4:3)</PresentationFormat>
  <Paragraphs>122</Paragraphs>
  <Slides>29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Сонцестояння</vt:lpstr>
      <vt:lpstr>Презентация PowerPoint</vt:lpstr>
      <vt:lpstr>Тема:  Постембріональний розвиток людини   </vt:lpstr>
      <vt:lpstr>Біологія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Svitlana</cp:lastModifiedBy>
  <cp:revision>251</cp:revision>
  <dcterms:created xsi:type="dcterms:W3CDTF">2020-04-15T11:14:54Z</dcterms:created>
  <dcterms:modified xsi:type="dcterms:W3CDTF">2023-11-08T13:50:18Z</dcterms:modified>
</cp:coreProperties>
</file>