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13"/>
  </p:notesMasterIdLst>
  <p:handoutMasterIdLst>
    <p:handoutMasterId r:id="rId14"/>
  </p:handoutMasterIdLst>
  <p:sldIdLst>
    <p:sldId id="256" r:id="rId2"/>
    <p:sldId id="257" r:id="rId3"/>
    <p:sldId id="258" r:id="rId4"/>
    <p:sldId id="259" r:id="rId5"/>
    <p:sldId id="284" r:id="rId6"/>
    <p:sldId id="285" r:id="rId7"/>
    <p:sldId id="286" r:id="rId8"/>
    <p:sldId id="287" r:id="rId9"/>
    <p:sldId id="292" r:id="rId10"/>
    <p:sldId id="288" r:id="rId11"/>
    <p:sldId id="289" r:id="rId12"/>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482" autoAdjust="0"/>
  </p:normalViewPr>
  <p:slideViewPr>
    <p:cSldViewPr>
      <p:cViewPr varScale="1">
        <p:scale>
          <a:sx n="114" d="100"/>
          <a:sy n="114" d="100"/>
        </p:scale>
        <p:origin x="11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137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atin typeface="Arial" panose="020B0604020202020204" pitchFamily="34" charset="0"/>
              </a:defRPr>
            </a:lvl1pPr>
          </a:lstStyle>
          <a:p>
            <a:pPr>
              <a:defRPr/>
            </a:pPr>
            <a:endParaRPr lang="ru-RU"/>
          </a:p>
        </p:txBody>
      </p:sp>
      <p:sp>
        <p:nvSpPr>
          <p:cNvPr id="6041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atin typeface="Arial" panose="020B0604020202020204" pitchFamily="34" charset="0"/>
              </a:defRPr>
            </a:lvl1pPr>
          </a:lstStyle>
          <a:p>
            <a:pPr>
              <a:defRPr/>
            </a:pPr>
            <a:endParaRPr lang="ru-RU"/>
          </a:p>
        </p:txBody>
      </p:sp>
      <p:sp>
        <p:nvSpPr>
          <p:cNvPr id="6042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atin typeface="Arial" panose="020B0604020202020204" pitchFamily="34" charset="0"/>
              </a:defRPr>
            </a:lvl1pPr>
          </a:lstStyle>
          <a:p>
            <a:pPr>
              <a:defRPr/>
            </a:pPr>
            <a:endParaRPr lang="ru-RU"/>
          </a:p>
        </p:txBody>
      </p:sp>
      <p:sp>
        <p:nvSpPr>
          <p:cNvPr id="6042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9DFAB1EA-4E3A-4389-8E3A-9F2A05EF76D9}" type="slidenum">
              <a:rPr lang="ru-RU"/>
              <a:pPr/>
              <a:t>‹№›</a:t>
            </a:fld>
            <a:endParaRPr lang="ru-RU"/>
          </a:p>
        </p:txBody>
      </p:sp>
    </p:spTree>
    <p:extLst>
      <p:ext uri="{BB962C8B-B14F-4D97-AF65-F5344CB8AC3E}">
        <p14:creationId xmlns:p14="http://schemas.microsoft.com/office/powerpoint/2010/main" val="37930847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atin typeface="Arial" panose="020B0604020202020204" pitchFamily="34" charset="0"/>
              </a:defRPr>
            </a:lvl1pPr>
          </a:lstStyle>
          <a:p>
            <a:pPr>
              <a:defRPr/>
            </a:pPr>
            <a:endParaRPr lang="ru-RU"/>
          </a:p>
        </p:txBody>
      </p:sp>
      <p:sp>
        <p:nvSpPr>
          <p:cNvPr id="624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atin typeface="Arial" panose="020B0604020202020204" pitchFamily="34" charset="0"/>
              </a:defRPr>
            </a:lvl1pPr>
          </a:lstStyle>
          <a:p>
            <a:pPr>
              <a:defRPr/>
            </a:pPr>
            <a:endParaRPr lang="ru-RU"/>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24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24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atin typeface="Arial" panose="020B0604020202020204" pitchFamily="34" charset="0"/>
              </a:defRPr>
            </a:lvl1pPr>
          </a:lstStyle>
          <a:p>
            <a:pPr>
              <a:defRPr/>
            </a:pPr>
            <a:endParaRPr lang="ru-RU"/>
          </a:p>
        </p:txBody>
      </p:sp>
      <p:sp>
        <p:nvSpPr>
          <p:cNvPr id="624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C5FEC66F-3863-4F85-8522-A4916F8D7A26}" type="slidenum">
              <a:rPr lang="ru-RU"/>
              <a:pPr/>
              <a:t>‹№›</a:t>
            </a:fld>
            <a:endParaRPr lang="ru-RU"/>
          </a:p>
        </p:txBody>
      </p:sp>
    </p:spTree>
    <p:extLst>
      <p:ext uri="{BB962C8B-B14F-4D97-AF65-F5344CB8AC3E}">
        <p14:creationId xmlns:p14="http://schemas.microsoft.com/office/powerpoint/2010/main" val="27871289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3800475" y="1789113"/>
            <a:ext cx="5340350" cy="5056187"/>
            <a:chOff x="2394" y="1127"/>
            <a:chExt cx="3364" cy="3185"/>
          </a:xfrm>
        </p:grpSpPr>
        <p:sp>
          <p:nvSpPr>
            <p:cNvPr id="5" name="Rectangle 3"/>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6" name="Oval 4"/>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7" name="Rectangle 5"/>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8" name="Freeform 6"/>
            <p:cNvSpPr>
              <a:spLocks noEditPoints="1"/>
            </p:cNvSpPr>
            <p:nvPr/>
          </p:nvSpPr>
          <p:spPr bwMode="ltGray">
            <a:xfrm>
              <a:off x="4871" y="3508"/>
              <a:ext cx="66" cy="96"/>
            </a:xfrm>
            <a:custGeom>
              <a:avLst/>
              <a:gdLst>
                <a:gd name="T0" fmla="*/ 18 w 66"/>
                <a:gd name="T1" fmla="*/ 96 h 96"/>
                <a:gd name="T2" fmla="*/ 42 w 66"/>
                <a:gd name="T3" fmla="*/ 78 h 96"/>
                <a:gd name="T4" fmla="*/ 60 w 66"/>
                <a:gd name="T5" fmla="*/ 60 h 96"/>
                <a:gd name="T6" fmla="*/ 66 w 66"/>
                <a:gd name="T7" fmla="*/ 36 h 96"/>
                <a:gd name="T8" fmla="*/ 60 w 66"/>
                <a:gd name="T9" fmla="*/ 12 h 96"/>
                <a:gd name="T10" fmla="*/ 36 w 66"/>
                <a:gd name="T11" fmla="*/ 0 h 96"/>
                <a:gd name="T12" fmla="*/ 24 w 66"/>
                <a:gd name="T13" fmla="*/ 6 h 96"/>
                <a:gd name="T14" fmla="*/ 12 w 66"/>
                <a:gd name="T15" fmla="*/ 12 h 96"/>
                <a:gd name="T16" fmla="*/ 0 w 66"/>
                <a:gd name="T17" fmla="*/ 36 h 96"/>
                <a:gd name="T18" fmla="*/ 0 w 66"/>
                <a:gd name="T19" fmla="*/ 60 h 96"/>
                <a:gd name="T20" fmla="*/ 12 w 66"/>
                <a:gd name="T21" fmla="*/ 84 h 96"/>
                <a:gd name="T22" fmla="*/ 18 w 66"/>
                <a:gd name="T23" fmla="*/ 96 h 96"/>
                <a:gd name="T24" fmla="*/ 18 w 66"/>
                <a:gd name="T25" fmla="*/ 96 h 96"/>
                <a:gd name="T26" fmla="*/ 42 w 66"/>
                <a:gd name="T27" fmla="*/ 18 h 96"/>
                <a:gd name="T28" fmla="*/ 54 w 66"/>
                <a:gd name="T29" fmla="*/ 24 h 96"/>
                <a:gd name="T30" fmla="*/ 60 w 66"/>
                <a:gd name="T31" fmla="*/ 36 h 96"/>
                <a:gd name="T32" fmla="*/ 60 w 66"/>
                <a:gd name="T33" fmla="*/ 48 h 96"/>
                <a:gd name="T34" fmla="*/ 54 w 66"/>
                <a:gd name="T35" fmla="*/ 54 h 96"/>
                <a:gd name="T36" fmla="*/ 36 w 66"/>
                <a:gd name="T37" fmla="*/ 72 h 96"/>
                <a:gd name="T38" fmla="*/ 24 w 66"/>
                <a:gd name="T39" fmla="*/ 78 h 96"/>
                <a:gd name="T40" fmla="*/ 24 w 66"/>
                <a:gd name="T41" fmla="*/ 78 h 96"/>
                <a:gd name="T42" fmla="*/ 12 w 66"/>
                <a:gd name="T43" fmla="*/ 48 h 96"/>
                <a:gd name="T44" fmla="*/ 18 w 66"/>
                <a:gd name="T45" fmla="*/ 24 h 96"/>
                <a:gd name="T46" fmla="*/ 30 w 66"/>
                <a:gd name="T47" fmla="*/ 18 h 96"/>
                <a:gd name="T48" fmla="*/ 42 w 66"/>
                <a:gd name="T49" fmla="*/ 18 h 96"/>
                <a:gd name="T50" fmla="*/ 42 w 66"/>
                <a:gd name="T51"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9" name="Rectangle 7"/>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0" name="Rectangle 8"/>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 name="Rectangle 9"/>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2" name="Rectangle 10"/>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3" name="Rectangle 11"/>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4" name="Freeform 12"/>
            <p:cNvSpPr>
              <a:spLocks/>
            </p:cNvSpPr>
            <p:nvPr/>
          </p:nvSpPr>
          <p:spPr bwMode="ltGray">
            <a:xfrm>
              <a:off x="4007" y="3021"/>
              <a:ext cx="623" cy="156"/>
            </a:xfrm>
            <a:custGeom>
              <a:avLst/>
              <a:gdLst>
                <a:gd name="T0" fmla="*/ 6 w 623"/>
                <a:gd name="T1" fmla="*/ 18 h 156"/>
                <a:gd name="T2" fmla="*/ 162 w 623"/>
                <a:gd name="T3" fmla="*/ 36 h 156"/>
                <a:gd name="T4" fmla="*/ 251 w 623"/>
                <a:gd name="T5" fmla="*/ 36 h 156"/>
                <a:gd name="T6" fmla="*/ 354 w 623"/>
                <a:gd name="T7" fmla="*/ 30 h 156"/>
                <a:gd name="T8" fmla="*/ 473 w 623"/>
                <a:gd name="T9" fmla="*/ 18 h 156"/>
                <a:gd name="T10" fmla="*/ 611 w 623"/>
                <a:gd name="T11" fmla="*/ 0 h 156"/>
                <a:gd name="T12" fmla="*/ 623 w 623"/>
                <a:gd name="T13" fmla="*/ 114 h 156"/>
                <a:gd name="T14" fmla="*/ 497 w 623"/>
                <a:gd name="T15" fmla="*/ 138 h 156"/>
                <a:gd name="T16" fmla="*/ 414 w 623"/>
                <a:gd name="T17" fmla="*/ 150 h 156"/>
                <a:gd name="T18" fmla="*/ 318 w 623"/>
                <a:gd name="T19" fmla="*/ 156 h 156"/>
                <a:gd name="T20" fmla="*/ 215 w 623"/>
                <a:gd name="T21" fmla="*/ 156 h 156"/>
                <a:gd name="T22" fmla="*/ 108 w 623"/>
                <a:gd name="T23" fmla="*/ 150 h 156"/>
                <a:gd name="T24" fmla="*/ 0 w 623"/>
                <a:gd name="T25" fmla="*/ 132 h 156"/>
                <a:gd name="T26" fmla="*/ 6 w 623"/>
                <a:gd name="T27" fmla="*/ 18 h 156"/>
                <a:gd name="T28" fmla="*/ 6 w 623"/>
                <a:gd name="T29" fmla="*/ 1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5" name="Freeform 13"/>
            <p:cNvSpPr>
              <a:spLocks/>
            </p:cNvSpPr>
            <p:nvPr/>
          </p:nvSpPr>
          <p:spPr bwMode="ltGray">
            <a:xfrm>
              <a:off x="4762" y="3591"/>
              <a:ext cx="996" cy="126"/>
            </a:xfrm>
            <a:custGeom>
              <a:avLst/>
              <a:gdLst>
                <a:gd name="T0" fmla="*/ 754 w 993"/>
                <a:gd name="T1" fmla="*/ 6 h 126"/>
                <a:gd name="T2" fmla="*/ 652 w 993"/>
                <a:gd name="T3" fmla="*/ 6 h 126"/>
                <a:gd name="T4" fmla="*/ 563 w 993"/>
                <a:gd name="T5" fmla="*/ 6 h 126"/>
                <a:gd name="T6" fmla="*/ 479 w 993"/>
                <a:gd name="T7" fmla="*/ 6 h 126"/>
                <a:gd name="T8" fmla="*/ 401 w 993"/>
                <a:gd name="T9" fmla="*/ 6 h 126"/>
                <a:gd name="T10" fmla="*/ 335 w 993"/>
                <a:gd name="T11" fmla="*/ 0 h 126"/>
                <a:gd name="T12" fmla="*/ 276 w 993"/>
                <a:gd name="T13" fmla="*/ 0 h 126"/>
                <a:gd name="T14" fmla="*/ 222 w 993"/>
                <a:gd name="T15" fmla="*/ 0 h 126"/>
                <a:gd name="T16" fmla="*/ 180 w 993"/>
                <a:gd name="T17" fmla="*/ 6 h 126"/>
                <a:gd name="T18" fmla="*/ 138 w 993"/>
                <a:gd name="T19" fmla="*/ 6 h 126"/>
                <a:gd name="T20" fmla="*/ 108 w 993"/>
                <a:gd name="T21" fmla="*/ 6 h 126"/>
                <a:gd name="T22" fmla="*/ 54 w 993"/>
                <a:gd name="T23" fmla="*/ 6 h 126"/>
                <a:gd name="T24" fmla="*/ 24 w 993"/>
                <a:gd name="T25" fmla="*/ 12 h 126"/>
                <a:gd name="T26" fmla="*/ 6 w 993"/>
                <a:gd name="T27" fmla="*/ 18 h 126"/>
                <a:gd name="T28" fmla="*/ 0 w 993"/>
                <a:gd name="T29" fmla="*/ 24 h 126"/>
                <a:gd name="T30" fmla="*/ 12 w 993"/>
                <a:gd name="T31" fmla="*/ 42 h 126"/>
                <a:gd name="T32" fmla="*/ 18 w 993"/>
                <a:gd name="T33" fmla="*/ 48 h 126"/>
                <a:gd name="T34" fmla="*/ 30 w 993"/>
                <a:gd name="T35" fmla="*/ 54 h 126"/>
                <a:gd name="T36" fmla="*/ 60 w 993"/>
                <a:gd name="T37" fmla="*/ 60 h 126"/>
                <a:gd name="T38" fmla="*/ 90 w 993"/>
                <a:gd name="T39" fmla="*/ 72 h 126"/>
                <a:gd name="T40" fmla="*/ 144 w 993"/>
                <a:gd name="T41" fmla="*/ 84 h 126"/>
                <a:gd name="T42" fmla="*/ 210 w 993"/>
                <a:gd name="T43" fmla="*/ 90 h 126"/>
                <a:gd name="T44" fmla="*/ 293 w 993"/>
                <a:gd name="T45" fmla="*/ 102 h 126"/>
                <a:gd name="T46" fmla="*/ 389 w 993"/>
                <a:gd name="T47" fmla="*/ 108 h 126"/>
                <a:gd name="T48" fmla="*/ 503 w 993"/>
                <a:gd name="T49" fmla="*/ 120 h 126"/>
                <a:gd name="T50" fmla="*/ 622 w 993"/>
                <a:gd name="T51" fmla="*/ 120 h 126"/>
                <a:gd name="T52" fmla="*/ 754 w 993"/>
                <a:gd name="T53" fmla="*/ 126 h 126"/>
                <a:gd name="T54" fmla="*/ 873 w 993"/>
                <a:gd name="T55" fmla="*/ 126 h 126"/>
                <a:gd name="T56" fmla="*/ 993 w 993"/>
                <a:gd name="T57" fmla="*/ 126 h 126"/>
                <a:gd name="T58" fmla="*/ 993 w 993"/>
                <a:gd name="T59" fmla="*/ 12 h 126"/>
                <a:gd name="T60" fmla="*/ 879 w 993"/>
                <a:gd name="T61" fmla="*/ 12 h 126"/>
                <a:gd name="T62" fmla="*/ 754 w 993"/>
                <a:gd name="T63" fmla="*/ 6 h 126"/>
                <a:gd name="T64" fmla="*/ 754 w 993"/>
                <a:gd name="T65" fmla="*/ 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6" name="Freeform 14"/>
            <p:cNvSpPr>
              <a:spLocks/>
            </p:cNvSpPr>
            <p:nvPr/>
          </p:nvSpPr>
          <p:spPr bwMode="ltGray">
            <a:xfrm>
              <a:off x="4786" y="3645"/>
              <a:ext cx="972" cy="245"/>
            </a:xfrm>
            <a:custGeom>
              <a:avLst/>
              <a:gdLst>
                <a:gd name="T0" fmla="*/ 0 w 969"/>
                <a:gd name="T1" fmla="*/ 0 h 245"/>
                <a:gd name="T2" fmla="*/ 24 w 969"/>
                <a:gd name="T3" fmla="*/ 54 h 245"/>
                <a:gd name="T4" fmla="*/ 66 w 969"/>
                <a:gd name="T5" fmla="*/ 96 h 245"/>
                <a:gd name="T6" fmla="*/ 120 w 969"/>
                <a:gd name="T7" fmla="*/ 137 h 245"/>
                <a:gd name="T8" fmla="*/ 198 w 969"/>
                <a:gd name="T9" fmla="*/ 173 h 245"/>
                <a:gd name="T10" fmla="*/ 293 w 969"/>
                <a:gd name="T11" fmla="*/ 203 h 245"/>
                <a:gd name="T12" fmla="*/ 353 w 969"/>
                <a:gd name="T13" fmla="*/ 215 h 245"/>
                <a:gd name="T14" fmla="*/ 413 w 969"/>
                <a:gd name="T15" fmla="*/ 227 h 245"/>
                <a:gd name="T16" fmla="*/ 479 w 969"/>
                <a:gd name="T17" fmla="*/ 233 h 245"/>
                <a:gd name="T18" fmla="*/ 556 w 969"/>
                <a:gd name="T19" fmla="*/ 239 h 245"/>
                <a:gd name="T20" fmla="*/ 634 w 969"/>
                <a:gd name="T21" fmla="*/ 245 h 245"/>
                <a:gd name="T22" fmla="*/ 724 w 969"/>
                <a:gd name="T23" fmla="*/ 245 h 245"/>
                <a:gd name="T24" fmla="*/ 855 w 969"/>
                <a:gd name="T25" fmla="*/ 245 h 245"/>
                <a:gd name="T26" fmla="*/ 969 w 969"/>
                <a:gd name="T27" fmla="*/ 239 h 245"/>
                <a:gd name="T28" fmla="*/ 969 w 969"/>
                <a:gd name="T29" fmla="*/ 60 h 245"/>
                <a:gd name="T30" fmla="*/ 700 w 969"/>
                <a:gd name="T31" fmla="*/ 60 h 245"/>
                <a:gd name="T32" fmla="*/ 503 w 969"/>
                <a:gd name="T33" fmla="*/ 54 h 245"/>
                <a:gd name="T34" fmla="*/ 317 w 969"/>
                <a:gd name="T35" fmla="*/ 42 h 245"/>
                <a:gd name="T36" fmla="*/ 150 w 969"/>
                <a:gd name="T37" fmla="*/ 24 h 245"/>
                <a:gd name="T38" fmla="*/ 72 w 969"/>
                <a:gd name="T39" fmla="*/ 12 h 245"/>
                <a:gd name="T40" fmla="*/ 0 w 969"/>
                <a:gd name="T41" fmla="*/ 0 h 245"/>
                <a:gd name="T42" fmla="*/ 0 w 969"/>
                <a:gd name="T43" fmla="*/ 0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7" name="Freeform 15"/>
            <p:cNvSpPr>
              <a:spLocks/>
            </p:cNvSpPr>
            <p:nvPr/>
          </p:nvSpPr>
          <p:spPr bwMode="ltGray">
            <a:xfrm>
              <a:off x="4804" y="3591"/>
              <a:ext cx="954" cy="90"/>
            </a:xfrm>
            <a:custGeom>
              <a:avLst/>
              <a:gdLst>
                <a:gd name="T0" fmla="*/ 700 w 951"/>
                <a:gd name="T1" fmla="*/ 0 h 90"/>
                <a:gd name="T2" fmla="*/ 598 w 951"/>
                <a:gd name="T3" fmla="*/ 0 h 90"/>
                <a:gd name="T4" fmla="*/ 515 w 951"/>
                <a:gd name="T5" fmla="*/ 0 h 90"/>
                <a:gd name="T6" fmla="*/ 431 w 951"/>
                <a:gd name="T7" fmla="*/ 0 h 90"/>
                <a:gd name="T8" fmla="*/ 365 w 951"/>
                <a:gd name="T9" fmla="*/ 0 h 90"/>
                <a:gd name="T10" fmla="*/ 299 w 951"/>
                <a:gd name="T11" fmla="*/ 0 h 90"/>
                <a:gd name="T12" fmla="*/ 245 w 951"/>
                <a:gd name="T13" fmla="*/ 0 h 90"/>
                <a:gd name="T14" fmla="*/ 198 w 951"/>
                <a:gd name="T15" fmla="*/ 0 h 90"/>
                <a:gd name="T16" fmla="*/ 162 w 951"/>
                <a:gd name="T17" fmla="*/ 0 h 90"/>
                <a:gd name="T18" fmla="*/ 126 w 951"/>
                <a:gd name="T19" fmla="*/ 6 h 90"/>
                <a:gd name="T20" fmla="*/ 96 w 951"/>
                <a:gd name="T21" fmla="*/ 6 h 90"/>
                <a:gd name="T22" fmla="*/ 54 w 951"/>
                <a:gd name="T23" fmla="*/ 12 h 90"/>
                <a:gd name="T24" fmla="*/ 30 w 951"/>
                <a:gd name="T25" fmla="*/ 12 h 90"/>
                <a:gd name="T26" fmla="*/ 12 w 951"/>
                <a:gd name="T27" fmla="*/ 18 h 90"/>
                <a:gd name="T28" fmla="*/ 6 w 951"/>
                <a:gd name="T29" fmla="*/ 18 h 90"/>
                <a:gd name="T30" fmla="*/ 0 w 951"/>
                <a:gd name="T31" fmla="*/ 24 h 90"/>
                <a:gd name="T32" fmla="*/ 6 w 951"/>
                <a:gd name="T33" fmla="*/ 30 h 90"/>
                <a:gd name="T34" fmla="*/ 24 w 951"/>
                <a:gd name="T35" fmla="*/ 36 h 90"/>
                <a:gd name="T36" fmla="*/ 54 w 951"/>
                <a:gd name="T37" fmla="*/ 42 h 90"/>
                <a:gd name="T38" fmla="*/ 102 w 951"/>
                <a:gd name="T39" fmla="*/ 54 h 90"/>
                <a:gd name="T40" fmla="*/ 168 w 951"/>
                <a:gd name="T41" fmla="*/ 60 h 90"/>
                <a:gd name="T42" fmla="*/ 251 w 951"/>
                <a:gd name="T43" fmla="*/ 66 h 90"/>
                <a:gd name="T44" fmla="*/ 341 w 951"/>
                <a:gd name="T45" fmla="*/ 78 h 90"/>
                <a:gd name="T46" fmla="*/ 449 w 951"/>
                <a:gd name="T47" fmla="*/ 84 h 90"/>
                <a:gd name="T48" fmla="*/ 568 w 951"/>
                <a:gd name="T49" fmla="*/ 84 h 90"/>
                <a:gd name="T50" fmla="*/ 694 w 951"/>
                <a:gd name="T51" fmla="*/ 90 h 90"/>
                <a:gd name="T52" fmla="*/ 825 w 951"/>
                <a:gd name="T53" fmla="*/ 90 h 90"/>
                <a:gd name="T54" fmla="*/ 951 w 951"/>
                <a:gd name="T55" fmla="*/ 90 h 90"/>
                <a:gd name="T56" fmla="*/ 951 w 951"/>
                <a:gd name="T57" fmla="*/ 6 h 90"/>
                <a:gd name="T58" fmla="*/ 831 w 951"/>
                <a:gd name="T59" fmla="*/ 6 h 90"/>
                <a:gd name="T60" fmla="*/ 772 w 951"/>
                <a:gd name="T61" fmla="*/ 6 h 90"/>
                <a:gd name="T62" fmla="*/ 700 w 951"/>
                <a:gd name="T63" fmla="*/ 0 h 90"/>
                <a:gd name="T64" fmla="*/ 700 w 951"/>
                <a:gd name="T65"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8" name="Freeform 16"/>
            <p:cNvSpPr>
              <a:spLocks/>
            </p:cNvSpPr>
            <p:nvPr/>
          </p:nvSpPr>
          <p:spPr bwMode="ltGray">
            <a:xfrm>
              <a:off x="3059" y="1541"/>
              <a:ext cx="102" cy="155"/>
            </a:xfrm>
            <a:custGeom>
              <a:avLst/>
              <a:gdLst>
                <a:gd name="T0" fmla="*/ 102 w 102"/>
                <a:gd name="T1" fmla="*/ 0 h 155"/>
                <a:gd name="T2" fmla="*/ 0 w 102"/>
                <a:gd name="T3" fmla="*/ 12 h 155"/>
                <a:gd name="T4" fmla="*/ 30 w 102"/>
                <a:gd name="T5" fmla="*/ 72 h 155"/>
                <a:gd name="T6" fmla="*/ 30 w 102"/>
                <a:gd name="T7" fmla="*/ 155 h 155"/>
                <a:gd name="T8" fmla="*/ 72 w 102"/>
                <a:gd name="T9" fmla="*/ 155 h 155"/>
                <a:gd name="T10" fmla="*/ 72 w 102"/>
                <a:gd name="T11" fmla="*/ 66 h 155"/>
                <a:gd name="T12" fmla="*/ 102 w 102"/>
                <a:gd name="T13" fmla="*/ 0 h 155"/>
                <a:gd name="T14" fmla="*/ 102 w 102"/>
                <a:gd name="T15" fmla="*/ 0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9" name="Freeform 17"/>
            <p:cNvSpPr>
              <a:spLocks noEditPoints="1"/>
            </p:cNvSpPr>
            <p:nvPr/>
          </p:nvSpPr>
          <p:spPr bwMode="ltGray">
            <a:xfrm>
              <a:off x="3059" y="1690"/>
              <a:ext cx="90" cy="96"/>
            </a:xfrm>
            <a:custGeom>
              <a:avLst/>
              <a:gdLst>
                <a:gd name="T0" fmla="*/ 48 w 90"/>
                <a:gd name="T1" fmla="*/ 96 h 96"/>
                <a:gd name="T2" fmla="*/ 72 w 90"/>
                <a:gd name="T3" fmla="*/ 72 h 96"/>
                <a:gd name="T4" fmla="*/ 84 w 90"/>
                <a:gd name="T5" fmla="*/ 48 h 96"/>
                <a:gd name="T6" fmla="*/ 90 w 90"/>
                <a:gd name="T7" fmla="*/ 36 h 96"/>
                <a:gd name="T8" fmla="*/ 84 w 90"/>
                <a:gd name="T9" fmla="*/ 24 h 96"/>
                <a:gd name="T10" fmla="*/ 66 w 90"/>
                <a:gd name="T11" fmla="*/ 6 h 96"/>
                <a:gd name="T12" fmla="*/ 42 w 90"/>
                <a:gd name="T13" fmla="*/ 0 h 96"/>
                <a:gd name="T14" fmla="*/ 24 w 90"/>
                <a:gd name="T15" fmla="*/ 0 h 96"/>
                <a:gd name="T16" fmla="*/ 12 w 90"/>
                <a:gd name="T17" fmla="*/ 12 h 96"/>
                <a:gd name="T18" fmla="*/ 6 w 90"/>
                <a:gd name="T19" fmla="*/ 24 h 96"/>
                <a:gd name="T20" fmla="*/ 0 w 90"/>
                <a:gd name="T21" fmla="*/ 36 h 96"/>
                <a:gd name="T22" fmla="*/ 12 w 90"/>
                <a:gd name="T23" fmla="*/ 66 h 96"/>
                <a:gd name="T24" fmla="*/ 30 w 90"/>
                <a:gd name="T25" fmla="*/ 84 h 96"/>
                <a:gd name="T26" fmla="*/ 48 w 90"/>
                <a:gd name="T27" fmla="*/ 96 h 96"/>
                <a:gd name="T28" fmla="*/ 48 w 90"/>
                <a:gd name="T29" fmla="*/ 96 h 96"/>
                <a:gd name="T30" fmla="*/ 48 w 90"/>
                <a:gd name="T31" fmla="*/ 12 h 96"/>
                <a:gd name="T32" fmla="*/ 66 w 90"/>
                <a:gd name="T33" fmla="*/ 18 h 96"/>
                <a:gd name="T34" fmla="*/ 72 w 90"/>
                <a:gd name="T35" fmla="*/ 24 h 96"/>
                <a:gd name="T36" fmla="*/ 72 w 90"/>
                <a:gd name="T37" fmla="*/ 36 h 96"/>
                <a:gd name="T38" fmla="*/ 72 w 90"/>
                <a:gd name="T39" fmla="*/ 48 h 96"/>
                <a:gd name="T40" fmla="*/ 54 w 90"/>
                <a:gd name="T41" fmla="*/ 66 h 96"/>
                <a:gd name="T42" fmla="*/ 48 w 90"/>
                <a:gd name="T43" fmla="*/ 78 h 96"/>
                <a:gd name="T44" fmla="*/ 30 w 90"/>
                <a:gd name="T45" fmla="*/ 66 h 96"/>
                <a:gd name="T46" fmla="*/ 24 w 90"/>
                <a:gd name="T47" fmla="*/ 48 h 96"/>
                <a:gd name="T48" fmla="*/ 18 w 90"/>
                <a:gd name="T49" fmla="*/ 30 h 96"/>
                <a:gd name="T50" fmla="*/ 30 w 90"/>
                <a:gd name="T51" fmla="*/ 12 h 96"/>
                <a:gd name="T52" fmla="*/ 48 w 90"/>
                <a:gd name="T53" fmla="*/ 12 h 96"/>
                <a:gd name="T54" fmla="*/ 48 w 90"/>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20" name="Freeform 18"/>
            <p:cNvSpPr>
              <a:spLocks noEditPoints="1"/>
            </p:cNvSpPr>
            <p:nvPr/>
          </p:nvSpPr>
          <p:spPr bwMode="ltGray">
            <a:xfrm>
              <a:off x="3059" y="1768"/>
              <a:ext cx="90" cy="108"/>
            </a:xfrm>
            <a:custGeom>
              <a:avLst/>
              <a:gdLst>
                <a:gd name="T0" fmla="*/ 0 w 90"/>
                <a:gd name="T1" fmla="*/ 90 h 108"/>
                <a:gd name="T2" fmla="*/ 12 w 90"/>
                <a:gd name="T3" fmla="*/ 102 h 108"/>
                <a:gd name="T4" fmla="*/ 24 w 90"/>
                <a:gd name="T5" fmla="*/ 108 h 108"/>
                <a:gd name="T6" fmla="*/ 54 w 90"/>
                <a:gd name="T7" fmla="*/ 108 h 108"/>
                <a:gd name="T8" fmla="*/ 78 w 90"/>
                <a:gd name="T9" fmla="*/ 96 h 108"/>
                <a:gd name="T10" fmla="*/ 90 w 90"/>
                <a:gd name="T11" fmla="*/ 72 h 108"/>
                <a:gd name="T12" fmla="*/ 84 w 90"/>
                <a:gd name="T13" fmla="*/ 42 h 108"/>
                <a:gd name="T14" fmla="*/ 66 w 90"/>
                <a:gd name="T15" fmla="*/ 24 h 108"/>
                <a:gd name="T16" fmla="*/ 54 w 90"/>
                <a:gd name="T17" fmla="*/ 12 h 108"/>
                <a:gd name="T18" fmla="*/ 48 w 90"/>
                <a:gd name="T19" fmla="*/ 6 h 108"/>
                <a:gd name="T20" fmla="*/ 48 w 90"/>
                <a:gd name="T21" fmla="*/ 6 h 108"/>
                <a:gd name="T22" fmla="*/ 48 w 90"/>
                <a:gd name="T23" fmla="*/ 0 h 108"/>
                <a:gd name="T24" fmla="*/ 24 w 90"/>
                <a:gd name="T25" fmla="*/ 24 h 108"/>
                <a:gd name="T26" fmla="*/ 6 w 90"/>
                <a:gd name="T27" fmla="*/ 48 h 108"/>
                <a:gd name="T28" fmla="*/ 0 w 90"/>
                <a:gd name="T29" fmla="*/ 66 h 108"/>
                <a:gd name="T30" fmla="*/ 0 w 90"/>
                <a:gd name="T31" fmla="*/ 90 h 108"/>
                <a:gd name="T32" fmla="*/ 0 w 90"/>
                <a:gd name="T33" fmla="*/ 90 h 108"/>
                <a:gd name="T34" fmla="*/ 12 w 90"/>
                <a:gd name="T35" fmla="*/ 66 h 108"/>
                <a:gd name="T36" fmla="*/ 18 w 90"/>
                <a:gd name="T37" fmla="*/ 48 h 108"/>
                <a:gd name="T38" fmla="*/ 30 w 90"/>
                <a:gd name="T39" fmla="*/ 36 h 108"/>
                <a:gd name="T40" fmla="*/ 42 w 90"/>
                <a:gd name="T41" fmla="*/ 24 h 108"/>
                <a:gd name="T42" fmla="*/ 48 w 90"/>
                <a:gd name="T43" fmla="*/ 18 h 108"/>
                <a:gd name="T44" fmla="*/ 66 w 90"/>
                <a:gd name="T45" fmla="*/ 30 h 108"/>
                <a:gd name="T46" fmla="*/ 72 w 90"/>
                <a:gd name="T47" fmla="*/ 48 h 108"/>
                <a:gd name="T48" fmla="*/ 78 w 90"/>
                <a:gd name="T49" fmla="*/ 72 h 108"/>
                <a:gd name="T50" fmla="*/ 78 w 90"/>
                <a:gd name="T51" fmla="*/ 84 h 108"/>
                <a:gd name="T52" fmla="*/ 66 w 90"/>
                <a:gd name="T53" fmla="*/ 96 h 108"/>
                <a:gd name="T54" fmla="*/ 42 w 90"/>
                <a:gd name="T55" fmla="*/ 102 h 108"/>
                <a:gd name="T56" fmla="*/ 30 w 90"/>
                <a:gd name="T57" fmla="*/ 96 h 108"/>
                <a:gd name="T58" fmla="*/ 18 w 90"/>
                <a:gd name="T59" fmla="*/ 90 h 108"/>
                <a:gd name="T60" fmla="*/ 12 w 90"/>
                <a:gd name="T61" fmla="*/ 78 h 108"/>
                <a:gd name="T62" fmla="*/ 12 w 90"/>
                <a:gd name="T63" fmla="*/ 66 h 108"/>
                <a:gd name="T64" fmla="*/ 12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21" name="Freeform 19"/>
            <p:cNvSpPr>
              <a:spLocks/>
            </p:cNvSpPr>
            <p:nvPr/>
          </p:nvSpPr>
          <p:spPr bwMode="ltGray">
            <a:xfrm>
              <a:off x="5470" y="1205"/>
              <a:ext cx="102" cy="156"/>
            </a:xfrm>
            <a:custGeom>
              <a:avLst/>
              <a:gdLst>
                <a:gd name="T0" fmla="*/ 102 w 102"/>
                <a:gd name="T1" fmla="*/ 0 h 156"/>
                <a:gd name="T2" fmla="*/ 0 w 102"/>
                <a:gd name="T3" fmla="*/ 6 h 156"/>
                <a:gd name="T4" fmla="*/ 30 w 102"/>
                <a:gd name="T5" fmla="*/ 72 h 156"/>
                <a:gd name="T6" fmla="*/ 30 w 102"/>
                <a:gd name="T7" fmla="*/ 156 h 156"/>
                <a:gd name="T8" fmla="*/ 72 w 102"/>
                <a:gd name="T9" fmla="*/ 156 h 156"/>
                <a:gd name="T10" fmla="*/ 72 w 102"/>
                <a:gd name="T11" fmla="*/ 66 h 156"/>
                <a:gd name="T12" fmla="*/ 102 w 102"/>
                <a:gd name="T13" fmla="*/ 0 h 156"/>
                <a:gd name="T14" fmla="*/ 102 w 102"/>
                <a:gd name="T15" fmla="*/ 0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22" name="Freeform 20"/>
            <p:cNvSpPr>
              <a:spLocks noEditPoints="1"/>
            </p:cNvSpPr>
            <p:nvPr/>
          </p:nvSpPr>
          <p:spPr bwMode="ltGray">
            <a:xfrm>
              <a:off x="5476" y="1349"/>
              <a:ext cx="84" cy="96"/>
            </a:xfrm>
            <a:custGeom>
              <a:avLst/>
              <a:gdLst>
                <a:gd name="T0" fmla="*/ 42 w 84"/>
                <a:gd name="T1" fmla="*/ 96 h 96"/>
                <a:gd name="T2" fmla="*/ 66 w 84"/>
                <a:gd name="T3" fmla="*/ 78 h 96"/>
                <a:gd name="T4" fmla="*/ 84 w 84"/>
                <a:gd name="T5" fmla="*/ 54 h 96"/>
                <a:gd name="T6" fmla="*/ 84 w 84"/>
                <a:gd name="T7" fmla="*/ 30 h 96"/>
                <a:gd name="T8" fmla="*/ 66 w 84"/>
                <a:gd name="T9" fmla="*/ 6 h 96"/>
                <a:gd name="T10" fmla="*/ 42 w 84"/>
                <a:gd name="T11" fmla="*/ 0 h 96"/>
                <a:gd name="T12" fmla="*/ 24 w 84"/>
                <a:gd name="T13" fmla="*/ 6 h 96"/>
                <a:gd name="T14" fmla="*/ 12 w 84"/>
                <a:gd name="T15" fmla="*/ 18 h 96"/>
                <a:gd name="T16" fmla="*/ 6 w 84"/>
                <a:gd name="T17" fmla="*/ 30 h 96"/>
                <a:gd name="T18" fmla="*/ 0 w 84"/>
                <a:gd name="T19" fmla="*/ 42 h 96"/>
                <a:gd name="T20" fmla="*/ 12 w 84"/>
                <a:gd name="T21" fmla="*/ 66 h 96"/>
                <a:gd name="T22" fmla="*/ 30 w 84"/>
                <a:gd name="T23" fmla="*/ 84 h 96"/>
                <a:gd name="T24" fmla="*/ 42 w 84"/>
                <a:gd name="T25" fmla="*/ 96 h 96"/>
                <a:gd name="T26" fmla="*/ 42 w 84"/>
                <a:gd name="T27" fmla="*/ 96 h 96"/>
                <a:gd name="T28" fmla="*/ 48 w 84"/>
                <a:gd name="T29" fmla="*/ 12 h 96"/>
                <a:gd name="T30" fmla="*/ 66 w 84"/>
                <a:gd name="T31" fmla="*/ 18 h 96"/>
                <a:gd name="T32" fmla="*/ 72 w 84"/>
                <a:gd name="T33" fmla="*/ 30 h 96"/>
                <a:gd name="T34" fmla="*/ 72 w 84"/>
                <a:gd name="T35" fmla="*/ 42 h 96"/>
                <a:gd name="T36" fmla="*/ 66 w 84"/>
                <a:gd name="T37" fmla="*/ 54 h 96"/>
                <a:gd name="T38" fmla="*/ 54 w 84"/>
                <a:gd name="T39" fmla="*/ 72 h 96"/>
                <a:gd name="T40" fmla="*/ 42 w 84"/>
                <a:gd name="T41" fmla="*/ 84 h 96"/>
                <a:gd name="T42" fmla="*/ 42 w 84"/>
                <a:gd name="T43" fmla="*/ 84 h 96"/>
                <a:gd name="T44" fmla="*/ 30 w 84"/>
                <a:gd name="T45" fmla="*/ 72 h 96"/>
                <a:gd name="T46" fmla="*/ 18 w 84"/>
                <a:gd name="T47" fmla="*/ 54 h 96"/>
                <a:gd name="T48" fmla="*/ 18 w 84"/>
                <a:gd name="T49" fmla="*/ 30 h 96"/>
                <a:gd name="T50" fmla="*/ 30 w 84"/>
                <a:gd name="T51" fmla="*/ 18 h 96"/>
                <a:gd name="T52" fmla="*/ 48 w 84"/>
                <a:gd name="T53" fmla="*/ 12 h 96"/>
                <a:gd name="T54" fmla="*/ 48 w 84"/>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23" name="Freeform 21"/>
            <p:cNvSpPr>
              <a:spLocks noEditPoints="1"/>
            </p:cNvSpPr>
            <p:nvPr/>
          </p:nvSpPr>
          <p:spPr bwMode="ltGray">
            <a:xfrm>
              <a:off x="5470" y="1433"/>
              <a:ext cx="90" cy="108"/>
            </a:xfrm>
            <a:custGeom>
              <a:avLst/>
              <a:gdLst>
                <a:gd name="T0" fmla="*/ 6 w 90"/>
                <a:gd name="T1" fmla="*/ 90 h 108"/>
                <a:gd name="T2" fmla="*/ 18 w 90"/>
                <a:gd name="T3" fmla="*/ 102 h 108"/>
                <a:gd name="T4" fmla="*/ 30 w 90"/>
                <a:gd name="T5" fmla="*/ 108 h 108"/>
                <a:gd name="T6" fmla="*/ 60 w 90"/>
                <a:gd name="T7" fmla="*/ 108 h 108"/>
                <a:gd name="T8" fmla="*/ 84 w 90"/>
                <a:gd name="T9" fmla="*/ 96 h 108"/>
                <a:gd name="T10" fmla="*/ 90 w 90"/>
                <a:gd name="T11" fmla="*/ 84 h 108"/>
                <a:gd name="T12" fmla="*/ 90 w 90"/>
                <a:gd name="T13" fmla="*/ 66 h 108"/>
                <a:gd name="T14" fmla="*/ 84 w 90"/>
                <a:gd name="T15" fmla="*/ 36 h 108"/>
                <a:gd name="T16" fmla="*/ 72 w 90"/>
                <a:gd name="T17" fmla="*/ 18 h 108"/>
                <a:gd name="T18" fmla="*/ 60 w 90"/>
                <a:gd name="T19" fmla="*/ 6 h 108"/>
                <a:gd name="T20" fmla="*/ 54 w 90"/>
                <a:gd name="T21" fmla="*/ 0 h 108"/>
                <a:gd name="T22" fmla="*/ 54 w 90"/>
                <a:gd name="T23" fmla="*/ 0 h 108"/>
                <a:gd name="T24" fmla="*/ 48 w 90"/>
                <a:gd name="T25" fmla="*/ 0 h 108"/>
                <a:gd name="T26" fmla="*/ 24 w 90"/>
                <a:gd name="T27" fmla="*/ 24 h 108"/>
                <a:gd name="T28" fmla="*/ 12 w 90"/>
                <a:gd name="T29" fmla="*/ 48 h 108"/>
                <a:gd name="T30" fmla="*/ 0 w 90"/>
                <a:gd name="T31" fmla="*/ 66 h 108"/>
                <a:gd name="T32" fmla="*/ 6 w 90"/>
                <a:gd name="T33" fmla="*/ 90 h 108"/>
                <a:gd name="T34" fmla="*/ 6 w 90"/>
                <a:gd name="T35" fmla="*/ 90 h 108"/>
                <a:gd name="T36" fmla="*/ 18 w 90"/>
                <a:gd name="T37" fmla="*/ 66 h 108"/>
                <a:gd name="T38" fmla="*/ 24 w 90"/>
                <a:gd name="T39" fmla="*/ 48 h 108"/>
                <a:gd name="T40" fmla="*/ 36 w 90"/>
                <a:gd name="T41" fmla="*/ 30 h 108"/>
                <a:gd name="T42" fmla="*/ 42 w 90"/>
                <a:gd name="T43" fmla="*/ 18 h 108"/>
                <a:gd name="T44" fmla="*/ 48 w 90"/>
                <a:gd name="T45" fmla="*/ 12 h 108"/>
                <a:gd name="T46" fmla="*/ 78 w 90"/>
                <a:gd name="T47" fmla="*/ 42 h 108"/>
                <a:gd name="T48" fmla="*/ 84 w 90"/>
                <a:gd name="T49" fmla="*/ 66 h 108"/>
                <a:gd name="T50" fmla="*/ 66 w 90"/>
                <a:gd name="T51" fmla="*/ 90 h 108"/>
                <a:gd name="T52" fmla="*/ 54 w 90"/>
                <a:gd name="T53" fmla="*/ 96 h 108"/>
                <a:gd name="T54" fmla="*/ 42 w 90"/>
                <a:gd name="T55" fmla="*/ 96 h 108"/>
                <a:gd name="T56" fmla="*/ 30 w 90"/>
                <a:gd name="T57" fmla="*/ 96 h 108"/>
                <a:gd name="T58" fmla="*/ 24 w 90"/>
                <a:gd name="T59" fmla="*/ 84 h 108"/>
                <a:gd name="T60" fmla="*/ 18 w 90"/>
                <a:gd name="T61" fmla="*/ 78 h 108"/>
                <a:gd name="T62" fmla="*/ 18 w 90"/>
                <a:gd name="T63" fmla="*/ 66 h 108"/>
                <a:gd name="T64" fmla="*/ 18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24" name="Freeform 22"/>
            <p:cNvSpPr>
              <a:spLocks noEditPoints="1"/>
            </p:cNvSpPr>
            <p:nvPr/>
          </p:nvSpPr>
          <p:spPr bwMode="ltGray">
            <a:xfrm>
              <a:off x="5428" y="3525"/>
              <a:ext cx="66" cy="96"/>
            </a:xfrm>
            <a:custGeom>
              <a:avLst/>
              <a:gdLst>
                <a:gd name="T0" fmla="*/ 30 w 66"/>
                <a:gd name="T1" fmla="*/ 96 h 96"/>
                <a:gd name="T2" fmla="*/ 54 w 66"/>
                <a:gd name="T3" fmla="*/ 72 h 96"/>
                <a:gd name="T4" fmla="*/ 66 w 66"/>
                <a:gd name="T5" fmla="*/ 48 h 96"/>
                <a:gd name="T6" fmla="*/ 66 w 66"/>
                <a:gd name="T7" fmla="*/ 24 h 96"/>
                <a:gd name="T8" fmla="*/ 54 w 66"/>
                <a:gd name="T9" fmla="*/ 6 h 96"/>
                <a:gd name="T10" fmla="*/ 30 w 66"/>
                <a:gd name="T11" fmla="*/ 0 h 96"/>
                <a:gd name="T12" fmla="*/ 18 w 66"/>
                <a:gd name="T13" fmla="*/ 0 h 96"/>
                <a:gd name="T14" fmla="*/ 6 w 66"/>
                <a:gd name="T15" fmla="*/ 12 h 96"/>
                <a:gd name="T16" fmla="*/ 0 w 66"/>
                <a:gd name="T17" fmla="*/ 36 h 96"/>
                <a:gd name="T18" fmla="*/ 6 w 66"/>
                <a:gd name="T19" fmla="*/ 60 h 96"/>
                <a:gd name="T20" fmla="*/ 18 w 66"/>
                <a:gd name="T21" fmla="*/ 84 h 96"/>
                <a:gd name="T22" fmla="*/ 30 w 66"/>
                <a:gd name="T23" fmla="*/ 96 h 96"/>
                <a:gd name="T24" fmla="*/ 30 w 66"/>
                <a:gd name="T25" fmla="*/ 96 h 96"/>
                <a:gd name="T26" fmla="*/ 30 w 66"/>
                <a:gd name="T27" fmla="*/ 12 h 96"/>
                <a:gd name="T28" fmla="*/ 48 w 66"/>
                <a:gd name="T29" fmla="*/ 18 h 96"/>
                <a:gd name="T30" fmla="*/ 54 w 66"/>
                <a:gd name="T31" fmla="*/ 24 h 96"/>
                <a:gd name="T32" fmla="*/ 54 w 66"/>
                <a:gd name="T33" fmla="*/ 36 h 96"/>
                <a:gd name="T34" fmla="*/ 48 w 66"/>
                <a:gd name="T35" fmla="*/ 48 h 96"/>
                <a:gd name="T36" fmla="*/ 36 w 66"/>
                <a:gd name="T37" fmla="*/ 66 h 96"/>
                <a:gd name="T38" fmla="*/ 30 w 66"/>
                <a:gd name="T39" fmla="*/ 78 h 96"/>
                <a:gd name="T40" fmla="*/ 18 w 66"/>
                <a:gd name="T41" fmla="*/ 66 h 96"/>
                <a:gd name="T42" fmla="*/ 12 w 66"/>
                <a:gd name="T43" fmla="*/ 48 h 96"/>
                <a:gd name="T44" fmla="*/ 6 w 66"/>
                <a:gd name="T45" fmla="*/ 30 h 96"/>
                <a:gd name="T46" fmla="*/ 18 w 66"/>
                <a:gd name="T47" fmla="*/ 12 h 96"/>
                <a:gd name="T48" fmla="*/ 30 w 66"/>
                <a:gd name="T49" fmla="*/ 12 h 96"/>
                <a:gd name="T50" fmla="*/ 30 w 66"/>
                <a:gd name="T51"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25" name="Freeform 23"/>
            <p:cNvSpPr>
              <a:spLocks/>
            </p:cNvSpPr>
            <p:nvPr/>
          </p:nvSpPr>
          <p:spPr bwMode="ltGray">
            <a:xfrm>
              <a:off x="3017" y="1127"/>
              <a:ext cx="2603" cy="444"/>
            </a:xfrm>
            <a:custGeom>
              <a:avLst/>
              <a:gdLst>
                <a:gd name="T0" fmla="*/ 2577 w 2594"/>
                <a:gd name="T1" fmla="*/ 0 h 444"/>
                <a:gd name="T2" fmla="*/ 2594 w 2594"/>
                <a:gd name="T3" fmla="*/ 72 h 444"/>
                <a:gd name="T4" fmla="*/ 6 w 2594"/>
                <a:gd name="T5" fmla="*/ 444 h 444"/>
                <a:gd name="T6" fmla="*/ 0 w 2594"/>
                <a:gd name="T7" fmla="*/ 396 h 444"/>
                <a:gd name="T8" fmla="*/ 1225 w 2594"/>
                <a:gd name="T9" fmla="*/ 96 h 444"/>
                <a:gd name="T10" fmla="*/ 1351 w 2594"/>
                <a:gd name="T11" fmla="*/ 78 h 444"/>
                <a:gd name="T12" fmla="*/ 2577 w 2594"/>
                <a:gd name="T13" fmla="*/ 0 h 444"/>
                <a:gd name="T14" fmla="*/ 2577 w 2594"/>
                <a:gd name="T15" fmla="*/ 0 h 4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26" name="Freeform 24"/>
            <p:cNvSpPr>
              <a:spLocks noEditPoints="1"/>
            </p:cNvSpPr>
            <p:nvPr/>
          </p:nvSpPr>
          <p:spPr bwMode="ltGray">
            <a:xfrm>
              <a:off x="2934" y="3773"/>
              <a:ext cx="84" cy="95"/>
            </a:xfrm>
            <a:custGeom>
              <a:avLst/>
              <a:gdLst>
                <a:gd name="T0" fmla="*/ 36 w 84"/>
                <a:gd name="T1" fmla="*/ 95 h 95"/>
                <a:gd name="T2" fmla="*/ 60 w 84"/>
                <a:gd name="T3" fmla="*/ 77 h 95"/>
                <a:gd name="T4" fmla="*/ 78 w 84"/>
                <a:gd name="T5" fmla="*/ 53 h 95"/>
                <a:gd name="T6" fmla="*/ 84 w 84"/>
                <a:gd name="T7" fmla="*/ 42 h 95"/>
                <a:gd name="T8" fmla="*/ 84 w 84"/>
                <a:gd name="T9" fmla="*/ 30 h 95"/>
                <a:gd name="T10" fmla="*/ 72 w 84"/>
                <a:gd name="T11" fmla="*/ 6 h 95"/>
                <a:gd name="T12" fmla="*/ 42 w 84"/>
                <a:gd name="T13" fmla="*/ 0 h 95"/>
                <a:gd name="T14" fmla="*/ 30 w 84"/>
                <a:gd name="T15" fmla="*/ 0 h 95"/>
                <a:gd name="T16" fmla="*/ 12 w 84"/>
                <a:gd name="T17" fmla="*/ 12 h 95"/>
                <a:gd name="T18" fmla="*/ 0 w 84"/>
                <a:gd name="T19" fmla="*/ 24 h 95"/>
                <a:gd name="T20" fmla="*/ 0 w 84"/>
                <a:gd name="T21" fmla="*/ 36 h 95"/>
                <a:gd name="T22" fmla="*/ 6 w 84"/>
                <a:gd name="T23" fmla="*/ 59 h 95"/>
                <a:gd name="T24" fmla="*/ 24 w 84"/>
                <a:gd name="T25" fmla="*/ 83 h 95"/>
                <a:gd name="T26" fmla="*/ 36 w 84"/>
                <a:gd name="T27" fmla="*/ 95 h 95"/>
                <a:gd name="T28" fmla="*/ 36 w 84"/>
                <a:gd name="T29" fmla="*/ 95 h 95"/>
                <a:gd name="T30" fmla="*/ 48 w 84"/>
                <a:gd name="T31" fmla="*/ 12 h 95"/>
                <a:gd name="T32" fmla="*/ 66 w 84"/>
                <a:gd name="T33" fmla="*/ 18 h 95"/>
                <a:gd name="T34" fmla="*/ 72 w 84"/>
                <a:gd name="T35" fmla="*/ 30 h 95"/>
                <a:gd name="T36" fmla="*/ 72 w 84"/>
                <a:gd name="T37" fmla="*/ 42 h 95"/>
                <a:gd name="T38" fmla="*/ 66 w 84"/>
                <a:gd name="T39" fmla="*/ 53 h 95"/>
                <a:gd name="T40" fmla="*/ 48 w 84"/>
                <a:gd name="T41" fmla="*/ 71 h 95"/>
                <a:gd name="T42" fmla="*/ 42 w 84"/>
                <a:gd name="T43" fmla="*/ 77 h 95"/>
                <a:gd name="T44" fmla="*/ 36 w 84"/>
                <a:gd name="T45" fmla="*/ 77 h 95"/>
                <a:gd name="T46" fmla="*/ 24 w 84"/>
                <a:gd name="T47" fmla="*/ 65 h 95"/>
                <a:gd name="T48" fmla="*/ 18 w 84"/>
                <a:gd name="T49" fmla="*/ 48 h 95"/>
                <a:gd name="T50" fmla="*/ 18 w 84"/>
                <a:gd name="T51" fmla="*/ 30 h 95"/>
                <a:gd name="T52" fmla="*/ 30 w 84"/>
                <a:gd name="T53" fmla="*/ 12 h 95"/>
                <a:gd name="T54" fmla="*/ 48 w 84"/>
                <a:gd name="T55" fmla="*/ 12 h 95"/>
                <a:gd name="T56" fmla="*/ 48 w 84"/>
                <a:gd name="T57" fmla="*/ 1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27" name="Freeform 25"/>
            <p:cNvSpPr>
              <a:spLocks noEditPoints="1"/>
            </p:cNvSpPr>
            <p:nvPr/>
          </p:nvSpPr>
          <p:spPr bwMode="ltGray">
            <a:xfrm>
              <a:off x="3779" y="3872"/>
              <a:ext cx="90" cy="108"/>
            </a:xfrm>
            <a:custGeom>
              <a:avLst/>
              <a:gdLst>
                <a:gd name="T0" fmla="*/ 12 w 90"/>
                <a:gd name="T1" fmla="*/ 96 h 108"/>
                <a:gd name="T2" fmla="*/ 24 w 90"/>
                <a:gd name="T3" fmla="*/ 108 h 108"/>
                <a:gd name="T4" fmla="*/ 42 w 90"/>
                <a:gd name="T5" fmla="*/ 108 h 108"/>
                <a:gd name="T6" fmla="*/ 66 w 90"/>
                <a:gd name="T7" fmla="*/ 102 h 108"/>
                <a:gd name="T8" fmla="*/ 84 w 90"/>
                <a:gd name="T9" fmla="*/ 78 h 108"/>
                <a:gd name="T10" fmla="*/ 90 w 90"/>
                <a:gd name="T11" fmla="*/ 66 h 108"/>
                <a:gd name="T12" fmla="*/ 84 w 90"/>
                <a:gd name="T13" fmla="*/ 48 h 108"/>
                <a:gd name="T14" fmla="*/ 66 w 90"/>
                <a:gd name="T15" fmla="*/ 24 h 108"/>
                <a:gd name="T16" fmla="*/ 48 w 90"/>
                <a:gd name="T17" fmla="*/ 12 h 108"/>
                <a:gd name="T18" fmla="*/ 36 w 90"/>
                <a:gd name="T19" fmla="*/ 0 h 108"/>
                <a:gd name="T20" fmla="*/ 30 w 90"/>
                <a:gd name="T21" fmla="*/ 0 h 108"/>
                <a:gd name="T22" fmla="*/ 30 w 90"/>
                <a:gd name="T23" fmla="*/ 0 h 108"/>
                <a:gd name="T24" fmla="*/ 24 w 90"/>
                <a:gd name="T25" fmla="*/ 0 h 108"/>
                <a:gd name="T26" fmla="*/ 12 w 90"/>
                <a:gd name="T27" fmla="*/ 30 h 108"/>
                <a:gd name="T28" fmla="*/ 0 w 90"/>
                <a:gd name="T29" fmla="*/ 54 h 108"/>
                <a:gd name="T30" fmla="*/ 0 w 90"/>
                <a:gd name="T31" fmla="*/ 78 h 108"/>
                <a:gd name="T32" fmla="*/ 12 w 90"/>
                <a:gd name="T33" fmla="*/ 96 h 108"/>
                <a:gd name="T34" fmla="*/ 12 w 90"/>
                <a:gd name="T35" fmla="*/ 96 h 108"/>
                <a:gd name="T36" fmla="*/ 12 w 90"/>
                <a:gd name="T37" fmla="*/ 72 h 108"/>
                <a:gd name="T38" fmla="*/ 18 w 90"/>
                <a:gd name="T39" fmla="*/ 54 h 108"/>
                <a:gd name="T40" fmla="*/ 24 w 90"/>
                <a:gd name="T41" fmla="*/ 36 h 108"/>
                <a:gd name="T42" fmla="*/ 30 w 90"/>
                <a:gd name="T43" fmla="*/ 18 h 108"/>
                <a:gd name="T44" fmla="*/ 30 w 90"/>
                <a:gd name="T45" fmla="*/ 12 h 108"/>
                <a:gd name="T46" fmla="*/ 48 w 90"/>
                <a:gd name="T47" fmla="*/ 24 h 108"/>
                <a:gd name="T48" fmla="*/ 66 w 90"/>
                <a:gd name="T49" fmla="*/ 36 h 108"/>
                <a:gd name="T50" fmla="*/ 78 w 90"/>
                <a:gd name="T51" fmla="*/ 54 h 108"/>
                <a:gd name="T52" fmla="*/ 78 w 90"/>
                <a:gd name="T53" fmla="*/ 72 h 108"/>
                <a:gd name="T54" fmla="*/ 72 w 90"/>
                <a:gd name="T55" fmla="*/ 84 h 108"/>
                <a:gd name="T56" fmla="*/ 48 w 90"/>
                <a:gd name="T57" fmla="*/ 96 h 108"/>
                <a:gd name="T58" fmla="*/ 36 w 90"/>
                <a:gd name="T59" fmla="*/ 96 h 108"/>
                <a:gd name="T60" fmla="*/ 24 w 90"/>
                <a:gd name="T61" fmla="*/ 90 h 108"/>
                <a:gd name="T62" fmla="*/ 18 w 90"/>
                <a:gd name="T63" fmla="*/ 84 h 108"/>
                <a:gd name="T64" fmla="*/ 12 w 90"/>
                <a:gd name="T65" fmla="*/ 72 h 108"/>
                <a:gd name="T66" fmla="*/ 12 w 90"/>
                <a:gd name="T67" fmla="*/ 72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28" name="Freeform 26"/>
            <p:cNvSpPr>
              <a:spLocks noEditPoints="1"/>
            </p:cNvSpPr>
            <p:nvPr/>
          </p:nvSpPr>
          <p:spPr bwMode="ltGray">
            <a:xfrm>
              <a:off x="2400" y="3872"/>
              <a:ext cx="72" cy="90"/>
            </a:xfrm>
            <a:custGeom>
              <a:avLst/>
              <a:gdLst>
                <a:gd name="T0" fmla="*/ 71 w 71"/>
                <a:gd name="T1" fmla="*/ 90 h 90"/>
                <a:gd name="T2" fmla="*/ 71 w 71"/>
                <a:gd name="T3" fmla="*/ 60 h 90"/>
                <a:gd name="T4" fmla="*/ 71 w 71"/>
                <a:gd name="T5" fmla="*/ 36 h 90"/>
                <a:gd name="T6" fmla="*/ 60 w 71"/>
                <a:gd name="T7" fmla="*/ 12 h 90"/>
                <a:gd name="T8" fmla="*/ 36 w 71"/>
                <a:gd name="T9" fmla="*/ 0 h 90"/>
                <a:gd name="T10" fmla="*/ 12 w 71"/>
                <a:gd name="T11" fmla="*/ 12 h 90"/>
                <a:gd name="T12" fmla="*/ 0 w 71"/>
                <a:gd name="T13" fmla="*/ 36 h 90"/>
                <a:gd name="T14" fmla="*/ 6 w 71"/>
                <a:gd name="T15" fmla="*/ 60 h 90"/>
                <a:gd name="T16" fmla="*/ 30 w 71"/>
                <a:gd name="T17" fmla="*/ 78 h 90"/>
                <a:gd name="T18" fmla="*/ 54 w 71"/>
                <a:gd name="T19" fmla="*/ 90 h 90"/>
                <a:gd name="T20" fmla="*/ 71 w 71"/>
                <a:gd name="T21" fmla="*/ 90 h 90"/>
                <a:gd name="T22" fmla="*/ 71 w 71"/>
                <a:gd name="T23" fmla="*/ 90 h 90"/>
                <a:gd name="T24" fmla="*/ 24 w 71"/>
                <a:gd name="T25" fmla="*/ 18 h 90"/>
                <a:gd name="T26" fmla="*/ 42 w 71"/>
                <a:gd name="T27" fmla="*/ 18 h 90"/>
                <a:gd name="T28" fmla="*/ 54 w 71"/>
                <a:gd name="T29" fmla="*/ 18 h 90"/>
                <a:gd name="T30" fmla="*/ 60 w 71"/>
                <a:gd name="T31" fmla="*/ 42 h 90"/>
                <a:gd name="T32" fmla="*/ 60 w 71"/>
                <a:gd name="T33" fmla="*/ 66 h 90"/>
                <a:gd name="T34" fmla="*/ 60 w 71"/>
                <a:gd name="T35" fmla="*/ 72 h 90"/>
                <a:gd name="T36" fmla="*/ 60 w 71"/>
                <a:gd name="T37" fmla="*/ 78 h 90"/>
                <a:gd name="T38" fmla="*/ 42 w 71"/>
                <a:gd name="T39" fmla="*/ 72 h 90"/>
                <a:gd name="T40" fmla="*/ 24 w 71"/>
                <a:gd name="T41" fmla="*/ 66 h 90"/>
                <a:gd name="T42" fmla="*/ 12 w 71"/>
                <a:gd name="T43" fmla="*/ 48 h 90"/>
                <a:gd name="T44" fmla="*/ 12 w 71"/>
                <a:gd name="T45" fmla="*/ 30 h 90"/>
                <a:gd name="T46" fmla="*/ 24 w 71"/>
                <a:gd name="T47" fmla="*/ 18 h 90"/>
                <a:gd name="T48" fmla="*/ 24 w 71"/>
                <a:gd name="T49" fmla="*/ 1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29" name="Oval 27"/>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30" name="Oval 28"/>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31" name="Oval 29"/>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32" name="Freeform 30"/>
            <p:cNvSpPr>
              <a:spLocks noEditPoints="1"/>
            </p:cNvSpPr>
            <p:nvPr/>
          </p:nvSpPr>
          <p:spPr bwMode="ltGray">
            <a:xfrm>
              <a:off x="3743" y="3788"/>
              <a:ext cx="90" cy="96"/>
            </a:xfrm>
            <a:custGeom>
              <a:avLst/>
              <a:gdLst>
                <a:gd name="T0" fmla="*/ 66 w 90"/>
                <a:gd name="T1" fmla="*/ 96 h 96"/>
                <a:gd name="T2" fmla="*/ 78 w 90"/>
                <a:gd name="T3" fmla="*/ 66 h 96"/>
                <a:gd name="T4" fmla="*/ 90 w 90"/>
                <a:gd name="T5" fmla="*/ 42 h 96"/>
                <a:gd name="T6" fmla="*/ 78 w 90"/>
                <a:gd name="T7" fmla="*/ 18 h 96"/>
                <a:gd name="T8" fmla="*/ 60 w 90"/>
                <a:gd name="T9" fmla="*/ 0 h 96"/>
                <a:gd name="T10" fmla="*/ 30 w 90"/>
                <a:gd name="T11" fmla="*/ 6 h 96"/>
                <a:gd name="T12" fmla="*/ 18 w 90"/>
                <a:gd name="T13" fmla="*/ 18 h 96"/>
                <a:gd name="T14" fmla="*/ 6 w 90"/>
                <a:gd name="T15" fmla="*/ 30 h 96"/>
                <a:gd name="T16" fmla="*/ 0 w 90"/>
                <a:gd name="T17" fmla="*/ 42 h 96"/>
                <a:gd name="T18" fmla="*/ 6 w 90"/>
                <a:gd name="T19" fmla="*/ 60 h 96"/>
                <a:gd name="T20" fmla="*/ 24 w 90"/>
                <a:gd name="T21" fmla="*/ 78 h 96"/>
                <a:gd name="T22" fmla="*/ 48 w 90"/>
                <a:gd name="T23" fmla="*/ 90 h 96"/>
                <a:gd name="T24" fmla="*/ 66 w 90"/>
                <a:gd name="T25" fmla="*/ 96 h 96"/>
                <a:gd name="T26" fmla="*/ 66 w 90"/>
                <a:gd name="T27" fmla="*/ 96 h 96"/>
                <a:gd name="T28" fmla="*/ 42 w 90"/>
                <a:gd name="T29" fmla="*/ 18 h 96"/>
                <a:gd name="T30" fmla="*/ 60 w 90"/>
                <a:gd name="T31" fmla="*/ 18 h 96"/>
                <a:gd name="T32" fmla="*/ 72 w 90"/>
                <a:gd name="T33" fmla="*/ 24 h 96"/>
                <a:gd name="T34" fmla="*/ 72 w 90"/>
                <a:gd name="T35" fmla="*/ 36 h 96"/>
                <a:gd name="T36" fmla="*/ 72 w 90"/>
                <a:gd name="T37" fmla="*/ 48 h 96"/>
                <a:gd name="T38" fmla="*/ 66 w 90"/>
                <a:gd name="T39" fmla="*/ 72 h 96"/>
                <a:gd name="T40" fmla="*/ 60 w 90"/>
                <a:gd name="T41" fmla="*/ 78 h 96"/>
                <a:gd name="T42" fmla="*/ 60 w 90"/>
                <a:gd name="T43" fmla="*/ 84 h 96"/>
                <a:gd name="T44" fmla="*/ 42 w 90"/>
                <a:gd name="T45" fmla="*/ 72 h 96"/>
                <a:gd name="T46" fmla="*/ 30 w 90"/>
                <a:gd name="T47" fmla="*/ 66 h 96"/>
                <a:gd name="T48" fmla="*/ 18 w 90"/>
                <a:gd name="T49" fmla="*/ 42 h 96"/>
                <a:gd name="T50" fmla="*/ 24 w 90"/>
                <a:gd name="T51" fmla="*/ 30 h 96"/>
                <a:gd name="T52" fmla="*/ 42 w 90"/>
                <a:gd name="T53" fmla="*/ 18 h 96"/>
                <a:gd name="T54" fmla="*/ 42 w 90"/>
                <a:gd name="T55"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33" name="Freeform 31"/>
            <p:cNvSpPr>
              <a:spLocks noEditPoints="1"/>
            </p:cNvSpPr>
            <p:nvPr/>
          </p:nvSpPr>
          <p:spPr bwMode="ltGray">
            <a:xfrm>
              <a:off x="5422" y="3603"/>
              <a:ext cx="72" cy="108"/>
            </a:xfrm>
            <a:custGeom>
              <a:avLst/>
              <a:gdLst>
                <a:gd name="T0" fmla="*/ 0 w 72"/>
                <a:gd name="T1" fmla="*/ 90 h 108"/>
                <a:gd name="T2" fmla="*/ 12 w 72"/>
                <a:gd name="T3" fmla="*/ 102 h 108"/>
                <a:gd name="T4" fmla="*/ 24 w 72"/>
                <a:gd name="T5" fmla="*/ 108 h 108"/>
                <a:gd name="T6" fmla="*/ 48 w 72"/>
                <a:gd name="T7" fmla="*/ 108 h 108"/>
                <a:gd name="T8" fmla="*/ 66 w 72"/>
                <a:gd name="T9" fmla="*/ 96 h 108"/>
                <a:gd name="T10" fmla="*/ 72 w 72"/>
                <a:gd name="T11" fmla="*/ 66 h 108"/>
                <a:gd name="T12" fmla="*/ 66 w 72"/>
                <a:gd name="T13" fmla="*/ 42 h 108"/>
                <a:gd name="T14" fmla="*/ 60 w 72"/>
                <a:gd name="T15" fmla="*/ 18 h 108"/>
                <a:gd name="T16" fmla="*/ 48 w 72"/>
                <a:gd name="T17" fmla="*/ 6 h 108"/>
                <a:gd name="T18" fmla="*/ 42 w 72"/>
                <a:gd name="T19" fmla="*/ 0 h 108"/>
                <a:gd name="T20" fmla="*/ 42 w 72"/>
                <a:gd name="T21" fmla="*/ 0 h 108"/>
                <a:gd name="T22" fmla="*/ 36 w 72"/>
                <a:gd name="T23" fmla="*/ 0 h 108"/>
                <a:gd name="T24" fmla="*/ 18 w 72"/>
                <a:gd name="T25" fmla="*/ 24 h 108"/>
                <a:gd name="T26" fmla="*/ 6 w 72"/>
                <a:gd name="T27" fmla="*/ 48 h 108"/>
                <a:gd name="T28" fmla="*/ 0 w 72"/>
                <a:gd name="T29" fmla="*/ 66 h 108"/>
                <a:gd name="T30" fmla="*/ 0 w 72"/>
                <a:gd name="T31" fmla="*/ 90 h 108"/>
                <a:gd name="T32" fmla="*/ 0 w 72"/>
                <a:gd name="T33" fmla="*/ 90 h 108"/>
                <a:gd name="T34" fmla="*/ 12 w 72"/>
                <a:gd name="T35" fmla="*/ 66 h 108"/>
                <a:gd name="T36" fmla="*/ 18 w 72"/>
                <a:gd name="T37" fmla="*/ 48 h 108"/>
                <a:gd name="T38" fmla="*/ 24 w 72"/>
                <a:gd name="T39" fmla="*/ 36 h 108"/>
                <a:gd name="T40" fmla="*/ 30 w 72"/>
                <a:gd name="T41" fmla="*/ 24 h 108"/>
                <a:gd name="T42" fmla="*/ 36 w 72"/>
                <a:gd name="T43" fmla="*/ 18 h 108"/>
                <a:gd name="T44" fmla="*/ 54 w 72"/>
                <a:gd name="T45" fmla="*/ 30 h 108"/>
                <a:gd name="T46" fmla="*/ 60 w 72"/>
                <a:gd name="T47" fmla="*/ 48 h 108"/>
                <a:gd name="T48" fmla="*/ 66 w 72"/>
                <a:gd name="T49" fmla="*/ 72 h 108"/>
                <a:gd name="T50" fmla="*/ 66 w 72"/>
                <a:gd name="T51" fmla="*/ 84 h 108"/>
                <a:gd name="T52" fmla="*/ 54 w 72"/>
                <a:gd name="T53" fmla="*/ 96 h 108"/>
                <a:gd name="T54" fmla="*/ 30 w 72"/>
                <a:gd name="T55" fmla="*/ 102 h 108"/>
                <a:gd name="T56" fmla="*/ 24 w 72"/>
                <a:gd name="T57" fmla="*/ 96 h 108"/>
                <a:gd name="T58" fmla="*/ 12 w 72"/>
                <a:gd name="T59" fmla="*/ 90 h 108"/>
                <a:gd name="T60" fmla="*/ 12 w 72"/>
                <a:gd name="T61" fmla="*/ 78 h 108"/>
                <a:gd name="T62" fmla="*/ 12 w 72"/>
                <a:gd name="T63" fmla="*/ 66 h 108"/>
                <a:gd name="T64" fmla="*/ 12 w 72"/>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34" name="Rectangle 32"/>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35" name="Rectangle 33"/>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36" name="AutoShape 34"/>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37" name="Freeform 35"/>
            <p:cNvSpPr>
              <a:spLocks/>
            </p:cNvSpPr>
            <p:nvPr/>
          </p:nvSpPr>
          <p:spPr bwMode="ltGray">
            <a:xfrm>
              <a:off x="4306" y="1529"/>
              <a:ext cx="252" cy="1576"/>
            </a:xfrm>
            <a:custGeom>
              <a:avLst/>
              <a:gdLst>
                <a:gd name="T0" fmla="*/ 252 w 252"/>
                <a:gd name="T1" fmla="*/ 1576 h 1576"/>
                <a:gd name="T2" fmla="*/ 12 w 252"/>
                <a:gd name="T3" fmla="*/ 84 h 1576"/>
                <a:gd name="T4" fmla="*/ 12 w 252"/>
                <a:gd name="T5" fmla="*/ 60 h 1576"/>
                <a:gd name="T6" fmla="*/ 0 w 252"/>
                <a:gd name="T7" fmla="*/ 12 h 1576"/>
                <a:gd name="T8" fmla="*/ 72 w 252"/>
                <a:gd name="T9" fmla="*/ 0 h 1576"/>
                <a:gd name="T10" fmla="*/ 72 w 252"/>
                <a:gd name="T11" fmla="*/ 0 h 1576"/>
                <a:gd name="T12" fmla="*/ 78 w 252"/>
                <a:gd name="T13" fmla="*/ 48 h 1576"/>
                <a:gd name="T14" fmla="*/ 88 w 252"/>
                <a:gd name="T15" fmla="*/ 66 h 15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38" name="Freeform 36"/>
            <p:cNvSpPr>
              <a:spLocks/>
            </p:cNvSpPr>
            <p:nvPr/>
          </p:nvSpPr>
          <p:spPr bwMode="ltGray">
            <a:xfrm>
              <a:off x="4169" y="1421"/>
              <a:ext cx="317" cy="138"/>
            </a:xfrm>
            <a:custGeom>
              <a:avLst/>
              <a:gdLst>
                <a:gd name="T0" fmla="*/ 161 w 316"/>
                <a:gd name="T1" fmla="*/ 0 h 138"/>
                <a:gd name="T2" fmla="*/ 227 w 316"/>
                <a:gd name="T3" fmla="*/ 6 h 138"/>
                <a:gd name="T4" fmla="*/ 275 w 316"/>
                <a:gd name="T5" fmla="*/ 36 h 138"/>
                <a:gd name="T6" fmla="*/ 304 w 316"/>
                <a:gd name="T7" fmla="*/ 78 h 138"/>
                <a:gd name="T8" fmla="*/ 316 w 316"/>
                <a:gd name="T9" fmla="*/ 138 h 138"/>
                <a:gd name="T10" fmla="*/ 0 w 316"/>
                <a:gd name="T11" fmla="*/ 138 h 138"/>
                <a:gd name="T12" fmla="*/ 11 w 316"/>
                <a:gd name="T13" fmla="*/ 78 h 138"/>
                <a:gd name="T14" fmla="*/ 47 w 316"/>
                <a:gd name="T15" fmla="*/ 36 h 138"/>
                <a:gd name="T16" fmla="*/ 95 w 316"/>
                <a:gd name="T17" fmla="*/ 6 h 138"/>
                <a:gd name="T18" fmla="*/ 161 w 316"/>
                <a:gd name="T19" fmla="*/ 0 h 138"/>
                <a:gd name="T20" fmla="*/ 161 w 316"/>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grpSp>
      <p:sp>
        <p:nvSpPr>
          <p:cNvPr id="117799" name="Rectangle 39"/>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ru-RU" noProof="0" smtClean="0"/>
              <a:t>Образец подзаголовка</a:t>
            </a:r>
          </a:p>
        </p:txBody>
      </p:sp>
      <p:sp>
        <p:nvSpPr>
          <p:cNvPr id="117800" name="Rectangle 40"/>
          <p:cNvSpPr>
            <a:spLocks noGrp="1" noChangeArrowheads="1"/>
          </p:cNvSpPr>
          <p:nvPr>
            <p:ph type="ctrTitle"/>
          </p:nvPr>
        </p:nvSpPr>
        <p:spPr>
          <a:xfrm>
            <a:off x="685800" y="1768475"/>
            <a:ext cx="7772400" cy="1736725"/>
          </a:xfrm>
        </p:spPr>
        <p:txBody>
          <a:bodyPr anchor="b" anchorCtr="1"/>
          <a:lstStyle>
            <a:lvl1pPr>
              <a:defRPr sz="5400"/>
            </a:lvl1pPr>
          </a:lstStyle>
          <a:p>
            <a:pPr lvl="0"/>
            <a:r>
              <a:rPr lang="ru-RU" noProof="0" smtClean="0"/>
              <a:t>Образец заголовка</a:t>
            </a:r>
          </a:p>
        </p:txBody>
      </p:sp>
      <p:sp>
        <p:nvSpPr>
          <p:cNvPr id="39" name="Rectangle 37"/>
          <p:cNvSpPr>
            <a:spLocks noGrp="1" noChangeArrowheads="1"/>
          </p:cNvSpPr>
          <p:nvPr>
            <p:ph type="dt" sz="half" idx="10"/>
          </p:nvPr>
        </p:nvSpPr>
        <p:spPr/>
        <p:txBody>
          <a:bodyPr/>
          <a:lstStyle>
            <a:lvl1pPr>
              <a:defRPr smtClean="0"/>
            </a:lvl1pPr>
          </a:lstStyle>
          <a:p>
            <a:pPr>
              <a:defRPr/>
            </a:pPr>
            <a:endParaRPr lang="ru-RU"/>
          </a:p>
        </p:txBody>
      </p:sp>
      <p:sp>
        <p:nvSpPr>
          <p:cNvPr id="40" name="Rectangle 38"/>
          <p:cNvSpPr>
            <a:spLocks noGrp="1" noChangeArrowheads="1"/>
          </p:cNvSpPr>
          <p:nvPr>
            <p:ph type="ftr" sz="quarter" idx="11"/>
          </p:nvPr>
        </p:nvSpPr>
        <p:spPr/>
        <p:txBody>
          <a:bodyPr/>
          <a:lstStyle>
            <a:lvl1pPr>
              <a:defRPr smtClean="0"/>
            </a:lvl1pPr>
          </a:lstStyle>
          <a:p>
            <a:pPr>
              <a:defRPr/>
            </a:pPr>
            <a:endParaRPr lang="ru-RU"/>
          </a:p>
        </p:txBody>
      </p:sp>
      <p:sp>
        <p:nvSpPr>
          <p:cNvPr id="41" name="Rectangle 41"/>
          <p:cNvSpPr>
            <a:spLocks noGrp="1" noChangeArrowheads="1"/>
          </p:cNvSpPr>
          <p:nvPr>
            <p:ph type="sldNum" sz="quarter" idx="12"/>
          </p:nvPr>
        </p:nvSpPr>
        <p:spPr/>
        <p:txBody>
          <a:bodyPr/>
          <a:lstStyle>
            <a:lvl1pPr>
              <a:defRPr/>
            </a:lvl1pPr>
          </a:lstStyle>
          <a:p>
            <a:fld id="{53E62272-8403-4791-93FB-88FC384C1017}" type="slidenum">
              <a:rPr lang="ru-RU"/>
              <a:pPr/>
              <a:t>‹№›</a:t>
            </a:fld>
            <a:endParaRPr lang="ru-RU"/>
          </a:p>
        </p:txBody>
      </p:sp>
    </p:spTree>
    <p:extLst>
      <p:ext uri="{BB962C8B-B14F-4D97-AF65-F5344CB8AC3E}">
        <p14:creationId xmlns:p14="http://schemas.microsoft.com/office/powerpoint/2010/main" val="2777513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Rectangle 39"/>
          <p:cNvSpPr>
            <a:spLocks noGrp="1" noChangeArrowheads="1"/>
          </p:cNvSpPr>
          <p:nvPr>
            <p:ph type="dt" sz="half" idx="10"/>
          </p:nvPr>
        </p:nvSpPr>
        <p:spPr>
          <a:ln/>
        </p:spPr>
        <p:txBody>
          <a:bodyPr/>
          <a:lstStyle>
            <a:lvl1pPr>
              <a:defRPr/>
            </a:lvl1pPr>
          </a:lstStyle>
          <a:p>
            <a:pPr>
              <a:defRPr/>
            </a:pPr>
            <a:endParaRPr lang="ru-RU"/>
          </a:p>
        </p:txBody>
      </p:sp>
      <p:sp>
        <p:nvSpPr>
          <p:cNvPr id="5" name="Rectangle 40"/>
          <p:cNvSpPr>
            <a:spLocks noGrp="1" noChangeArrowheads="1"/>
          </p:cNvSpPr>
          <p:nvPr>
            <p:ph type="ftr" sz="quarter" idx="11"/>
          </p:nvPr>
        </p:nvSpPr>
        <p:spPr>
          <a:ln/>
        </p:spPr>
        <p:txBody>
          <a:bodyPr/>
          <a:lstStyle>
            <a:lvl1pPr>
              <a:defRPr/>
            </a:lvl1pPr>
          </a:lstStyle>
          <a:p>
            <a:pPr>
              <a:defRPr/>
            </a:pPr>
            <a:endParaRPr lang="ru-RU"/>
          </a:p>
        </p:txBody>
      </p:sp>
      <p:sp>
        <p:nvSpPr>
          <p:cNvPr id="6" name="Rectangle 41"/>
          <p:cNvSpPr>
            <a:spLocks noGrp="1" noChangeArrowheads="1"/>
          </p:cNvSpPr>
          <p:nvPr>
            <p:ph type="sldNum" sz="quarter" idx="12"/>
          </p:nvPr>
        </p:nvSpPr>
        <p:spPr>
          <a:ln/>
        </p:spPr>
        <p:txBody>
          <a:bodyPr/>
          <a:lstStyle>
            <a:lvl1pPr>
              <a:defRPr/>
            </a:lvl1pPr>
          </a:lstStyle>
          <a:p>
            <a:fld id="{C5A37CFB-A560-4420-A24E-F154A5AE1BC2}" type="slidenum">
              <a:rPr lang="ru-RU"/>
              <a:pPr/>
              <a:t>‹№›</a:t>
            </a:fld>
            <a:endParaRPr lang="ru-RU"/>
          </a:p>
        </p:txBody>
      </p:sp>
    </p:spTree>
    <p:extLst>
      <p:ext uri="{BB962C8B-B14F-4D97-AF65-F5344CB8AC3E}">
        <p14:creationId xmlns:p14="http://schemas.microsoft.com/office/powerpoint/2010/main" val="4048376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Rectangle 39"/>
          <p:cNvSpPr>
            <a:spLocks noGrp="1" noChangeArrowheads="1"/>
          </p:cNvSpPr>
          <p:nvPr>
            <p:ph type="dt" sz="half" idx="10"/>
          </p:nvPr>
        </p:nvSpPr>
        <p:spPr>
          <a:ln/>
        </p:spPr>
        <p:txBody>
          <a:bodyPr/>
          <a:lstStyle>
            <a:lvl1pPr>
              <a:defRPr/>
            </a:lvl1pPr>
          </a:lstStyle>
          <a:p>
            <a:pPr>
              <a:defRPr/>
            </a:pPr>
            <a:endParaRPr lang="ru-RU"/>
          </a:p>
        </p:txBody>
      </p:sp>
      <p:sp>
        <p:nvSpPr>
          <p:cNvPr id="5" name="Rectangle 40"/>
          <p:cNvSpPr>
            <a:spLocks noGrp="1" noChangeArrowheads="1"/>
          </p:cNvSpPr>
          <p:nvPr>
            <p:ph type="ftr" sz="quarter" idx="11"/>
          </p:nvPr>
        </p:nvSpPr>
        <p:spPr>
          <a:ln/>
        </p:spPr>
        <p:txBody>
          <a:bodyPr/>
          <a:lstStyle>
            <a:lvl1pPr>
              <a:defRPr/>
            </a:lvl1pPr>
          </a:lstStyle>
          <a:p>
            <a:pPr>
              <a:defRPr/>
            </a:pPr>
            <a:endParaRPr lang="ru-RU"/>
          </a:p>
        </p:txBody>
      </p:sp>
      <p:sp>
        <p:nvSpPr>
          <p:cNvPr id="6" name="Rectangle 41"/>
          <p:cNvSpPr>
            <a:spLocks noGrp="1" noChangeArrowheads="1"/>
          </p:cNvSpPr>
          <p:nvPr>
            <p:ph type="sldNum" sz="quarter" idx="12"/>
          </p:nvPr>
        </p:nvSpPr>
        <p:spPr>
          <a:ln/>
        </p:spPr>
        <p:txBody>
          <a:bodyPr/>
          <a:lstStyle>
            <a:lvl1pPr>
              <a:defRPr/>
            </a:lvl1pPr>
          </a:lstStyle>
          <a:p>
            <a:fld id="{7B96916D-3F0D-410D-B442-648BF321D9E3}" type="slidenum">
              <a:rPr lang="ru-RU"/>
              <a:pPr/>
              <a:t>‹№›</a:t>
            </a:fld>
            <a:endParaRPr lang="ru-RU"/>
          </a:p>
        </p:txBody>
      </p:sp>
    </p:spTree>
    <p:extLst>
      <p:ext uri="{BB962C8B-B14F-4D97-AF65-F5344CB8AC3E}">
        <p14:creationId xmlns:p14="http://schemas.microsoft.com/office/powerpoint/2010/main" val="687732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Rectangle 39"/>
          <p:cNvSpPr>
            <a:spLocks noGrp="1" noChangeArrowheads="1"/>
          </p:cNvSpPr>
          <p:nvPr>
            <p:ph type="dt" sz="half" idx="10"/>
          </p:nvPr>
        </p:nvSpPr>
        <p:spPr>
          <a:ln/>
        </p:spPr>
        <p:txBody>
          <a:bodyPr/>
          <a:lstStyle>
            <a:lvl1pPr>
              <a:defRPr/>
            </a:lvl1pPr>
          </a:lstStyle>
          <a:p>
            <a:pPr>
              <a:defRPr/>
            </a:pPr>
            <a:endParaRPr lang="ru-RU"/>
          </a:p>
        </p:txBody>
      </p:sp>
      <p:sp>
        <p:nvSpPr>
          <p:cNvPr id="5" name="Rectangle 40"/>
          <p:cNvSpPr>
            <a:spLocks noGrp="1" noChangeArrowheads="1"/>
          </p:cNvSpPr>
          <p:nvPr>
            <p:ph type="ftr" sz="quarter" idx="11"/>
          </p:nvPr>
        </p:nvSpPr>
        <p:spPr>
          <a:ln/>
        </p:spPr>
        <p:txBody>
          <a:bodyPr/>
          <a:lstStyle>
            <a:lvl1pPr>
              <a:defRPr/>
            </a:lvl1pPr>
          </a:lstStyle>
          <a:p>
            <a:pPr>
              <a:defRPr/>
            </a:pPr>
            <a:endParaRPr lang="ru-RU"/>
          </a:p>
        </p:txBody>
      </p:sp>
      <p:sp>
        <p:nvSpPr>
          <p:cNvPr id="6" name="Rectangle 41"/>
          <p:cNvSpPr>
            <a:spLocks noGrp="1" noChangeArrowheads="1"/>
          </p:cNvSpPr>
          <p:nvPr>
            <p:ph type="sldNum" sz="quarter" idx="12"/>
          </p:nvPr>
        </p:nvSpPr>
        <p:spPr>
          <a:ln/>
        </p:spPr>
        <p:txBody>
          <a:bodyPr/>
          <a:lstStyle>
            <a:lvl1pPr>
              <a:defRPr/>
            </a:lvl1pPr>
          </a:lstStyle>
          <a:p>
            <a:fld id="{757D8082-C4DC-40F3-80B9-20085E89EFED}" type="slidenum">
              <a:rPr lang="ru-RU"/>
              <a:pPr/>
              <a:t>‹№›</a:t>
            </a:fld>
            <a:endParaRPr lang="ru-RU"/>
          </a:p>
        </p:txBody>
      </p:sp>
    </p:spTree>
    <p:extLst>
      <p:ext uri="{BB962C8B-B14F-4D97-AF65-F5344CB8AC3E}">
        <p14:creationId xmlns:p14="http://schemas.microsoft.com/office/powerpoint/2010/main" val="2599068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8"/>
            <a:ext cx="78867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smtClean="0"/>
              <a:t>Образец текста</a:t>
            </a:r>
          </a:p>
        </p:txBody>
      </p:sp>
      <p:sp>
        <p:nvSpPr>
          <p:cNvPr id="4" name="Rectangle 39"/>
          <p:cNvSpPr>
            <a:spLocks noGrp="1" noChangeArrowheads="1"/>
          </p:cNvSpPr>
          <p:nvPr>
            <p:ph type="dt" sz="half" idx="10"/>
          </p:nvPr>
        </p:nvSpPr>
        <p:spPr>
          <a:ln/>
        </p:spPr>
        <p:txBody>
          <a:bodyPr/>
          <a:lstStyle>
            <a:lvl1pPr>
              <a:defRPr/>
            </a:lvl1pPr>
          </a:lstStyle>
          <a:p>
            <a:pPr>
              <a:defRPr/>
            </a:pPr>
            <a:endParaRPr lang="ru-RU"/>
          </a:p>
        </p:txBody>
      </p:sp>
      <p:sp>
        <p:nvSpPr>
          <p:cNvPr id="5" name="Rectangle 40"/>
          <p:cNvSpPr>
            <a:spLocks noGrp="1" noChangeArrowheads="1"/>
          </p:cNvSpPr>
          <p:nvPr>
            <p:ph type="ftr" sz="quarter" idx="11"/>
          </p:nvPr>
        </p:nvSpPr>
        <p:spPr>
          <a:ln/>
        </p:spPr>
        <p:txBody>
          <a:bodyPr/>
          <a:lstStyle>
            <a:lvl1pPr>
              <a:defRPr/>
            </a:lvl1pPr>
          </a:lstStyle>
          <a:p>
            <a:pPr>
              <a:defRPr/>
            </a:pPr>
            <a:endParaRPr lang="ru-RU"/>
          </a:p>
        </p:txBody>
      </p:sp>
      <p:sp>
        <p:nvSpPr>
          <p:cNvPr id="6" name="Rectangle 41"/>
          <p:cNvSpPr>
            <a:spLocks noGrp="1" noChangeArrowheads="1"/>
          </p:cNvSpPr>
          <p:nvPr>
            <p:ph type="sldNum" sz="quarter" idx="12"/>
          </p:nvPr>
        </p:nvSpPr>
        <p:spPr>
          <a:ln/>
        </p:spPr>
        <p:txBody>
          <a:bodyPr/>
          <a:lstStyle>
            <a:lvl1pPr>
              <a:defRPr/>
            </a:lvl1pPr>
          </a:lstStyle>
          <a:p>
            <a:fld id="{E4ACE010-3D09-4643-8C8E-33E212DB1F63}" type="slidenum">
              <a:rPr lang="ru-RU"/>
              <a:pPr/>
              <a:t>‹№›</a:t>
            </a:fld>
            <a:endParaRPr lang="ru-RU"/>
          </a:p>
        </p:txBody>
      </p:sp>
    </p:spTree>
    <p:extLst>
      <p:ext uri="{BB962C8B-B14F-4D97-AF65-F5344CB8AC3E}">
        <p14:creationId xmlns:p14="http://schemas.microsoft.com/office/powerpoint/2010/main" val="2612830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Rectangle 39"/>
          <p:cNvSpPr>
            <a:spLocks noGrp="1" noChangeArrowheads="1"/>
          </p:cNvSpPr>
          <p:nvPr>
            <p:ph type="dt" sz="half" idx="10"/>
          </p:nvPr>
        </p:nvSpPr>
        <p:spPr>
          <a:ln/>
        </p:spPr>
        <p:txBody>
          <a:bodyPr/>
          <a:lstStyle>
            <a:lvl1pPr>
              <a:defRPr/>
            </a:lvl1pPr>
          </a:lstStyle>
          <a:p>
            <a:pPr>
              <a:defRPr/>
            </a:pPr>
            <a:endParaRPr lang="ru-RU"/>
          </a:p>
        </p:txBody>
      </p:sp>
      <p:sp>
        <p:nvSpPr>
          <p:cNvPr id="6" name="Rectangle 40"/>
          <p:cNvSpPr>
            <a:spLocks noGrp="1" noChangeArrowheads="1"/>
          </p:cNvSpPr>
          <p:nvPr>
            <p:ph type="ftr" sz="quarter" idx="11"/>
          </p:nvPr>
        </p:nvSpPr>
        <p:spPr>
          <a:ln/>
        </p:spPr>
        <p:txBody>
          <a:bodyPr/>
          <a:lstStyle>
            <a:lvl1pPr>
              <a:defRPr/>
            </a:lvl1pPr>
          </a:lstStyle>
          <a:p>
            <a:pPr>
              <a:defRPr/>
            </a:pPr>
            <a:endParaRPr lang="ru-RU"/>
          </a:p>
        </p:txBody>
      </p:sp>
      <p:sp>
        <p:nvSpPr>
          <p:cNvPr id="7" name="Rectangle 41"/>
          <p:cNvSpPr>
            <a:spLocks noGrp="1" noChangeArrowheads="1"/>
          </p:cNvSpPr>
          <p:nvPr>
            <p:ph type="sldNum" sz="quarter" idx="12"/>
          </p:nvPr>
        </p:nvSpPr>
        <p:spPr>
          <a:ln/>
        </p:spPr>
        <p:txBody>
          <a:bodyPr/>
          <a:lstStyle>
            <a:lvl1pPr>
              <a:defRPr/>
            </a:lvl1pPr>
          </a:lstStyle>
          <a:p>
            <a:fld id="{78DC446B-DBE2-4F05-945D-A060C757B1F1}" type="slidenum">
              <a:rPr lang="ru-RU"/>
              <a:pPr/>
              <a:t>‹№›</a:t>
            </a:fld>
            <a:endParaRPr lang="ru-RU"/>
          </a:p>
        </p:txBody>
      </p:sp>
    </p:spTree>
    <p:extLst>
      <p:ext uri="{BB962C8B-B14F-4D97-AF65-F5344CB8AC3E}">
        <p14:creationId xmlns:p14="http://schemas.microsoft.com/office/powerpoint/2010/main" val="2569398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365125"/>
            <a:ext cx="78867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630238" y="2505075"/>
            <a:ext cx="386873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29150" y="2505075"/>
            <a:ext cx="38877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Rectangle 39"/>
          <p:cNvSpPr>
            <a:spLocks noGrp="1" noChangeArrowheads="1"/>
          </p:cNvSpPr>
          <p:nvPr>
            <p:ph type="dt" sz="half" idx="10"/>
          </p:nvPr>
        </p:nvSpPr>
        <p:spPr>
          <a:ln/>
        </p:spPr>
        <p:txBody>
          <a:bodyPr/>
          <a:lstStyle>
            <a:lvl1pPr>
              <a:defRPr/>
            </a:lvl1pPr>
          </a:lstStyle>
          <a:p>
            <a:pPr>
              <a:defRPr/>
            </a:pPr>
            <a:endParaRPr lang="ru-RU"/>
          </a:p>
        </p:txBody>
      </p:sp>
      <p:sp>
        <p:nvSpPr>
          <p:cNvPr id="8" name="Rectangle 40"/>
          <p:cNvSpPr>
            <a:spLocks noGrp="1" noChangeArrowheads="1"/>
          </p:cNvSpPr>
          <p:nvPr>
            <p:ph type="ftr" sz="quarter" idx="11"/>
          </p:nvPr>
        </p:nvSpPr>
        <p:spPr>
          <a:ln/>
        </p:spPr>
        <p:txBody>
          <a:bodyPr/>
          <a:lstStyle>
            <a:lvl1pPr>
              <a:defRPr/>
            </a:lvl1pPr>
          </a:lstStyle>
          <a:p>
            <a:pPr>
              <a:defRPr/>
            </a:pPr>
            <a:endParaRPr lang="ru-RU"/>
          </a:p>
        </p:txBody>
      </p:sp>
      <p:sp>
        <p:nvSpPr>
          <p:cNvPr id="9" name="Rectangle 41"/>
          <p:cNvSpPr>
            <a:spLocks noGrp="1" noChangeArrowheads="1"/>
          </p:cNvSpPr>
          <p:nvPr>
            <p:ph type="sldNum" sz="quarter" idx="12"/>
          </p:nvPr>
        </p:nvSpPr>
        <p:spPr>
          <a:ln/>
        </p:spPr>
        <p:txBody>
          <a:bodyPr/>
          <a:lstStyle>
            <a:lvl1pPr>
              <a:defRPr/>
            </a:lvl1pPr>
          </a:lstStyle>
          <a:p>
            <a:fld id="{78196B4D-3894-4441-A802-F1D87404193F}" type="slidenum">
              <a:rPr lang="ru-RU"/>
              <a:pPr/>
              <a:t>‹№›</a:t>
            </a:fld>
            <a:endParaRPr lang="ru-RU"/>
          </a:p>
        </p:txBody>
      </p:sp>
    </p:spTree>
    <p:extLst>
      <p:ext uri="{BB962C8B-B14F-4D97-AF65-F5344CB8AC3E}">
        <p14:creationId xmlns:p14="http://schemas.microsoft.com/office/powerpoint/2010/main" val="3399382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Rectangle 39"/>
          <p:cNvSpPr>
            <a:spLocks noGrp="1" noChangeArrowheads="1"/>
          </p:cNvSpPr>
          <p:nvPr>
            <p:ph type="dt" sz="half" idx="10"/>
          </p:nvPr>
        </p:nvSpPr>
        <p:spPr>
          <a:ln/>
        </p:spPr>
        <p:txBody>
          <a:bodyPr/>
          <a:lstStyle>
            <a:lvl1pPr>
              <a:defRPr/>
            </a:lvl1pPr>
          </a:lstStyle>
          <a:p>
            <a:pPr>
              <a:defRPr/>
            </a:pPr>
            <a:endParaRPr lang="ru-RU"/>
          </a:p>
        </p:txBody>
      </p:sp>
      <p:sp>
        <p:nvSpPr>
          <p:cNvPr id="4" name="Rectangle 40"/>
          <p:cNvSpPr>
            <a:spLocks noGrp="1" noChangeArrowheads="1"/>
          </p:cNvSpPr>
          <p:nvPr>
            <p:ph type="ftr" sz="quarter" idx="11"/>
          </p:nvPr>
        </p:nvSpPr>
        <p:spPr>
          <a:ln/>
        </p:spPr>
        <p:txBody>
          <a:bodyPr/>
          <a:lstStyle>
            <a:lvl1pPr>
              <a:defRPr/>
            </a:lvl1pPr>
          </a:lstStyle>
          <a:p>
            <a:pPr>
              <a:defRPr/>
            </a:pPr>
            <a:endParaRPr lang="ru-RU"/>
          </a:p>
        </p:txBody>
      </p:sp>
      <p:sp>
        <p:nvSpPr>
          <p:cNvPr id="5" name="Rectangle 41"/>
          <p:cNvSpPr>
            <a:spLocks noGrp="1" noChangeArrowheads="1"/>
          </p:cNvSpPr>
          <p:nvPr>
            <p:ph type="sldNum" sz="quarter" idx="12"/>
          </p:nvPr>
        </p:nvSpPr>
        <p:spPr>
          <a:ln/>
        </p:spPr>
        <p:txBody>
          <a:bodyPr/>
          <a:lstStyle>
            <a:lvl1pPr>
              <a:defRPr/>
            </a:lvl1pPr>
          </a:lstStyle>
          <a:p>
            <a:fld id="{E174084A-4ED5-489C-97B8-D4B92F942640}" type="slidenum">
              <a:rPr lang="ru-RU"/>
              <a:pPr/>
              <a:t>‹№›</a:t>
            </a:fld>
            <a:endParaRPr lang="ru-RU"/>
          </a:p>
        </p:txBody>
      </p:sp>
    </p:spTree>
    <p:extLst>
      <p:ext uri="{BB962C8B-B14F-4D97-AF65-F5344CB8AC3E}">
        <p14:creationId xmlns:p14="http://schemas.microsoft.com/office/powerpoint/2010/main" val="2985581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39"/>
          <p:cNvSpPr>
            <a:spLocks noGrp="1" noChangeArrowheads="1"/>
          </p:cNvSpPr>
          <p:nvPr>
            <p:ph type="dt" sz="half" idx="10"/>
          </p:nvPr>
        </p:nvSpPr>
        <p:spPr>
          <a:ln/>
        </p:spPr>
        <p:txBody>
          <a:bodyPr/>
          <a:lstStyle>
            <a:lvl1pPr>
              <a:defRPr/>
            </a:lvl1pPr>
          </a:lstStyle>
          <a:p>
            <a:pPr>
              <a:defRPr/>
            </a:pPr>
            <a:endParaRPr lang="ru-RU"/>
          </a:p>
        </p:txBody>
      </p:sp>
      <p:sp>
        <p:nvSpPr>
          <p:cNvPr id="3" name="Rectangle 40"/>
          <p:cNvSpPr>
            <a:spLocks noGrp="1" noChangeArrowheads="1"/>
          </p:cNvSpPr>
          <p:nvPr>
            <p:ph type="ftr" sz="quarter" idx="11"/>
          </p:nvPr>
        </p:nvSpPr>
        <p:spPr>
          <a:ln/>
        </p:spPr>
        <p:txBody>
          <a:bodyPr/>
          <a:lstStyle>
            <a:lvl1pPr>
              <a:defRPr/>
            </a:lvl1pPr>
          </a:lstStyle>
          <a:p>
            <a:pPr>
              <a:defRPr/>
            </a:pPr>
            <a:endParaRPr lang="ru-RU"/>
          </a:p>
        </p:txBody>
      </p:sp>
      <p:sp>
        <p:nvSpPr>
          <p:cNvPr id="4" name="Rectangle 41"/>
          <p:cNvSpPr>
            <a:spLocks noGrp="1" noChangeArrowheads="1"/>
          </p:cNvSpPr>
          <p:nvPr>
            <p:ph type="sldNum" sz="quarter" idx="12"/>
          </p:nvPr>
        </p:nvSpPr>
        <p:spPr>
          <a:ln/>
        </p:spPr>
        <p:txBody>
          <a:bodyPr/>
          <a:lstStyle>
            <a:lvl1pPr>
              <a:defRPr/>
            </a:lvl1pPr>
          </a:lstStyle>
          <a:p>
            <a:fld id="{44253C03-1646-41EF-AE89-AE43103FB5D2}" type="slidenum">
              <a:rPr lang="ru-RU"/>
              <a:pPr/>
              <a:t>‹№›</a:t>
            </a:fld>
            <a:endParaRPr lang="ru-RU"/>
          </a:p>
        </p:txBody>
      </p:sp>
    </p:spTree>
    <p:extLst>
      <p:ext uri="{BB962C8B-B14F-4D97-AF65-F5344CB8AC3E}">
        <p14:creationId xmlns:p14="http://schemas.microsoft.com/office/powerpoint/2010/main" val="1043580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Rectangle 39"/>
          <p:cNvSpPr>
            <a:spLocks noGrp="1" noChangeArrowheads="1"/>
          </p:cNvSpPr>
          <p:nvPr>
            <p:ph type="dt" sz="half" idx="10"/>
          </p:nvPr>
        </p:nvSpPr>
        <p:spPr>
          <a:ln/>
        </p:spPr>
        <p:txBody>
          <a:bodyPr/>
          <a:lstStyle>
            <a:lvl1pPr>
              <a:defRPr/>
            </a:lvl1pPr>
          </a:lstStyle>
          <a:p>
            <a:pPr>
              <a:defRPr/>
            </a:pPr>
            <a:endParaRPr lang="ru-RU"/>
          </a:p>
        </p:txBody>
      </p:sp>
      <p:sp>
        <p:nvSpPr>
          <p:cNvPr id="6" name="Rectangle 40"/>
          <p:cNvSpPr>
            <a:spLocks noGrp="1" noChangeArrowheads="1"/>
          </p:cNvSpPr>
          <p:nvPr>
            <p:ph type="ftr" sz="quarter" idx="11"/>
          </p:nvPr>
        </p:nvSpPr>
        <p:spPr>
          <a:ln/>
        </p:spPr>
        <p:txBody>
          <a:bodyPr/>
          <a:lstStyle>
            <a:lvl1pPr>
              <a:defRPr/>
            </a:lvl1pPr>
          </a:lstStyle>
          <a:p>
            <a:pPr>
              <a:defRPr/>
            </a:pPr>
            <a:endParaRPr lang="ru-RU"/>
          </a:p>
        </p:txBody>
      </p:sp>
      <p:sp>
        <p:nvSpPr>
          <p:cNvPr id="7" name="Rectangle 41"/>
          <p:cNvSpPr>
            <a:spLocks noGrp="1" noChangeArrowheads="1"/>
          </p:cNvSpPr>
          <p:nvPr>
            <p:ph type="sldNum" sz="quarter" idx="12"/>
          </p:nvPr>
        </p:nvSpPr>
        <p:spPr>
          <a:ln/>
        </p:spPr>
        <p:txBody>
          <a:bodyPr/>
          <a:lstStyle>
            <a:lvl1pPr>
              <a:defRPr/>
            </a:lvl1pPr>
          </a:lstStyle>
          <a:p>
            <a:fld id="{48FDA199-1A8D-4E18-94C9-CA3353FAE662}" type="slidenum">
              <a:rPr lang="ru-RU"/>
              <a:pPr/>
              <a:t>‹№›</a:t>
            </a:fld>
            <a:endParaRPr lang="ru-RU"/>
          </a:p>
        </p:txBody>
      </p:sp>
    </p:spTree>
    <p:extLst>
      <p:ext uri="{BB962C8B-B14F-4D97-AF65-F5344CB8AC3E}">
        <p14:creationId xmlns:p14="http://schemas.microsoft.com/office/powerpoint/2010/main" val="31036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uk-UA" noProof="0" smtClean="0"/>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Rectangle 39"/>
          <p:cNvSpPr>
            <a:spLocks noGrp="1" noChangeArrowheads="1"/>
          </p:cNvSpPr>
          <p:nvPr>
            <p:ph type="dt" sz="half" idx="10"/>
          </p:nvPr>
        </p:nvSpPr>
        <p:spPr>
          <a:ln/>
        </p:spPr>
        <p:txBody>
          <a:bodyPr/>
          <a:lstStyle>
            <a:lvl1pPr>
              <a:defRPr/>
            </a:lvl1pPr>
          </a:lstStyle>
          <a:p>
            <a:pPr>
              <a:defRPr/>
            </a:pPr>
            <a:endParaRPr lang="ru-RU"/>
          </a:p>
        </p:txBody>
      </p:sp>
      <p:sp>
        <p:nvSpPr>
          <p:cNvPr id="6" name="Rectangle 40"/>
          <p:cNvSpPr>
            <a:spLocks noGrp="1" noChangeArrowheads="1"/>
          </p:cNvSpPr>
          <p:nvPr>
            <p:ph type="ftr" sz="quarter" idx="11"/>
          </p:nvPr>
        </p:nvSpPr>
        <p:spPr>
          <a:ln/>
        </p:spPr>
        <p:txBody>
          <a:bodyPr/>
          <a:lstStyle>
            <a:lvl1pPr>
              <a:defRPr/>
            </a:lvl1pPr>
          </a:lstStyle>
          <a:p>
            <a:pPr>
              <a:defRPr/>
            </a:pPr>
            <a:endParaRPr lang="ru-RU"/>
          </a:p>
        </p:txBody>
      </p:sp>
      <p:sp>
        <p:nvSpPr>
          <p:cNvPr id="7" name="Rectangle 41"/>
          <p:cNvSpPr>
            <a:spLocks noGrp="1" noChangeArrowheads="1"/>
          </p:cNvSpPr>
          <p:nvPr>
            <p:ph type="sldNum" sz="quarter" idx="12"/>
          </p:nvPr>
        </p:nvSpPr>
        <p:spPr>
          <a:ln/>
        </p:spPr>
        <p:txBody>
          <a:bodyPr/>
          <a:lstStyle>
            <a:lvl1pPr>
              <a:defRPr/>
            </a:lvl1pPr>
          </a:lstStyle>
          <a:p>
            <a:fld id="{7FE89225-5F27-4799-BCF8-AB229B6DAF14}" type="slidenum">
              <a:rPr lang="ru-RU"/>
              <a:pPr/>
              <a:t>‹№›</a:t>
            </a:fld>
            <a:endParaRPr lang="ru-RU"/>
          </a:p>
        </p:txBody>
      </p:sp>
    </p:spTree>
    <p:extLst>
      <p:ext uri="{BB962C8B-B14F-4D97-AF65-F5344CB8AC3E}">
        <p14:creationId xmlns:p14="http://schemas.microsoft.com/office/powerpoint/2010/main" val="737384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800475" y="1789113"/>
            <a:ext cx="5340350" cy="5056187"/>
            <a:chOff x="2394" y="1127"/>
            <a:chExt cx="3364" cy="3185"/>
          </a:xfrm>
        </p:grpSpPr>
        <p:sp>
          <p:nvSpPr>
            <p:cNvPr id="116739" name="Rectangle 3"/>
            <p:cNvSpPr>
              <a:spLocks noChangeArrowheads="1"/>
            </p:cNvSpPr>
            <p:nvPr userDrawn="1"/>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40" name="Oval 4"/>
            <p:cNvSpPr>
              <a:spLocks noChangeArrowheads="1"/>
            </p:cNvSpPr>
            <p:nvPr userDrawn="1"/>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41" name="Rectangle 5"/>
            <p:cNvSpPr>
              <a:spLocks noChangeArrowheads="1"/>
            </p:cNvSpPr>
            <p:nvPr userDrawn="1"/>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42" name="Freeform 6"/>
            <p:cNvSpPr>
              <a:spLocks noEditPoints="1"/>
            </p:cNvSpPr>
            <p:nvPr userDrawn="1"/>
          </p:nvSpPr>
          <p:spPr bwMode="ltGray">
            <a:xfrm>
              <a:off x="4871" y="3508"/>
              <a:ext cx="66" cy="96"/>
            </a:xfrm>
            <a:custGeom>
              <a:avLst/>
              <a:gdLst>
                <a:gd name="T0" fmla="*/ 18 w 66"/>
                <a:gd name="T1" fmla="*/ 96 h 96"/>
                <a:gd name="T2" fmla="*/ 42 w 66"/>
                <a:gd name="T3" fmla="*/ 78 h 96"/>
                <a:gd name="T4" fmla="*/ 60 w 66"/>
                <a:gd name="T5" fmla="*/ 60 h 96"/>
                <a:gd name="T6" fmla="*/ 66 w 66"/>
                <a:gd name="T7" fmla="*/ 36 h 96"/>
                <a:gd name="T8" fmla="*/ 60 w 66"/>
                <a:gd name="T9" fmla="*/ 12 h 96"/>
                <a:gd name="T10" fmla="*/ 36 w 66"/>
                <a:gd name="T11" fmla="*/ 0 h 96"/>
                <a:gd name="T12" fmla="*/ 24 w 66"/>
                <a:gd name="T13" fmla="*/ 6 h 96"/>
                <a:gd name="T14" fmla="*/ 12 w 66"/>
                <a:gd name="T15" fmla="*/ 12 h 96"/>
                <a:gd name="T16" fmla="*/ 0 w 66"/>
                <a:gd name="T17" fmla="*/ 36 h 96"/>
                <a:gd name="T18" fmla="*/ 0 w 66"/>
                <a:gd name="T19" fmla="*/ 60 h 96"/>
                <a:gd name="T20" fmla="*/ 12 w 66"/>
                <a:gd name="T21" fmla="*/ 84 h 96"/>
                <a:gd name="T22" fmla="*/ 18 w 66"/>
                <a:gd name="T23" fmla="*/ 96 h 96"/>
                <a:gd name="T24" fmla="*/ 18 w 66"/>
                <a:gd name="T25" fmla="*/ 96 h 96"/>
                <a:gd name="T26" fmla="*/ 42 w 66"/>
                <a:gd name="T27" fmla="*/ 18 h 96"/>
                <a:gd name="T28" fmla="*/ 54 w 66"/>
                <a:gd name="T29" fmla="*/ 24 h 96"/>
                <a:gd name="T30" fmla="*/ 60 w 66"/>
                <a:gd name="T31" fmla="*/ 36 h 96"/>
                <a:gd name="T32" fmla="*/ 60 w 66"/>
                <a:gd name="T33" fmla="*/ 48 h 96"/>
                <a:gd name="T34" fmla="*/ 54 w 66"/>
                <a:gd name="T35" fmla="*/ 54 h 96"/>
                <a:gd name="T36" fmla="*/ 36 w 66"/>
                <a:gd name="T37" fmla="*/ 72 h 96"/>
                <a:gd name="T38" fmla="*/ 24 w 66"/>
                <a:gd name="T39" fmla="*/ 78 h 96"/>
                <a:gd name="T40" fmla="*/ 24 w 66"/>
                <a:gd name="T41" fmla="*/ 78 h 96"/>
                <a:gd name="T42" fmla="*/ 12 w 66"/>
                <a:gd name="T43" fmla="*/ 48 h 96"/>
                <a:gd name="T44" fmla="*/ 18 w 66"/>
                <a:gd name="T45" fmla="*/ 24 h 96"/>
                <a:gd name="T46" fmla="*/ 30 w 66"/>
                <a:gd name="T47" fmla="*/ 18 h 96"/>
                <a:gd name="T48" fmla="*/ 42 w 66"/>
                <a:gd name="T49" fmla="*/ 18 h 96"/>
                <a:gd name="T50" fmla="*/ 42 w 66"/>
                <a:gd name="T51"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43" name="Rectangle 7"/>
            <p:cNvSpPr>
              <a:spLocks noChangeArrowheads="1"/>
            </p:cNvSpPr>
            <p:nvPr userDrawn="1"/>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44" name="Rectangle 8"/>
            <p:cNvSpPr>
              <a:spLocks noChangeArrowheads="1"/>
            </p:cNvSpPr>
            <p:nvPr userDrawn="1"/>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45" name="Rectangle 9"/>
            <p:cNvSpPr>
              <a:spLocks noChangeArrowheads="1"/>
            </p:cNvSpPr>
            <p:nvPr userDrawn="1"/>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46" name="Rectangle 10"/>
            <p:cNvSpPr>
              <a:spLocks noChangeArrowheads="1"/>
            </p:cNvSpPr>
            <p:nvPr userDrawn="1"/>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47" name="Rectangle 11"/>
            <p:cNvSpPr>
              <a:spLocks noChangeArrowheads="1"/>
            </p:cNvSpPr>
            <p:nvPr userDrawn="1"/>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48" name="Freeform 12"/>
            <p:cNvSpPr>
              <a:spLocks/>
            </p:cNvSpPr>
            <p:nvPr userDrawn="1"/>
          </p:nvSpPr>
          <p:spPr bwMode="ltGray">
            <a:xfrm>
              <a:off x="4007" y="3021"/>
              <a:ext cx="623" cy="156"/>
            </a:xfrm>
            <a:custGeom>
              <a:avLst/>
              <a:gdLst>
                <a:gd name="T0" fmla="*/ 6 w 623"/>
                <a:gd name="T1" fmla="*/ 18 h 156"/>
                <a:gd name="T2" fmla="*/ 162 w 623"/>
                <a:gd name="T3" fmla="*/ 36 h 156"/>
                <a:gd name="T4" fmla="*/ 251 w 623"/>
                <a:gd name="T5" fmla="*/ 36 h 156"/>
                <a:gd name="T6" fmla="*/ 354 w 623"/>
                <a:gd name="T7" fmla="*/ 30 h 156"/>
                <a:gd name="T8" fmla="*/ 473 w 623"/>
                <a:gd name="T9" fmla="*/ 18 h 156"/>
                <a:gd name="T10" fmla="*/ 611 w 623"/>
                <a:gd name="T11" fmla="*/ 0 h 156"/>
                <a:gd name="T12" fmla="*/ 623 w 623"/>
                <a:gd name="T13" fmla="*/ 114 h 156"/>
                <a:gd name="T14" fmla="*/ 497 w 623"/>
                <a:gd name="T15" fmla="*/ 138 h 156"/>
                <a:gd name="T16" fmla="*/ 414 w 623"/>
                <a:gd name="T17" fmla="*/ 150 h 156"/>
                <a:gd name="T18" fmla="*/ 318 w 623"/>
                <a:gd name="T19" fmla="*/ 156 h 156"/>
                <a:gd name="T20" fmla="*/ 215 w 623"/>
                <a:gd name="T21" fmla="*/ 156 h 156"/>
                <a:gd name="T22" fmla="*/ 108 w 623"/>
                <a:gd name="T23" fmla="*/ 150 h 156"/>
                <a:gd name="T24" fmla="*/ 0 w 623"/>
                <a:gd name="T25" fmla="*/ 132 h 156"/>
                <a:gd name="T26" fmla="*/ 6 w 623"/>
                <a:gd name="T27" fmla="*/ 18 h 156"/>
                <a:gd name="T28" fmla="*/ 6 w 623"/>
                <a:gd name="T29" fmla="*/ 1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49" name="Freeform 13"/>
            <p:cNvSpPr>
              <a:spLocks/>
            </p:cNvSpPr>
            <p:nvPr userDrawn="1"/>
          </p:nvSpPr>
          <p:spPr bwMode="ltGray">
            <a:xfrm>
              <a:off x="4762" y="3591"/>
              <a:ext cx="996" cy="126"/>
            </a:xfrm>
            <a:custGeom>
              <a:avLst/>
              <a:gdLst>
                <a:gd name="T0" fmla="*/ 754 w 993"/>
                <a:gd name="T1" fmla="*/ 6 h 126"/>
                <a:gd name="T2" fmla="*/ 652 w 993"/>
                <a:gd name="T3" fmla="*/ 6 h 126"/>
                <a:gd name="T4" fmla="*/ 563 w 993"/>
                <a:gd name="T5" fmla="*/ 6 h 126"/>
                <a:gd name="T6" fmla="*/ 479 w 993"/>
                <a:gd name="T7" fmla="*/ 6 h 126"/>
                <a:gd name="T8" fmla="*/ 401 w 993"/>
                <a:gd name="T9" fmla="*/ 6 h 126"/>
                <a:gd name="T10" fmla="*/ 335 w 993"/>
                <a:gd name="T11" fmla="*/ 0 h 126"/>
                <a:gd name="T12" fmla="*/ 276 w 993"/>
                <a:gd name="T13" fmla="*/ 0 h 126"/>
                <a:gd name="T14" fmla="*/ 222 w 993"/>
                <a:gd name="T15" fmla="*/ 0 h 126"/>
                <a:gd name="T16" fmla="*/ 180 w 993"/>
                <a:gd name="T17" fmla="*/ 6 h 126"/>
                <a:gd name="T18" fmla="*/ 138 w 993"/>
                <a:gd name="T19" fmla="*/ 6 h 126"/>
                <a:gd name="T20" fmla="*/ 108 w 993"/>
                <a:gd name="T21" fmla="*/ 6 h 126"/>
                <a:gd name="T22" fmla="*/ 54 w 993"/>
                <a:gd name="T23" fmla="*/ 6 h 126"/>
                <a:gd name="T24" fmla="*/ 24 w 993"/>
                <a:gd name="T25" fmla="*/ 12 h 126"/>
                <a:gd name="T26" fmla="*/ 6 w 993"/>
                <a:gd name="T27" fmla="*/ 18 h 126"/>
                <a:gd name="T28" fmla="*/ 0 w 993"/>
                <a:gd name="T29" fmla="*/ 24 h 126"/>
                <a:gd name="T30" fmla="*/ 12 w 993"/>
                <a:gd name="T31" fmla="*/ 42 h 126"/>
                <a:gd name="T32" fmla="*/ 18 w 993"/>
                <a:gd name="T33" fmla="*/ 48 h 126"/>
                <a:gd name="T34" fmla="*/ 30 w 993"/>
                <a:gd name="T35" fmla="*/ 54 h 126"/>
                <a:gd name="T36" fmla="*/ 60 w 993"/>
                <a:gd name="T37" fmla="*/ 60 h 126"/>
                <a:gd name="T38" fmla="*/ 90 w 993"/>
                <a:gd name="T39" fmla="*/ 72 h 126"/>
                <a:gd name="T40" fmla="*/ 144 w 993"/>
                <a:gd name="T41" fmla="*/ 84 h 126"/>
                <a:gd name="T42" fmla="*/ 210 w 993"/>
                <a:gd name="T43" fmla="*/ 90 h 126"/>
                <a:gd name="T44" fmla="*/ 293 w 993"/>
                <a:gd name="T45" fmla="*/ 102 h 126"/>
                <a:gd name="T46" fmla="*/ 389 w 993"/>
                <a:gd name="T47" fmla="*/ 108 h 126"/>
                <a:gd name="T48" fmla="*/ 503 w 993"/>
                <a:gd name="T49" fmla="*/ 120 h 126"/>
                <a:gd name="T50" fmla="*/ 622 w 993"/>
                <a:gd name="T51" fmla="*/ 120 h 126"/>
                <a:gd name="T52" fmla="*/ 754 w 993"/>
                <a:gd name="T53" fmla="*/ 126 h 126"/>
                <a:gd name="T54" fmla="*/ 873 w 993"/>
                <a:gd name="T55" fmla="*/ 126 h 126"/>
                <a:gd name="T56" fmla="*/ 993 w 993"/>
                <a:gd name="T57" fmla="*/ 126 h 126"/>
                <a:gd name="T58" fmla="*/ 993 w 993"/>
                <a:gd name="T59" fmla="*/ 12 h 126"/>
                <a:gd name="T60" fmla="*/ 879 w 993"/>
                <a:gd name="T61" fmla="*/ 12 h 126"/>
                <a:gd name="T62" fmla="*/ 754 w 993"/>
                <a:gd name="T63" fmla="*/ 6 h 126"/>
                <a:gd name="T64" fmla="*/ 754 w 993"/>
                <a:gd name="T65" fmla="*/ 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50" name="Freeform 14"/>
            <p:cNvSpPr>
              <a:spLocks/>
            </p:cNvSpPr>
            <p:nvPr userDrawn="1"/>
          </p:nvSpPr>
          <p:spPr bwMode="ltGray">
            <a:xfrm>
              <a:off x="4786" y="3645"/>
              <a:ext cx="972" cy="245"/>
            </a:xfrm>
            <a:custGeom>
              <a:avLst/>
              <a:gdLst>
                <a:gd name="T0" fmla="*/ 0 w 969"/>
                <a:gd name="T1" fmla="*/ 0 h 245"/>
                <a:gd name="T2" fmla="*/ 24 w 969"/>
                <a:gd name="T3" fmla="*/ 54 h 245"/>
                <a:gd name="T4" fmla="*/ 66 w 969"/>
                <a:gd name="T5" fmla="*/ 96 h 245"/>
                <a:gd name="T6" fmla="*/ 120 w 969"/>
                <a:gd name="T7" fmla="*/ 137 h 245"/>
                <a:gd name="T8" fmla="*/ 198 w 969"/>
                <a:gd name="T9" fmla="*/ 173 h 245"/>
                <a:gd name="T10" fmla="*/ 293 w 969"/>
                <a:gd name="T11" fmla="*/ 203 h 245"/>
                <a:gd name="T12" fmla="*/ 353 w 969"/>
                <a:gd name="T13" fmla="*/ 215 h 245"/>
                <a:gd name="T14" fmla="*/ 413 w 969"/>
                <a:gd name="T15" fmla="*/ 227 h 245"/>
                <a:gd name="T16" fmla="*/ 479 w 969"/>
                <a:gd name="T17" fmla="*/ 233 h 245"/>
                <a:gd name="T18" fmla="*/ 556 w 969"/>
                <a:gd name="T19" fmla="*/ 239 h 245"/>
                <a:gd name="T20" fmla="*/ 634 w 969"/>
                <a:gd name="T21" fmla="*/ 245 h 245"/>
                <a:gd name="T22" fmla="*/ 724 w 969"/>
                <a:gd name="T23" fmla="*/ 245 h 245"/>
                <a:gd name="T24" fmla="*/ 855 w 969"/>
                <a:gd name="T25" fmla="*/ 245 h 245"/>
                <a:gd name="T26" fmla="*/ 969 w 969"/>
                <a:gd name="T27" fmla="*/ 239 h 245"/>
                <a:gd name="T28" fmla="*/ 969 w 969"/>
                <a:gd name="T29" fmla="*/ 60 h 245"/>
                <a:gd name="T30" fmla="*/ 700 w 969"/>
                <a:gd name="T31" fmla="*/ 60 h 245"/>
                <a:gd name="T32" fmla="*/ 503 w 969"/>
                <a:gd name="T33" fmla="*/ 54 h 245"/>
                <a:gd name="T34" fmla="*/ 317 w 969"/>
                <a:gd name="T35" fmla="*/ 42 h 245"/>
                <a:gd name="T36" fmla="*/ 150 w 969"/>
                <a:gd name="T37" fmla="*/ 24 h 245"/>
                <a:gd name="T38" fmla="*/ 72 w 969"/>
                <a:gd name="T39" fmla="*/ 12 h 245"/>
                <a:gd name="T40" fmla="*/ 0 w 969"/>
                <a:gd name="T41" fmla="*/ 0 h 245"/>
                <a:gd name="T42" fmla="*/ 0 w 969"/>
                <a:gd name="T43" fmla="*/ 0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51" name="Freeform 15"/>
            <p:cNvSpPr>
              <a:spLocks/>
            </p:cNvSpPr>
            <p:nvPr userDrawn="1"/>
          </p:nvSpPr>
          <p:spPr bwMode="ltGray">
            <a:xfrm>
              <a:off x="4804" y="3591"/>
              <a:ext cx="954" cy="90"/>
            </a:xfrm>
            <a:custGeom>
              <a:avLst/>
              <a:gdLst>
                <a:gd name="T0" fmla="*/ 700 w 951"/>
                <a:gd name="T1" fmla="*/ 0 h 90"/>
                <a:gd name="T2" fmla="*/ 598 w 951"/>
                <a:gd name="T3" fmla="*/ 0 h 90"/>
                <a:gd name="T4" fmla="*/ 515 w 951"/>
                <a:gd name="T5" fmla="*/ 0 h 90"/>
                <a:gd name="T6" fmla="*/ 431 w 951"/>
                <a:gd name="T7" fmla="*/ 0 h 90"/>
                <a:gd name="T8" fmla="*/ 365 w 951"/>
                <a:gd name="T9" fmla="*/ 0 h 90"/>
                <a:gd name="T10" fmla="*/ 299 w 951"/>
                <a:gd name="T11" fmla="*/ 0 h 90"/>
                <a:gd name="T12" fmla="*/ 245 w 951"/>
                <a:gd name="T13" fmla="*/ 0 h 90"/>
                <a:gd name="T14" fmla="*/ 198 w 951"/>
                <a:gd name="T15" fmla="*/ 0 h 90"/>
                <a:gd name="T16" fmla="*/ 162 w 951"/>
                <a:gd name="T17" fmla="*/ 0 h 90"/>
                <a:gd name="T18" fmla="*/ 126 w 951"/>
                <a:gd name="T19" fmla="*/ 6 h 90"/>
                <a:gd name="T20" fmla="*/ 96 w 951"/>
                <a:gd name="T21" fmla="*/ 6 h 90"/>
                <a:gd name="T22" fmla="*/ 54 w 951"/>
                <a:gd name="T23" fmla="*/ 12 h 90"/>
                <a:gd name="T24" fmla="*/ 30 w 951"/>
                <a:gd name="T25" fmla="*/ 12 h 90"/>
                <a:gd name="T26" fmla="*/ 12 w 951"/>
                <a:gd name="T27" fmla="*/ 18 h 90"/>
                <a:gd name="T28" fmla="*/ 6 w 951"/>
                <a:gd name="T29" fmla="*/ 18 h 90"/>
                <a:gd name="T30" fmla="*/ 0 w 951"/>
                <a:gd name="T31" fmla="*/ 24 h 90"/>
                <a:gd name="T32" fmla="*/ 6 w 951"/>
                <a:gd name="T33" fmla="*/ 30 h 90"/>
                <a:gd name="T34" fmla="*/ 24 w 951"/>
                <a:gd name="T35" fmla="*/ 36 h 90"/>
                <a:gd name="T36" fmla="*/ 54 w 951"/>
                <a:gd name="T37" fmla="*/ 42 h 90"/>
                <a:gd name="T38" fmla="*/ 102 w 951"/>
                <a:gd name="T39" fmla="*/ 54 h 90"/>
                <a:gd name="T40" fmla="*/ 168 w 951"/>
                <a:gd name="T41" fmla="*/ 60 h 90"/>
                <a:gd name="T42" fmla="*/ 251 w 951"/>
                <a:gd name="T43" fmla="*/ 66 h 90"/>
                <a:gd name="T44" fmla="*/ 341 w 951"/>
                <a:gd name="T45" fmla="*/ 78 h 90"/>
                <a:gd name="T46" fmla="*/ 449 w 951"/>
                <a:gd name="T47" fmla="*/ 84 h 90"/>
                <a:gd name="T48" fmla="*/ 568 w 951"/>
                <a:gd name="T49" fmla="*/ 84 h 90"/>
                <a:gd name="T50" fmla="*/ 694 w 951"/>
                <a:gd name="T51" fmla="*/ 90 h 90"/>
                <a:gd name="T52" fmla="*/ 825 w 951"/>
                <a:gd name="T53" fmla="*/ 90 h 90"/>
                <a:gd name="T54" fmla="*/ 951 w 951"/>
                <a:gd name="T55" fmla="*/ 90 h 90"/>
                <a:gd name="T56" fmla="*/ 951 w 951"/>
                <a:gd name="T57" fmla="*/ 6 h 90"/>
                <a:gd name="T58" fmla="*/ 831 w 951"/>
                <a:gd name="T59" fmla="*/ 6 h 90"/>
                <a:gd name="T60" fmla="*/ 772 w 951"/>
                <a:gd name="T61" fmla="*/ 6 h 90"/>
                <a:gd name="T62" fmla="*/ 700 w 951"/>
                <a:gd name="T63" fmla="*/ 0 h 90"/>
                <a:gd name="T64" fmla="*/ 700 w 951"/>
                <a:gd name="T65"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52" name="Freeform 16"/>
            <p:cNvSpPr>
              <a:spLocks/>
            </p:cNvSpPr>
            <p:nvPr userDrawn="1"/>
          </p:nvSpPr>
          <p:spPr bwMode="ltGray">
            <a:xfrm>
              <a:off x="3059" y="1541"/>
              <a:ext cx="102" cy="155"/>
            </a:xfrm>
            <a:custGeom>
              <a:avLst/>
              <a:gdLst>
                <a:gd name="T0" fmla="*/ 102 w 102"/>
                <a:gd name="T1" fmla="*/ 0 h 155"/>
                <a:gd name="T2" fmla="*/ 0 w 102"/>
                <a:gd name="T3" fmla="*/ 12 h 155"/>
                <a:gd name="T4" fmla="*/ 30 w 102"/>
                <a:gd name="T5" fmla="*/ 72 h 155"/>
                <a:gd name="T6" fmla="*/ 30 w 102"/>
                <a:gd name="T7" fmla="*/ 155 h 155"/>
                <a:gd name="T8" fmla="*/ 72 w 102"/>
                <a:gd name="T9" fmla="*/ 155 h 155"/>
                <a:gd name="T10" fmla="*/ 72 w 102"/>
                <a:gd name="T11" fmla="*/ 66 h 155"/>
                <a:gd name="T12" fmla="*/ 102 w 102"/>
                <a:gd name="T13" fmla="*/ 0 h 155"/>
                <a:gd name="T14" fmla="*/ 102 w 102"/>
                <a:gd name="T15" fmla="*/ 0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53" name="Freeform 17"/>
            <p:cNvSpPr>
              <a:spLocks noEditPoints="1"/>
            </p:cNvSpPr>
            <p:nvPr userDrawn="1"/>
          </p:nvSpPr>
          <p:spPr bwMode="ltGray">
            <a:xfrm>
              <a:off x="3059" y="1690"/>
              <a:ext cx="90" cy="96"/>
            </a:xfrm>
            <a:custGeom>
              <a:avLst/>
              <a:gdLst>
                <a:gd name="T0" fmla="*/ 48 w 90"/>
                <a:gd name="T1" fmla="*/ 96 h 96"/>
                <a:gd name="T2" fmla="*/ 72 w 90"/>
                <a:gd name="T3" fmla="*/ 72 h 96"/>
                <a:gd name="T4" fmla="*/ 84 w 90"/>
                <a:gd name="T5" fmla="*/ 48 h 96"/>
                <a:gd name="T6" fmla="*/ 90 w 90"/>
                <a:gd name="T7" fmla="*/ 36 h 96"/>
                <a:gd name="T8" fmla="*/ 84 w 90"/>
                <a:gd name="T9" fmla="*/ 24 h 96"/>
                <a:gd name="T10" fmla="*/ 66 w 90"/>
                <a:gd name="T11" fmla="*/ 6 h 96"/>
                <a:gd name="T12" fmla="*/ 42 w 90"/>
                <a:gd name="T13" fmla="*/ 0 h 96"/>
                <a:gd name="T14" fmla="*/ 24 w 90"/>
                <a:gd name="T15" fmla="*/ 0 h 96"/>
                <a:gd name="T16" fmla="*/ 12 w 90"/>
                <a:gd name="T17" fmla="*/ 12 h 96"/>
                <a:gd name="T18" fmla="*/ 6 w 90"/>
                <a:gd name="T19" fmla="*/ 24 h 96"/>
                <a:gd name="T20" fmla="*/ 0 w 90"/>
                <a:gd name="T21" fmla="*/ 36 h 96"/>
                <a:gd name="T22" fmla="*/ 12 w 90"/>
                <a:gd name="T23" fmla="*/ 66 h 96"/>
                <a:gd name="T24" fmla="*/ 30 w 90"/>
                <a:gd name="T25" fmla="*/ 84 h 96"/>
                <a:gd name="T26" fmla="*/ 48 w 90"/>
                <a:gd name="T27" fmla="*/ 96 h 96"/>
                <a:gd name="T28" fmla="*/ 48 w 90"/>
                <a:gd name="T29" fmla="*/ 96 h 96"/>
                <a:gd name="T30" fmla="*/ 48 w 90"/>
                <a:gd name="T31" fmla="*/ 12 h 96"/>
                <a:gd name="T32" fmla="*/ 66 w 90"/>
                <a:gd name="T33" fmla="*/ 18 h 96"/>
                <a:gd name="T34" fmla="*/ 72 w 90"/>
                <a:gd name="T35" fmla="*/ 24 h 96"/>
                <a:gd name="T36" fmla="*/ 72 w 90"/>
                <a:gd name="T37" fmla="*/ 36 h 96"/>
                <a:gd name="T38" fmla="*/ 72 w 90"/>
                <a:gd name="T39" fmla="*/ 48 h 96"/>
                <a:gd name="T40" fmla="*/ 54 w 90"/>
                <a:gd name="T41" fmla="*/ 66 h 96"/>
                <a:gd name="T42" fmla="*/ 48 w 90"/>
                <a:gd name="T43" fmla="*/ 78 h 96"/>
                <a:gd name="T44" fmla="*/ 30 w 90"/>
                <a:gd name="T45" fmla="*/ 66 h 96"/>
                <a:gd name="T46" fmla="*/ 24 w 90"/>
                <a:gd name="T47" fmla="*/ 48 h 96"/>
                <a:gd name="T48" fmla="*/ 18 w 90"/>
                <a:gd name="T49" fmla="*/ 30 h 96"/>
                <a:gd name="T50" fmla="*/ 30 w 90"/>
                <a:gd name="T51" fmla="*/ 12 h 96"/>
                <a:gd name="T52" fmla="*/ 48 w 90"/>
                <a:gd name="T53" fmla="*/ 12 h 96"/>
                <a:gd name="T54" fmla="*/ 48 w 90"/>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54" name="Freeform 18"/>
            <p:cNvSpPr>
              <a:spLocks noEditPoints="1"/>
            </p:cNvSpPr>
            <p:nvPr userDrawn="1"/>
          </p:nvSpPr>
          <p:spPr bwMode="ltGray">
            <a:xfrm>
              <a:off x="3059" y="1768"/>
              <a:ext cx="90" cy="108"/>
            </a:xfrm>
            <a:custGeom>
              <a:avLst/>
              <a:gdLst>
                <a:gd name="T0" fmla="*/ 0 w 90"/>
                <a:gd name="T1" fmla="*/ 90 h 108"/>
                <a:gd name="T2" fmla="*/ 12 w 90"/>
                <a:gd name="T3" fmla="*/ 102 h 108"/>
                <a:gd name="T4" fmla="*/ 24 w 90"/>
                <a:gd name="T5" fmla="*/ 108 h 108"/>
                <a:gd name="T6" fmla="*/ 54 w 90"/>
                <a:gd name="T7" fmla="*/ 108 h 108"/>
                <a:gd name="T8" fmla="*/ 78 w 90"/>
                <a:gd name="T9" fmla="*/ 96 h 108"/>
                <a:gd name="T10" fmla="*/ 90 w 90"/>
                <a:gd name="T11" fmla="*/ 72 h 108"/>
                <a:gd name="T12" fmla="*/ 84 w 90"/>
                <a:gd name="T13" fmla="*/ 42 h 108"/>
                <a:gd name="T14" fmla="*/ 66 w 90"/>
                <a:gd name="T15" fmla="*/ 24 h 108"/>
                <a:gd name="T16" fmla="*/ 54 w 90"/>
                <a:gd name="T17" fmla="*/ 12 h 108"/>
                <a:gd name="T18" fmla="*/ 48 w 90"/>
                <a:gd name="T19" fmla="*/ 6 h 108"/>
                <a:gd name="T20" fmla="*/ 48 w 90"/>
                <a:gd name="T21" fmla="*/ 6 h 108"/>
                <a:gd name="T22" fmla="*/ 48 w 90"/>
                <a:gd name="T23" fmla="*/ 0 h 108"/>
                <a:gd name="T24" fmla="*/ 24 w 90"/>
                <a:gd name="T25" fmla="*/ 24 h 108"/>
                <a:gd name="T26" fmla="*/ 6 w 90"/>
                <a:gd name="T27" fmla="*/ 48 h 108"/>
                <a:gd name="T28" fmla="*/ 0 w 90"/>
                <a:gd name="T29" fmla="*/ 66 h 108"/>
                <a:gd name="T30" fmla="*/ 0 w 90"/>
                <a:gd name="T31" fmla="*/ 90 h 108"/>
                <a:gd name="T32" fmla="*/ 0 w 90"/>
                <a:gd name="T33" fmla="*/ 90 h 108"/>
                <a:gd name="T34" fmla="*/ 12 w 90"/>
                <a:gd name="T35" fmla="*/ 66 h 108"/>
                <a:gd name="T36" fmla="*/ 18 w 90"/>
                <a:gd name="T37" fmla="*/ 48 h 108"/>
                <a:gd name="T38" fmla="*/ 30 w 90"/>
                <a:gd name="T39" fmla="*/ 36 h 108"/>
                <a:gd name="T40" fmla="*/ 42 w 90"/>
                <a:gd name="T41" fmla="*/ 24 h 108"/>
                <a:gd name="T42" fmla="*/ 48 w 90"/>
                <a:gd name="T43" fmla="*/ 18 h 108"/>
                <a:gd name="T44" fmla="*/ 66 w 90"/>
                <a:gd name="T45" fmla="*/ 30 h 108"/>
                <a:gd name="T46" fmla="*/ 72 w 90"/>
                <a:gd name="T47" fmla="*/ 48 h 108"/>
                <a:gd name="T48" fmla="*/ 78 w 90"/>
                <a:gd name="T49" fmla="*/ 72 h 108"/>
                <a:gd name="T50" fmla="*/ 78 w 90"/>
                <a:gd name="T51" fmla="*/ 84 h 108"/>
                <a:gd name="T52" fmla="*/ 66 w 90"/>
                <a:gd name="T53" fmla="*/ 96 h 108"/>
                <a:gd name="T54" fmla="*/ 42 w 90"/>
                <a:gd name="T55" fmla="*/ 102 h 108"/>
                <a:gd name="T56" fmla="*/ 30 w 90"/>
                <a:gd name="T57" fmla="*/ 96 h 108"/>
                <a:gd name="T58" fmla="*/ 18 w 90"/>
                <a:gd name="T59" fmla="*/ 90 h 108"/>
                <a:gd name="T60" fmla="*/ 12 w 90"/>
                <a:gd name="T61" fmla="*/ 78 h 108"/>
                <a:gd name="T62" fmla="*/ 12 w 90"/>
                <a:gd name="T63" fmla="*/ 66 h 108"/>
                <a:gd name="T64" fmla="*/ 12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55" name="Freeform 19"/>
            <p:cNvSpPr>
              <a:spLocks/>
            </p:cNvSpPr>
            <p:nvPr userDrawn="1"/>
          </p:nvSpPr>
          <p:spPr bwMode="ltGray">
            <a:xfrm>
              <a:off x="5470" y="1205"/>
              <a:ext cx="102" cy="156"/>
            </a:xfrm>
            <a:custGeom>
              <a:avLst/>
              <a:gdLst>
                <a:gd name="T0" fmla="*/ 102 w 102"/>
                <a:gd name="T1" fmla="*/ 0 h 156"/>
                <a:gd name="T2" fmla="*/ 0 w 102"/>
                <a:gd name="T3" fmla="*/ 6 h 156"/>
                <a:gd name="T4" fmla="*/ 30 w 102"/>
                <a:gd name="T5" fmla="*/ 72 h 156"/>
                <a:gd name="T6" fmla="*/ 30 w 102"/>
                <a:gd name="T7" fmla="*/ 156 h 156"/>
                <a:gd name="T8" fmla="*/ 72 w 102"/>
                <a:gd name="T9" fmla="*/ 156 h 156"/>
                <a:gd name="T10" fmla="*/ 72 w 102"/>
                <a:gd name="T11" fmla="*/ 66 h 156"/>
                <a:gd name="T12" fmla="*/ 102 w 102"/>
                <a:gd name="T13" fmla="*/ 0 h 156"/>
                <a:gd name="T14" fmla="*/ 102 w 102"/>
                <a:gd name="T15" fmla="*/ 0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56" name="Freeform 20"/>
            <p:cNvSpPr>
              <a:spLocks noEditPoints="1"/>
            </p:cNvSpPr>
            <p:nvPr userDrawn="1"/>
          </p:nvSpPr>
          <p:spPr bwMode="ltGray">
            <a:xfrm>
              <a:off x="5476" y="1349"/>
              <a:ext cx="84" cy="96"/>
            </a:xfrm>
            <a:custGeom>
              <a:avLst/>
              <a:gdLst>
                <a:gd name="T0" fmla="*/ 42 w 84"/>
                <a:gd name="T1" fmla="*/ 96 h 96"/>
                <a:gd name="T2" fmla="*/ 66 w 84"/>
                <a:gd name="T3" fmla="*/ 78 h 96"/>
                <a:gd name="T4" fmla="*/ 84 w 84"/>
                <a:gd name="T5" fmla="*/ 54 h 96"/>
                <a:gd name="T6" fmla="*/ 84 w 84"/>
                <a:gd name="T7" fmla="*/ 30 h 96"/>
                <a:gd name="T8" fmla="*/ 66 w 84"/>
                <a:gd name="T9" fmla="*/ 6 h 96"/>
                <a:gd name="T10" fmla="*/ 42 w 84"/>
                <a:gd name="T11" fmla="*/ 0 h 96"/>
                <a:gd name="T12" fmla="*/ 24 w 84"/>
                <a:gd name="T13" fmla="*/ 6 h 96"/>
                <a:gd name="T14" fmla="*/ 12 w 84"/>
                <a:gd name="T15" fmla="*/ 18 h 96"/>
                <a:gd name="T16" fmla="*/ 6 w 84"/>
                <a:gd name="T17" fmla="*/ 30 h 96"/>
                <a:gd name="T18" fmla="*/ 0 w 84"/>
                <a:gd name="T19" fmla="*/ 42 h 96"/>
                <a:gd name="T20" fmla="*/ 12 w 84"/>
                <a:gd name="T21" fmla="*/ 66 h 96"/>
                <a:gd name="T22" fmla="*/ 30 w 84"/>
                <a:gd name="T23" fmla="*/ 84 h 96"/>
                <a:gd name="T24" fmla="*/ 42 w 84"/>
                <a:gd name="T25" fmla="*/ 96 h 96"/>
                <a:gd name="T26" fmla="*/ 42 w 84"/>
                <a:gd name="T27" fmla="*/ 96 h 96"/>
                <a:gd name="T28" fmla="*/ 48 w 84"/>
                <a:gd name="T29" fmla="*/ 12 h 96"/>
                <a:gd name="T30" fmla="*/ 66 w 84"/>
                <a:gd name="T31" fmla="*/ 18 h 96"/>
                <a:gd name="T32" fmla="*/ 72 w 84"/>
                <a:gd name="T33" fmla="*/ 30 h 96"/>
                <a:gd name="T34" fmla="*/ 72 w 84"/>
                <a:gd name="T35" fmla="*/ 42 h 96"/>
                <a:gd name="T36" fmla="*/ 66 w 84"/>
                <a:gd name="T37" fmla="*/ 54 h 96"/>
                <a:gd name="T38" fmla="*/ 54 w 84"/>
                <a:gd name="T39" fmla="*/ 72 h 96"/>
                <a:gd name="T40" fmla="*/ 42 w 84"/>
                <a:gd name="T41" fmla="*/ 84 h 96"/>
                <a:gd name="T42" fmla="*/ 42 w 84"/>
                <a:gd name="T43" fmla="*/ 84 h 96"/>
                <a:gd name="T44" fmla="*/ 30 w 84"/>
                <a:gd name="T45" fmla="*/ 72 h 96"/>
                <a:gd name="T46" fmla="*/ 18 w 84"/>
                <a:gd name="T47" fmla="*/ 54 h 96"/>
                <a:gd name="T48" fmla="*/ 18 w 84"/>
                <a:gd name="T49" fmla="*/ 30 h 96"/>
                <a:gd name="T50" fmla="*/ 30 w 84"/>
                <a:gd name="T51" fmla="*/ 18 h 96"/>
                <a:gd name="T52" fmla="*/ 48 w 84"/>
                <a:gd name="T53" fmla="*/ 12 h 96"/>
                <a:gd name="T54" fmla="*/ 48 w 84"/>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57" name="Freeform 21"/>
            <p:cNvSpPr>
              <a:spLocks noEditPoints="1"/>
            </p:cNvSpPr>
            <p:nvPr userDrawn="1"/>
          </p:nvSpPr>
          <p:spPr bwMode="ltGray">
            <a:xfrm>
              <a:off x="5470" y="1433"/>
              <a:ext cx="90" cy="108"/>
            </a:xfrm>
            <a:custGeom>
              <a:avLst/>
              <a:gdLst>
                <a:gd name="T0" fmla="*/ 6 w 90"/>
                <a:gd name="T1" fmla="*/ 90 h 108"/>
                <a:gd name="T2" fmla="*/ 18 w 90"/>
                <a:gd name="T3" fmla="*/ 102 h 108"/>
                <a:gd name="T4" fmla="*/ 30 w 90"/>
                <a:gd name="T5" fmla="*/ 108 h 108"/>
                <a:gd name="T6" fmla="*/ 60 w 90"/>
                <a:gd name="T7" fmla="*/ 108 h 108"/>
                <a:gd name="T8" fmla="*/ 84 w 90"/>
                <a:gd name="T9" fmla="*/ 96 h 108"/>
                <a:gd name="T10" fmla="*/ 90 w 90"/>
                <a:gd name="T11" fmla="*/ 84 h 108"/>
                <a:gd name="T12" fmla="*/ 90 w 90"/>
                <a:gd name="T13" fmla="*/ 66 h 108"/>
                <a:gd name="T14" fmla="*/ 84 w 90"/>
                <a:gd name="T15" fmla="*/ 36 h 108"/>
                <a:gd name="T16" fmla="*/ 72 w 90"/>
                <a:gd name="T17" fmla="*/ 18 h 108"/>
                <a:gd name="T18" fmla="*/ 60 w 90"/>
                <a:gd name="T19" fmla="*/ 6 h 108"/>
                <a:gd name="T20" fmla="*/ 54 w 90"/>
                <a:gd name="T21" fmla="*/ 0 h 108"/>
                <a:gd name="T22" fmla="*/ 54 w 90"/>
                <a:gd name="T23" fmla="*/ 0 h 108"/>
                <a:gd name="T24" fmla="*/ 48 w 90"/>
                <a:gd name="T25" fmla="*/ 0 h 108"/>
                <a:gd name="T26" fmla="*/ 24 w 90"/>
                <a:gd name="T27" fmla="*/ 24 h 108"/>
                <a:gd name="T28" fmla="*/ 12 w 90"/>
                <a:gd name="T29" fmla="*/ 48 h 108"/>
                <a:gd name="T30" fmla="*/ 0 w 90"/>
                <a:gd name="T31" fmla="*/ 66 h 108"/>
                <a:gd name="T32" fmla="*/ 6 w 90"/>
                <a:gd name="T33" fmla="*/ 90 h 108"/>
                <a:gd name="T34" fmla="*/ 6 w 90"/>
                <a:gd name="T35" fmla="*/ 90 h 108"/>
                <a:gd name="T36" fmla="*/ 18 w 90"/>
                <a:gd name="T37" fmla="*/ 66 h 108"/>
                <a:gd name="T38" fmla="*/ 24 w 90"/>
                <a:gd name="T39" fmla="*/ 48 h 108"/>
                <a:gd name="T40" fmla="*/ 36 w 90"/>
                <a:gd name="T41" fmla="*/ 30 h 108"/>
                <a:gd name="T42" fmla="*/ 42 w 90"/>
                <a:gd name="T43" fmla="*/ 18 h 108"/>
                <a:gd name="T44" fmla="*/ 48 w 90"/>
                <a:gd name="T45" fmla="*/ 12 h 108"/>
                <a:gd name="T46" fmla="*/ 78 w 90"/>
                <a:gd name="T47" fmla="*/ 42 h 108"/>
                <a:gd name="T48" fmla="*/ 84 w 90"/>
                <a:gd name="T49" fmla="*/ 66 h 108"/>
                <a:gd name="T50" fmla="*/ 66 w 90"/>
                <a:gd name="T51" fmla="*/ 90 h 108"/>
                <a:gd name="T52" fmla="*/ 54 w 90"/>
                <a:gd name="T53" fmla="*/ 96 h 108"/>
                <a:gd name="T54" fmla="*/ 42 w 90"/>
                <a:gd name="T55" fmla="*/ 96 h 108"/>
                <a:gd name="T56" fmla="*/ 30 w 90"/>
                <a:gd name="T57" fmla="*/ 96 h 108"/>
                <a:gd name="T58" fmla="*/ 24 w 90"/>
                <a:gd name="T59" fmla="*/ 84 h 108"/>
                <a:gd name="T60" fmla="*/ 18 w 90"/>
                <a:gd name="T61" fmla="*/ 78 h 108"/>
                <a:gd name="T62" fmla="*/ 18 w 90"/>
                <a:gd name="T63" fmla="*/ 66 h 108"/>
                <a:gd name="T64" fmla="*/ 18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58" name="Freeform 22"/>
            <p:cNvSpPr>
              <a:spLocks noEditPoints="1"/>
            </p:cNvSpPr>
            <p:nvPr userDrawn="1"/>
          </p:nvSpPr>
          <p:spPr bwMode="ltGray">
            <a:xfrm>
              <a:off x="5428" y="3525"/>
              <a:ext cx="66" cy="96"/>
            </a:xfrm>
            <a:custGeom>
              <a:avLst/>
              <a:gdLst>
                <a:gd name="T0" fmla="*/ 30 w 66"/>
                <a:gd name="T1" fmla="*/ 96 h 96"/>
                <a:gd name="T2" fmla="*/ 54 w 66"/>
                <a:gd name="T3" fmla="*/ 72 h 96"/>
                <a:gd name="T4" fmla="*/ 66 w 66"/>
                <a:gd name="T5" fmla="*/ 48 h 96"/>
                <a:gd name="T6" fmla="*/ 66 w 66"/>
                <a:gd name="T7" fmla="*/ 24 h 96"/>
                <a:gd name="T8" fmla="*/ 54 w 66"/>
                <a:gd name="T9" fmla="*/ 6 h 96"/>
                <a:gd name="T10" fmla="*/ 30 w 66"/>
                <a:gd name="T11" fmla="*/ 0 h 96"/>
                <a:gd name="T12" fmla="*/ 18 w 66"/>
                <a:gd name="T13" fmla="*/ 0 h 96"/>
                <a:gd name="T14" fmla="*/ 6 w 66"/>
                <a:gd name="T15" fmla="*/ 12 h 96"/>
                <a:gd name="T16" fmla="*/ 0 w 66"/>
                <a:gd name="T17" fmla="*/ 36 h 96"/>
                <a:gd name="T18" fmla="*/ 6 w 66"/>
                <a:gd name="T19" fmla="*/ 60 h 96"/>
                <a:gd name="T20" fmla="*/ 18 w 66"/>
                <a:gd name="T21" fmla="*/ 84 h 96"/>
                <a:gd name="T22" fmla="*/ 30 w 66"/>
                <a:gd name="T23" fmla="*/ 96 h 96"/>
                <a:gd name="T24" fmla="*/ 30 w 66"/>
                <a:gd name="T25" fmla="*/ 96 h 96"/>
                <a:gd name="T26" fmla="*/ 30 w 66"/>
                <a:gd name="T27" fmla="*/ 12 h 96"/>
                <a:gd name="T28" fmla="*/ 48 w 66"/>
                <a:gd name="T29" fmla="*/ 18 h 96"/>
                <a:gd name="T30" fmla="*/ 54 w 66"/>
                <a:gd name="T31" fmla="*/ 24 h 96"/>
                <a:gd name="T32" fmla="*/ 54 w 66"/>
                <a:gd name="T33" fmla="*/ 36 h 96"/>
                <a:gd name="T34" fmla="*/ 48 w 66"/>
                <a:gd name="T35" fmla="*/ 48 h 96"/>
                <a:gd name="T36" fmla="*/ 36 w 66"/>
                <a:gd name="T37" fmla="*/ 66 h 96"/>
                <a:gd name="T38" fmla="*/ 30 w 66"/>
                <a:gd name="T39" fmla="*/ 78 h 96"/>
                <a:gd name="T40" fmla="*/ 18 w 66"/>
                <a:gd name="T41" fmla="*/ 66 h 96"/>
                <a:gd name="T42" fmla="*/ 12 w 66"/>
                <a:gd name="T43" fmla="*/ 48 h 96"/>
                <a:gd name="T44" fmla="*/ 6 w 66"/>
                <a:gd name="T45" fmla="*/ 30 h 96"/>
                <a:gd name="T46" fmla="*/ 18 w 66"/>
                <a:gd name="T47" fmla="*/ 12 h 96"/>
                <a:gd name="T48" fmla="*/ 30 w 66"/>
                <a:gd name="T49" fmla="*/ 12 h 96"/>
                <a:gd name="T50" fmla="*/ 30 w 66"/>
                <a:gd name="T51"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59" name="Freeform 23"/>
            <p:cNvSpPr>
              <a:spLocks/>
            </p:cNvSpPr>
            <p:nvPr userDrawn="1"/>
          </p:nvSpPr>
          <p:spPr bwMode="ltGray">
            <a:xfrm>
              <a:off x="3017" y="1127"/>
              <a:ext cx="2603" cy="444"/>
            </a:xfrm>
            <a:custGeom>
              <a:avLst/>
              <a:gdLst>
                <a:gd name="T0" fmla="*/ 2577 w 2594"/>
                <a:gd name="T1" fmla="*/ 0 h 444"/>
                <a:gd name="T2" fmla="*/ 2594 w 2594"/>
                <a:gd name="T3" fmla="*/ 72 h 444"/>
                <a:gd name="T4" fmla="*/ 6 w 2594"/>
                <a:gd name="T5" fmla="*/ 444 h 444"/>
                <a:gd name="T6" fmla="*/ 0 w 2594"/>
                <a:gd name="T7" fmla="*/ 396 h 444"/>
                <a:gd name="T8" fmla="*/ 1225 w 2594"/>
                <a:gd name="T9" fmla="*/ 96 h 444"/>
                <a:gd name="T10" fmla="*/ 1351 w 2594"/>
                <a:gd name="T11" fmla="*/ 78 h 444"/>
                <a:gd name="T12" fmla="*/ 2577 w 2594"/>
                <a:gd name="T13" fmla="*/ 0 h 444"/>
                <a:gd name="T14" fmla="*/ 2577 w 2594"/>
                <a:gd name="T15" fmla="*/ 0 h 4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60" name="Freeform 24"/>
            <p:cNvSpPr>
              <a:spLocks noEditPoints="1"/>
            </p:cNvSpPr>
            <p:nvPr userDrawn="1"/>
          </p:nvSpPr>
          <p:spPr bwMode="ltGray">
            <a:xfrm>
              <a:off x="2934" y="3773"/>
              <a:ext cx="84" cy="95"/>
            </a:xfrm>
            <a:custGeom>
              <a:avLst/>
              <a:gdLst>
                <a:gd name="T0" fmla="*/ 36 w 84"/>
                <a:gd name="T1" fmla="*/ 95 h 95"/>
                <a:gd name="T2" fmla="*/ 60 w 84"/>
                <a:gd name="T3" fmla="*/ 77 h 95"/>
                <a:gd name="T4" fmla="*/ 78 w 84"/>
                <a:gd name="T5" fmla="*/ 53 h 95"/>
                <a:gd name="T6" fmla="*/ 84 w 84"/>
                <a:gd name="T7" fmla="*/ 42 h 95"/>
                <a:gd name="T8" fmla="*/ 84 w 84"/>
                <a:gd name="T9" fmla="*/ 30 h 95"/>
                <a:gd name="T10" fmla="*/ 72 w 84"/>
                <a:gd name="T11" fmla="*/ 6 h 95"/>
                <a:gd name="T12" fmla="*/ 42 w 84"/>
                <a:gd name="T13" fmla="*/ 0 h 95"/>
                <a:gd name="T14" fmla="*/ 30 w 84"/>
                <a:gd name="T15" fmla="*/ 0 h 95"/>
                <a:gd name="T16" fmla="*/ 12 w 84"/>
                <a:gd name="T17" fmla="*/ 12 h 95"/>
                <a:gd name="T18" fmla="*/ 0 w 84"/>
                <a:gd name="T19" fmla="*/ 24 h 95"/>
                <a:gd name="T20" fmla="*/ 0 w 84"/>
                <a:gd name="T21" fmla="*/ 36 h 95"/>
                <a:gd name="T22" fmla="*/ 6 w 84"/>
                <a:gd name="T23" fmla="*/ 59 h 95"/>
                <a:gd name="T24" fmla="*/ 24 w 84"/>
                <a:gd name="T25" fmla="*/ 83 h 95"/>
                <a:gd name="T26" fmla="*/ 36 w 84"/>
                <a:gd name="T27" fmla="*/ 95 h 95"/>
                <a:gd name="T28" fmla="*/ 36 w 84"/>
                <a:gd name="T29" fmla="*/ 95 h 95"/>
                <a:gd name="T30" fmla="*/ 48 w 84"/>
                <a:gd name="T31" fmla="*/ 12 h 95"/>
                <a:gd name="T32" fmla="*/ 66 w 84"/>
                <a:gd name="T33" fmla="*/ 18 h 95"/>
                <a:gd name="T34" fmla="*/ 72 w 84"/>
                <a:gd name="T35" fmla="*/ 30 h 95"/>
                <a:gd name="T36" fmla="*/ 72 w 84"/>
                <a:gd name="T37" fmla="*/ 42 h 95"/>
                <a:gd name="T38" fmla="*/ 66 w 84"/>
                <a:gd name="T39" fmla="*/ 53 h 95"/>
                <a:gd name="T40" fmla="*/ 48 w 84"/>
                <a:gd name="T41" fmla="*/ 71 h 95"/>
                <a:gd name="T42" fmla="*/ 42 w 84"/>
                <a:gd name="T43" fmla="*/ 77 h 95"/>
                <a:gd name="T44" fmla="*/ 36 w 84"/>
                <a:gd name="T45" fmla="*/ 77 h 95"/>
                <a:gd name="T46" fmla="*/ 24 w 84"/>
                <a:gd name="T47" fmla="*/ 65 h 95"/>
                <a:gd name="T48" fmla="*/ 18 w 84"/>
                <a:gd name="T49" fmla="*/ 48 h 95"/>
                <a:gd name="T50" fmla="*/ 18 w 84"/>
                <a:gd name="T51" fmla="*/ 30 h 95"/>
                <a:gd name="T52" fmla="*/ 30 w 84"/>
                <a:gd name="T53" fmla="*/ 12 h 95"/>
                <a:gd name="T54" fmla="*/ 48 w 84"/>
                <a:gd name="T55" fmla="*/ 12 h 95"/>
                <a:gd name="T56" fmla="*/ 48 w 84"/>
                <a:gd name="T57" fmla="*/ 1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61" name="Freeform 25"/>
            <p:cNvSpPr>
              <a:spLocks noEditPoints="1"/>
            </p:cNvSpPr>
            <p:nvPr userDrawn="1"/>
          </p:nvSpPr>
          <p:spPr bwMode="ltGray">
            <a:xfrm>
              <a:off x="3779" y="3872"/>
              <a:ext cx="90" cy="108"/>
            </a:xfrm>
            <a:custGeom>
              <a:avLst/>
              <a:gdLst>
                <a:gd name="T0" fmla="*/ 12 w 90"/>
                <a:gd name="T1" fmla="*/ 96 h 108"/>
                <a:gd name="T2" fmla="*/ 24 w 90"/>
                <a:gd name="T3" fmla="*/ 108 h 108"/>
                <a:gd name="T4" fmla="*/ 42 w 90"/>
                <a:gd name="T5" fmla="*/ 108 h 108"/>
                <a:gd name="T6" fmla="*/ 66 w 90"/>
                <a:gd name="T7" fmla="*/ 102 h 108"/>
                <a:gd name="T8" fmla="*/ 84 w 90"/>
                <a:gd name="T9" fmla="*/ 78 h 108"/>
                <a:gd name="T10" fmla="*/ 90 w 90"/>
                <a:gd name="T11" fmla="*/ 66 h 108"/>
                <a:gd name="T12" fmla="*/ 84 w 90"/>
                <a:gd name="T13" fmla="*/ 48 h 108"/>
                <a:gd name="T14" fmla="*/ 66 w 90"/>
                <a:gd name="T15" fmla="*/ 24 h 108"/>
                <a:gd name="T16" fmla="*/ 48 w 90"/>
                <a:gd name="T17" fmla="*/ 12 h 108"/>
                <a:gd name="T18" fmla="*/ 36 w 90"/>
                <a:gd name="T19" fmla="*/ 0 h 108"/>
                <a:gd name="T20" fmla="*/ 30 w 90"/>
                <a:gd name="T21" fmla="*/ 0 h 108"/>
                <a:gd name="T22" fmla="*/ 30 w 90"/>
                <a:gd name="T23" fmla="*/ 0 h 108"/>
                <a:gd name="T24" fmla="*/ 24 w 90"/>
                <a:gd name="T25" fmla="*/ 0 h 108"/>
                <a:gd name="T26" fmla="*/ 12 w 90"/>
                <a:gd name="T27" fmla="*/ 30 h 108"/>
                <a:gd name="T28" fmla="*/ 0 w 90"/>
                <a:gd name="T29" fmla="*/ 54 h 108"/>
                <a:gd name="T30" fmla="*/ 0 w 90"/>
                <a:gd name="T31" fmla="*/ 78 h 108"/>
                <a:gd name="T32" fmla="*/ 12 w 90"/>
                <a:gd name="T33" fmla="*/ 96 h 108"/>
                <a:gd name="T34" fmla="*/ 12 w 90"/>
                <a:gd name="T35" fmla="*/ 96 h 108"/>
                <a:gd name="T36" fmla="*/ 12 w 90"/>
                <a:gd name="T37" fmla="*/ 72 h 108"/>
                <a:gd name="T38" fmla="*/ 18 w 90"/>
                <a:gd name="T39" fmla="*/ 54 h 108"/>
                <a:gd name="T40" fmla="*/ 24 w 90"/>
                <a:gd name="T41" fmla="*/ 36 h 108"/>
                <a:gd name="T42" fmla="*/ 30 w 90"/>
                <a:gd name="T43" fmla="*/ 18 h 108"/>
                <a:gd name="T44" fmla="*/ 30 w 90"/>
                <a:gd name="T45" fmla="*/ 12 h 108"/>
                <a:gd name="T46" fmla="*/ 48 w 90"/>
                <a:gd name="T47" fmla="*/ 24 h 108"/>
                <a:gd name="T48" fmla="*/ 66 w 90"/>
                <a:gd name="T49" fmla="*/ 36 h 108"/>
                <a:gd name="T50" fmla="*/ 78 w 90"/>
                <a:gd name="T51" fmla="*/ 54 h 108"/>
                <a:gd name="T52" fmla="*/ 78 w 90"/>
                <a:gd name="T53" fmla="*/ 72 h 108"/>
                <a:gd name="T54" fmla="*/ 72 w 90"/>
                <a:gd name="T55" fmla="*/ 84 h 108"/>
                <a:gd name="T56" fmla="*/ 48 w 90"/>
                <a:gd name="T57" fmla="*/ 96 h 108"/>
                <a:gd name="T58" fmla="*/ 36 w 90"/>
                <a:gd name="T59" fmla="*/ 96 h 108"/>
                <a:gd name="T60" fmla="*/ 24 w 90"/>
                <a:gd name="T61" fmla="*/ 90 h 108"/>
                <a:gd name="T62" fmla="*/ 18 w 90"/>
                <a:gd name="T63" fmla="*/ 84 h 108"/>
                <a:gd name="T64" fmla="*/ 12 w 90"/>
                <a:gd name="T65" fmla="*/ 72 h 108"/>
                <a:gd name="T66" fmla="*/ 12 w 90"/>
                <a:gd name="T67" fmla="*/ 72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62" name="Freeform 26"/>
            <p:cNvSpPr>
              <a:spLocks noEditPoints="1"/>
            </p:cNvSpPr>
            <p:nvPr userDrawn="1"/>
          </p:nvSpPr>
          <p:spPr bwMode="ltGray">
            <a:xfrm>
              <a:off x="2400" y="3872"/>
              <a:ext cx="72" cy="90"/>
            </a:xfrm>
            <a:custGeom>
              <a:avLst/>
              <a:gdLst>
                <a:gd name="T0" fmla="*/ 71 w 71"/>
                <a:gd name="T1" fmla="*/ 90 h 90"/>
                <a:gd name="T2" fmla="*/ 71 w 71"/>
                <a:gd name="T3" fmla="*/ 60 h 90"/>
                <a:gd name="T4" fmla="*/ 71 w 71"/>
                <a:gd name="T5" fmla="*/ 36 h 90"/>
                <a:gd name="T6" fmla="*/ 60 w 71"/>
                <a:gd name="T7" fmla="*/ 12 h 90"/>
                <a:gd name="T8" fmla="*/ 36 w 71"/>
                <a:gd name="T9" fmla="*/ 0 h 90"/>
                <a:gd name="T10" fmla="*/ 12 w 71"/>
                <a:gd name="T11" fmla="*/ 12 h 90"/>
                <a:gd name="T12" fmla="*/ 0 w 71"/>
                <a:gd name="T13" fmla="*/ 36 h 90"/>
                <a:gd name="T14" fmla="*/ 6 w 71"/>
                <a:gd name="T15" fmla="*/ 60 h 90"/>
                <a:gd name="T16" fmla="*/ 30 w 71"/>
                <a:gd name="T17" fmla="*/ 78 h 90"/>
                <a:gd name="T18" fmla="*/ 54 w 71"/>
                <a:gd name="T19" fmla="*/ 90 h 90"/>
                <a:gd name="T20" fmla="*/ 71 w 71"/>
                <a:gd name="T21" fmla="*/ 90 h 90"/>
                <a:gd name="T22" fmla="*/ 71 w 71"/>
                <a:gd name="T23" fmla="*/ 90 h 90"/>
                <a:gd name="T24" fmla="*/ 24 w 71"/>
                <a:gd name="T25" fmla="*/ 18 h 90"/>
                <a:gd name="T26" fmla="*/ 42 w 71"/>
                <a:gd name="T27" fmla="*/ 18 h 90"/>
                <a:gd name="T28" fmla="*/ 54 w 71"/>
                <a:gd name="T29" fmla="*/ 18 h 90"/>
                <a:gd name="T30" fmla="*/ 60 w 71"/>
                <a:gd name="T31" fmla="*/ 42 h 90"/>
                <a:gd name="T32" fmla="*/ 60 w 71"/>
                <a:gd name="T33" fmla="*/ 66 h 90"/>
                <a:gd name="T34" fmla="*/ 60 w 71"/>
                <a:gd name="T35" fmla="*/ 72 h 90"/>
                <a:gd name="T36" fmla="*/ 60 w 71"/>
                <a:gd name="T37" fmla="*/ 78 h 90"/>
                <a:gd name="T38" fmla="*/ 42 w 71"/>
                <a:gd name="T39" fmla="*/ 72 h 90"/>
                <a:gd name="T40" fmla="*/ 24 w 71"/>
                <a:gd name="T41" fmla="*/ 66 h 90"/>
                <a:gd name="T42" fmla="*/ 12 w 71"/>
                <a:gd name="T43" fmla="*/ 48 h 90"/>
                <a:gd name="T44" fmla="*/ 12 w 71"/>
                <a:gd name="T45" fmla="*/ 30 h 90"/>
                <a:gd name="T46" fmla="*/ 24 w 71"/>
                <a:gd name="T47" fmla="*/ 18 h 90"/>
                <a:gd name="T48" fmla="*/ 24 w 71"/>
                <a:gd name="T49" fmla="*/ 1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63" name="Oval 27"/>
            <p:cNvSpPr>
              <a:spLocks noChangeArrowheads="1"/>
            </p:cNvSpPr>
            <p:nvPr userDrawn="1"/>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64" name="Oval 28"/>
            <p:cNvSpPr>
              <a:spLocks noChangeArrowheads="1"/>
            </p:cNvSpPr>
            <p:nvPr userDrawn="1"/>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65" name="Oval 29"/>
            <p:cNvSpPr>
              <a:spLocks noChangeArrowheads="1"/>
            </p:cNvSpPr>
            <p:nvPr userDrawn="1"/>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66" name="Freeform 30"/>
            <p:cNvSpPr>
              <a:spLocks noEditPoints="1"/>
            </p:cNvSpPr>
            <p:nvPr userDrawn="1"/>
          </p:nvSpPr>
          <p:spPr bwMode="ltGray">
            <a:xfrm>
              <a:off x="3743" y="3788"/>
              <a:ext cx="90" cy="96"/>
            </a:xfrm>
            <a:custGeom>
              <a:avLst/>
              <a:gdLst>
                <a:gd name="T0" fmla="*/ 66 w 90"/>
                <a:gd name="T1" fmla="*/ 96 h 96"/>
                <a:gd name="T2" fmla="*/ 78 w 90"/>
                <a:gd name="T3" fmla="*/ 66 h 96"/>
                <a:gd name="T4" fmla="*/ 90 w 90"/>
                <a:gd name="T5" fmla="*/ 42 h 96"/>
                <a:gd name="T6" fmla="*/ 78 w 90"/>
                <a:gd name="T7" fmla="*/ 18 h 96"/>
                <a:gd name="T8" fmla="*/ 60 w 90"/>
                <a:gd name="T9" fmla="*/ 0 h 96"/>
                <a:gd name="T10" fmla="*/ 30 w 90"/>
                <a:gd name="T11" fmla="*/ 6 h 96"/>
                <a:gd name="T12" fmla="*/ 18 w 90"/>
                <a:gd name="T13" fmla="*/ 18 h 96"/>
                <a:gd name="T14" fmla="*/ 6 w 90"/>
                <a:gd name="T15" fmla="*/ 30 h 96"/>
                <a:gd name="T16" fmla="*/ 0 w 90"/>
                <a:gd name="T17" fmla="*/ 42 h 96"/>
                <a:gd name="T18" fmla="*/ 6 w 90"/>
                <a:gd name="T19" fmla="*/ 60 h 96"/>
                <a:gd name="T20" fmla="*/ 24 w 90"/>
                <a:gd name="T21" fmla="*/ 78 h 96"/>
                <a:gd name="T22" fmla="*/ 48 w 90"/>
                <a:gd name="T23" fmla="*/ 90 h 96"/>
                <a:gd name="T24" fmla="*/ 66 w 90"/>
                <a:gd name="T25" fmla="*/ 96 h 96"/>
                <a:gd name="T26" fmla="*/ 66 w 90"/>
                <a:gd name="T27" fmla="*/ 96 h 96"/>
                <a:gd name="T28" fmla="*/ 42 w 90"/>
                <a:gd name="T29" fmla="*/ 18 h 96"/>
                <a:gd name="T30" fmla="*/ 60 w 90"/>
                <a:gd name="T31" fmla="*/ 18 h 96"/>
                <a:gd name="T32" fmla="*/ 72 w 90"/>
                <a:gd name="T33" fmla="*/ 24 h 96"/>
                <a:gd name="T34" fmla="*/ 72 w 90"/>
                <a:gd name="T35" fmla="*/ 36 h 96"/>
                <a:gd name="T36" fmla="*/ 72 w 90"/>
                <a:gd name="T37" fmla="*/ 48 h 96"/>
                <a:gd name="T38" fmla="*/ 66 w 90"/>
                <a:gd name="T39" fmla="*/ 72 h 96"/>
                <a:gd name="T40" fmla="*/ 60 w 90"/>
                <a:gd name="T41" fmla="*/ 78 h 96"/>
                <a:gd name="T42" fmla="*/ 60 w 90"/>
                <a:gd name="T43" fmla="*/ 84 h 96"/>
                <a:gd name="T44" fmla="*/ 42 w 90"/>
                <a:gd name="T45" fmla="*/ 72 h 96"/>
                <a:gd name="T46" fmla="*/ 30 w 90"/>
                <a:gd name="T47" fmla="*/ 66 h 96"/>
                <a:gd name="T48" fmla="*/ 18 w 90"/>
                <a:gd name="T49" fmla="*/ 42 h 96"/>
                <a:gd name="T50" fmla="*/ 24 w 90"/>
                <a:gd name="T51" fmla="*/ 30 h 96"/>
                <a:gd name="T52" fmla="*/ 42 w 90"/>
                <a:gd name="T53" fmla="*/ 18 h 96"/>
                <a:gd name="T54" fmla="*/ 42 w 90"/>
                <a:gd name="T55"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67" name="Freeform 31"/>
            <p:cNvSpPr>
              <a:spLocks noEditPoints="1"/>
            </p:cNvSpPr>
            <p:nvPr userDrawn="1"/>
          </p:nvSpPr>
          <p:spPr bwMode="ltGray">
            <a:xfrm>
              <a:off x="5422" y="3603"/>
              <a:ext cx="72" cy="108"/>
            </a:xfrm>
            <a:custGeom>
              <a:avLst/>
              <a:gdLst>
                <a:gd name="T0" fmla="*/ 0 w 72"/>
                <a:gd name="T1" fmla="*/ 90 h 108"/>
                <a:gd name="T2" fmla="*/ 12 w 72"/>
                <a:gd name="T3" fmla="*/ 102 h 108"/>
                <a:gd name="T4" fmla="*/ 24 w 72"/>
                <a:gd name="T5" fmla="*/ 108 h 108"/>
                <a:gd name="T6" fmla="*/ 48 w 72"/>
                <a:gd name="T7" fmla="*/ 108 h 108"/>
                <a:gd name="T8" fmla="*/ 66 w 72"/>
                <a:gd name="T9" fmla="*/ 96 h 108"/>
                <a:gd name="T10" fmla="*/ 72 w 72"/>
                <a:gd name="T11" fmla="*/ 66 h 108"/>
                <a:gd name="T12" fmla="*/ 66 w 72"/>
                <a:gd name="T13" fmla="*/ 42 h 108"/>
                <a:gd name="T14" fmla="*/ 60 w 72"/>
                <a:gd name="T15" fmla="*/ 18 h 108"/>
                <a:gd name="T16" fmla="*/ 48 w 72"/>
                <a:gd name="T17" fmla="*/ 6 h 108"/>
                <a:gd name="T18" fmla="*/ 42 w 72"/>
                <a:gd name="T19" fmla="*/ 0 h 108"/>
                <a:gd name="T20" fmla="*/ 42 w 72"/>
                <a:gd name="T21" fmla="*/ 0 h 108"/>
                <a:gd name="T22" fmla="*/ 36 w 72"/>
                <a:gd name="T23" fmla="*/ 0 h 108"/>
                <a:gd name="T24" fmla="*/ 18 w 72"/>
                <a:gd name="T25" fmla="*/ 24 h 108"/>
                <a:gd name="T26" fmla="*/ 6 w 72"/>
                <a:gd name="T27" fmla="*/ 48 h 108"/>
                <a:gd name="T28" fmla="*/ 0 w 72"/>
                <a:gd name="T29" fmla="*/ 66 h 108"/>
                <a:gd name="T30" fmla="*/ 0 w 72"/>
                <a:gd name="T31" fmla="*/ 90 h 108"/>
                <a:gd name="T32" fmla="*/ 0 w 72"/>
                <a:gd name="T33" fmla="*/ 90 h 108"/>
                <a:gd name="T34" fmla="*/ 12 w 72"/>
                <a:gd name="T35" fmla="*/ 66 h 108"/>
                <a:gd name="T36" fmla="*/ 18 w 72"/>
                <a:gd name="T37" fmla="*/ 48 h 108"/>
                <a:gd name="T38" fmla="*/ 24 w 72"/>
                <a:gd name="T39" fmla="*/ 36 h 108"/>
                <a:gd name="T40" fmla="*/ 30 w 72"/>
                <a:gd name="T41" fmla="*/ 24 h 108"/>
                <a:gd name="T42" fmla="*/ 36 w 72"/>
                <a:gd name="T43" fmla="*/ 18 h 108"/>
                <a:gd name="T44" fmla="*/ 54 w 72"/>
                <a:gd name="T45" fmla="*/ 30 h 108"/>
                <a:gd name="T46" fmla="*/ 60 w 72"/>
                <a:gd name="T47" fmla="*/ 48 h 108"/>
                <a:gd name="T48" fmla="*/ 66 w 72"/>
                <a:gd name="T49" fmla="*/ 72 h 108"/>
                <a:gd name="T50" fmla="*/ 66 w 72"/>
                <a:gd name="T51" fmla="*/ 84 h 108"/>
                <a:gd name="T52" fmla="*/ 54 w 72"/>
                <a:gd name="T53" fmla="*/ 96 h 108"/>
                <a:gd name="T54" fmla="*/ 30 w 72"/>
                <a:gd name="T55" fmla="*/ 102 h 108"/>
                <a:gd name="T56" fmla="*/ 24 w 72"/>
                <a:gd name="T57" fmla="*/ 96 h 108"/>
                <a:gd name="T58" fmla="*/ 12 w 72"/>
                <a:gd name="T59" fmla="*/ 90 h 108"/>
                <a:gd name="T60" fmla="*/ 12 w 72"/>
                <a:gd name="T61" fmla="*/ 78 h 108"/>
                <a:gd name="T62" fmla="*/ 12 w 72"/>
                <a:gd name="T63" fmla="*/ 66 h 108"/>
                <a:gd name="T64" fmla="*/ 12 w 72"/>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68" name="Rectangle 32"/>
            <p:cNvSpPr>
              <a:spLocks noChangeArrowheads="1"/>
            </p:cNvSpPr>
            <p:nvPr userDrawn="1"/>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69" name="Rectangle 33"/>
            <p:cNvSpPr>
              <a:spLocks noChangeArrowheads="1"/>
            </p:cNvSpPr>
            <p:nvPr userDrawn="1"/>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70" name="AutoShape 34"/>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uk-UA"/>
            </a:p>
          </p:txBody>
        </p:sp>
        <p:sp>
          <p:nvSpPr>
            <p:cNvPr id="116771" name="Freeform 35"/>
            <p:cNvSpPr>
              <a:spLocks/>
            </p:cNvSpPr>
            <p:nvPr userDrawn="1"/>
          </p:nvSpPr>
          <p:spPr bwMode="ltGray">
            <a:xfrm>
              <a:off x="4306" y="1529"/>
              <a:ext cx="252" cy="1576"/>
            </a:xfrm>
            <a:custGeom>
              <a:avLst/>
              <a:gdLst>
                <a:gd name="T0" fmla="*/ 252 w 252"/>
                <a:gd name="T1" fmla="*/ 1576 h 1576"/>
                <a:gd name="T2" fmla="*/ 12 w 252"/>
                <a:gd name="T3" fmla="*/ 84 h 1576"/>
                <a:gd name="T4" fmla="*/ 12 w 252"/>
                <a:gd name="T5" fmla="*/ 60 h 1576"/>
                <a:gd name="T6" fmla="*/ 0 w 252"/>
                <a:gd name="T7" fmla="*/ 12 h 1576"/>
                <a:gd name="T8" fmla="*/ 72 w 252"/>
                <a:gd name="T9" fmla="*/ 0 h 1576"/>
                <a:gd name="T10" fmla="*/ 72 w 252"/>
                <a:gd name="T11" fmla="*/ 0 h 1576"/>
                <a:gd name="T12" fmla="*/ 78 w 252"/>
                <a:gd name="T13" fmla="*/ 48 h 1576"/>
                <a:gd name="T14" fmla="*/ 88 w 252"/>
                <a:gd name="T15" fmla="*/ 66 h 15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sp>
          <p:nvSpPr>
            <p:cNvPr id="116772" name="Freeform 36"/>
            <p:cNvSpPr>
              <a:spLocks/>
            </p:cNvSpPr>
            <p:nvPr userDrawn="1"/>
          </p:nvSpPr>
          <p:spPr bwMode="ltGray">
            <a:xfrm>
              <a:off x="4169" y="1421"/>
              <a:ext cx="317" cy="138"/>
            </a:xfrm>
            <a:custGeom>
              <a:avLst/>
              <a:gdLst>
                <a:gd name="T0" fmla="*/ 161 w 316"/>
                <a:gd name="T1" fmla="*/ 0 h 138"/>
                <a:gd name="T2" fmla="*/ 227 w 316"/>
                <a:gd name="T3" fmla="*/ 6 h 138"/>
                <a:gd name="T4" fmla="*/ 275 w 316"/>
                <a:gd name="T5" fmla="*/ 36 h 138"/>
                <a:gd name="T6" fmla="*/ 304 w 316"/>
                <a:gd name="T7" fmla="*/ 78 h 138"/>
                <a:gd name="T8" fmla="*/ 316 w 316"/>
                <a:gd name="T9" fmla="*/ 138 h 138"/>
                <a:gd name="T10" fmla="*/ 0 w 316"/>
                <a:gd name="T11" fmla="*/ 138 h 138"/>
                <a:gd name="T12" fmla="*/ 11 w 316"/>
                <a:gd name="T13" fmla="*/ 78 h 138"/>
                <a:gd name="T14" fmla="*/ 47 w 316"/>
                <a:gd name="T15" fmla="*/ 36 h 138"/>
                <a:gd name="T16" fmla="*/ 95 w 316"/>
                <a:gd name="T17" fmla="*/ 6 h 138"/>
                <a:gd name="T18" fmla="*/ 161 w 316"/>
                <a:gd name="T19" fmla="*/ 0 h 138"/>
                <a:gd name="T20" fmla="*/ 161 w 316"/>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uk-UA"/>
            </a:p>
          </p:txBody>
        </p:sp>
      </p:grpSp>
      <p:sp>
        <p:nvSpPr>
          <p:cNvPr id="116773" name="Rectangle 37"/>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16774" name="Rectangle 38"/>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16775" name="Rectangle 39"/>
          <p:cNvSpPr>
            <a:spLocks noGrp="1" noChangeArrowheads="1"/>
          </p:cNvSpPr>
          <p:nvPr>
            <p:ph type="dt" sz="half" idx="2"/>
          </p:nvPr>
        </p:nvSpPr>
        <p:spPr bwMode="auto">
          <a:xfrm>
            <a:off x="457200" y="6278563"/>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ru-RU"/>
          </a:p>
        </p:txBody>
      </p:sp>
      <p:sp>
        <p:nvSpPr>
          <p:cNvPr id="116776" name="Rectangle 40"/>
          <p:cNvSpPr>
            <a:spLocks noGrp="1" noChangeArrowheads="1"/>
          </p:cNvSpPr>
          <p:nvPr>
            <p:ph type="ftr" sz="quarter" idx="3"/>
          </p:nvPr>
        </p:nvSpPr>
        <p:spPr bwMode="auto">
          <a:xfrm>
            <a:off x="3124200" y="6278563"/>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smtClean="0"/>
            </a:lvl1pPr>
          </a:lstStyle>
          <a:p>
            <a:pPr>
              <a:defRPr/>
            </a:pPr>
            <a:endParaRPr lang="ru-RU"/>
          </a:p>
        </p:txBody>
      </p:sp>
      <p:sp>
        <p:nvSpPr>
          <p:cNvPr id="116777" name="Rectangle 41"/>
          <p:cNvSpPr>
            <a:spLocks noGrp="1" noChangeArrowheads="1"/>
          </p:cNvSpPr>
          <p:nvPr>
            <p:ph type="sldNum" sz="quarter" idx="4"/>
          </p:nvPr>
        </p:nvSpPr>
        <p:spPr bwMode="auto">
          <a:xfrm>
            <a:off x="6553200" y="6278563"/>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B209E923-4413-4F6D-A8E9-9A18E85E1A61}" type="slidenum">
              <a:rPr lang="ru-RU"/>
              <a:pPr/>
              <a:t>‹№›</a:t>
            </a:fld>
            <a:endParaRPr lang="ru-RU"/>
          </a:p>
        </p:txBody>
      </p:sp>
    </p:spTree>
  </p:cSld>
  <p:clrMap bg1="dk2" tx1="lt1" bg2="dk1" tx2="lt2" accent1="accent1" accent2="accent2" accent3="accent3" accent4="accent4" accent5="accent5" accent6="accent6" hlink="hlink" folHlink="folHlink"/>
  <p:sldLayoutIdLst>
    <p:sldLayoutId id="2147483698"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rtl="0" eaLnBrk="0" fontAlgn="base" hangingPunct="0">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SzPct val="65000"/>
        <a:buFont typeface="Wingdings"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accent2"/>
        </a:buClr>
        <a:buSzPct val="65000"/>
        <a:buFont typeface="Wingdings"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folHlink"/>
        </a:buClr>
        <a:buSzPct val="65000"/>
        <a:buFont typeface="Wingdings"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762000" y="1295400"/>
            <a:ext cx="7772400" cy="1470025"/>
          </a:xfrm>
        </p:spPr>
        <p:txBody>
          <a:bodyPr/>
          <a:lstStyle/>
          <a:p>
            <a:pPr eaLnBrk="1" hangingPunct="1"/>
            <a:r>
              <a:rPr lang="uk-UA" sz="4800" smtClean="0">
                <a:latin typeface="Times New Roman" pitchFamily="18" charset="0"/>
              </a:rPr>
              <a:t>Конституційні засади судової влади</a:t>
            </a:r>
            <a:endParaRPr lang="ru-RU" sz="4800" smtClean="0">
              <a:latin typeface="Times New Roman" pitchFamily="18" charset="0"/>
            </a:endParaRPr>
          </a:p>
        </p:txBody>
      </p:sp>
      <p:sp>
        <p:nvSpPr>
          <p:cNvPr id="4099" name="Rectangle 3"/>
          <p:cNvSpPr>
            <a:spLocks noGrp="1" noChangeArrowheads="1"/>
          </p:cNvSpPr>
          <p:nvPr>
            <p:ph type="subTitle" idx="1"/>
          </p:nvPr>
        </p:nvSpPr>
        <p:spPr>
          <a:xfrm>
            <a:off x="1447800" y="3048000"/>
            <a:ext cx="6400800" cy="1752600"/>
          </a:xfrm>
        </p:spPr>
        <p:txBody>
          <a:bodyPr/>
          <a:lstStyle/>
          <a:p>
            <a:pPr eaLnBrk="1" hangingPunct="1">
              <a:lnSpc>
                <a:spcPct val="90000"/>
              </a:lnSpc>
            </a:pPr>
            <a:endParaRPr lang="uk-UA" sz="2800" smtClean="0">
              <a:latin typeface="Times New Roman" pitchFamily="18" charset="0"/>
            </a:endParaRPr>
          </a:p>
          <a:p>
            <a:pPr algn="r" eaLnBrk="1" hangingPunct="1">
              <a:lnSpc>
                <a:spcPct val="90000"/>
              </a:lnSpc>
              <a:spcBef>
                <a:spcPct val="0"/>
              </a:spcBef>
            </a:pPr>
            <a:r>
              <a:rPr lang="uk-UA" sz="3300" b="1" smtClean="0">
                <a:solidFill>
                  <a:srgbClr val="000099"/>
                </a:solidFill>
                <a:latin typeface="Times New Roman" pitchFamily="18" charset="0"/>
                <a:cs typeface="Times New Roman" pitchFamily="18" charset="0"/>
              </a:rPr>
              <a:t>Тема № 11 з дисципліни</a:t>
            </a:r>
            <a:endParaRPr lang="ru-RU" sz="3300" b="1" smtClean="0">
              <a:solidFill>
                <a:srgbClr val="000099"/>
              </a:solidFill>
              <a:latin typeface="Times New Roman" pitchFamily="18" charset="0"/>
              <a:cs typeface="Times New Roman" pitchFamily="18" charset="0"/>
            </a:endParaRPr>
          </a:p>
          <a:p>
            <a:pPr algn="r" eaLnBrk="1" hangingPunct="1">
              <a:lnSpc>
                <a:spcPct val="90000"/>
              </a:lnSpc>
              <a:spcBef>
                <a:spcPct val="0"/>
              </a:spcBef>
            </a:pPr>
            <a:r>
              <a:rPr lang="uk-UA" sz="3300" b="1" smtClean="0">
                <a:solidFill>
                  <a:srgbClr val="000099"/>
                </a:solidFill>
                <a:latin typeface="Times New Roman" pitchFamily="18" charset="0"/>
                <a:cs typeface="Times New Roman" pitchFamily="18" charset="0"/>
              </a:rPr>
              <a:t>“Конституційне право України”</a:t>
            </a:r>
            <a:endParaRPr lang="uk-UA" sz="2800" smtClean="0">
              <a:latin typeface="Times New Roman" pitchFamily="18" charset="0"/>
            </a:endParaRPr>
          </a:p>
          <a:p>
            <a:pPr eaLnBrk="1" hangingPunct="1">
              <a:lnSpc>
                <a:spcPct val="90000"/>
              </a:lnSpc>
            </a:pPr>
            <a:endParaRPr lang="ru-RU" sz="2400" smtClean="0">
              <a:latin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eaLnBrk="1" hangingPunct="1">
              <a:defRPr/>
            </a:pPr>
            <a:r>
              <a:rPr lang="uk-UA" b="1" smtClean="0"/>
              <a:t>3. Статус суддів в Україні.</a:t>
            </a:r>
            <a:endParaRPr lang="ru-RU" b="1" smtClean="0"/>
          </a:p>
        </p:txBody>
      </p:sp>
      <p:sp>
        <p:nvSpPr>
          <p:cNvPr id="126979" name="Rectangle 3"/>
          <p:cNvSpPr>
            <a:spLocks noGrp="1" noChangeArrowheads="1"/>
          </p:cNvSpPr>
          <p:nvPr>
            <p:ph type="body" idx="1"/>
          </p:nvPr>
        </p:nvSpPr>
        <p:spPr>
          <a:xfrm>
            <a:off x="457200" y="1600200"/>
            <a:ext cx="8229600" cy="5029200"/>
          </a:xfrm>
        </p:spPr>
        <p:txBody>
          <a:bodyPr/>
          <a:lstStyle/>
          <a:p>
            <a:pPr eaLnBrk="1" hangingPunct="1">
              <a:lnSpc>
                <a:spcPct val="90000"/>
              </a:lnSpc>
              <a:defRPr/>
            </a:pPr>
            <a:r>
              <a:rPr lang="uk-UA" sz="2400" i="1" smtClean="0"/>
              <a:t>На посаду судді може бути призначений</a:t>
            </a:r>
            <a:r>
              <a:rPr lang="uk-UA" sz="2400" smtClean="0"/>
              <a:t> громадянин України, не молодший тридцяти та не старший шістдесяти п’яти років, який має вищу юридичну освіту і стаж професійної діяльності у сфері права щонайменше п’ять років, є компетентним, доброчесним та володіє державною мовою. Законом можуть бути передбачені додаткові вимоги для призначення на посаду судді. Для суддів спеціалізованих судів відповідно до закону можуть бути встановлені інші вимоги щодо освіти та стажу професійної діяльності.</a:t>
            </a:r>
            <a:endParaRPr lang="uk-UA" sz="2400" i="1" smtClean="0"/>
          </a:p>
          <a:p>
            <a:pPr eaLnBrk="1" hangingPunct="1">
              <a:lnSpc>
                <a:spcPct val="90000"/>
              </a:lnSpc>
              <a:defRPr/>
            </a:pPr>
            <a:r>
              <a:rPr lang="uk-UA" sz="2400" i="1" smtClean="0"/>
              <a:t>Призначення на посаду судді здійснюється Президентом України за поданням Вищої ради правосуддя</a:t>
            </a:r>
            <a:r>
              <a:rPr lang="ru-RU" sz="2400" smtClean="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Rectangle 3"/>
          <p:cNvSpPr>
            <a:spLocks noGrp="1" noChangeArrowheads="1"/>
          </p:cNvSpPr>
          <p:nvPr>
            <p:ph type="body" idx="1"/>
          </p:nvPr>
        </p:nvSpPr>
        <p:spPr>
          <a:xfrm>
            <a:off x="533400" y="228600"/>
            <a:ext cx="8229600" cy="6629400"/>
          </a:xfrm>
        </p:spPr>
        <p:txBody>
          <a:bodyPr/>
          <a:lstStyle/>
          <a:p>
            <a:pPr eaLnBrk="1" hangingPunct="1">
              <a:lnSpc>
                <a:spcPct val="80000"/>
              </a:lnSpc>
              <a:buFont typeface="Wingdings" pitchFamily="2" charset="2"/>
              <a:buNone/>
              <a:defRPr/>
            </a:pPr>
            <a:r>
              <a:rPr lang="uk-UA" sz="2000" smtClean="0"/>
              <a:t>Закон України «Про судоустрій і статус суддів» від 2 червня 2016 року № 1402-VIII передбачає, що </a:t>
            </a:r>
            <a:r>
              <a:rPr lang="uk-UA" sz="2000" i="1" smtClean="0"/>
              <a:t>незалежність судді забезпечується</a:t>
            </a:r>
            <a:r>
              <a:rPr lang="uk-UA" sz="2000" smtClean="0"/>
              <a:t>:</a:t>
            </a:r>
          </a:p>
          <a:p>
            <a:pPr eaLnBrk="1" hangingPunct="1">
              <a:lnSpc>
                <a:spcPct val="80000"/>
              </a:lnSpc>
              <a:defRPr/>
            </a:pPr>
            <a:r>
              <a:rPr lang="uk-UA" sz="2000" smtClean="0"/>
              <a:t>- особливим порядком його призначення, притягнення до відповідальності, звільнення та припинення повноважень;</a:t>
            </a:r>
          </a:p>
          <a:p>
            <a:pPr eaLnBrk="1" hangingPunct="1">
              <a:lnSpc>
                <a:spcPct val="80000"/>
              </a:lnSpc>
              <a:defRPr/>
            </a:pPr>
            <a:r>
              <a:rPr lang="uk-UA" sz="2000" smtClean="0"/>
              <a:t>- недоторканністю та імунітетом судді;</a:t>
            </a:r>
          </a:p>
          <a:p>
            <a:pPr eaLnBrk="1" hangingPunct="1">
              <a:lnSpc>
                <a:spcPct val="80000"/>
              </a:lnSpc>
              <a:defRPr/>
            </a:pPr>
            <a:r>
              <a:rPr lang="uk-UA" sz="2000" smtClean="0"/>
              <a:t>- незмінюваністю судді;</a:t>
            </a:r>
          </a:p>
          <a:p>
            <a:pPr eaLnBrk="1" hangingPunct="1">
              <a:lnSpc>
                <a:spcPct val="80000"/>
              </a:lnSpc>
              <a:defRPr/>
            </a:pPr>
            <a:r>
              <a:rPr lang="uk-UA" sz="2000" smtClean="0"/>
              <a:t>- порядком здійснення правосуддя, визначеним процесуальним законом, таємницею ухвалення судового рішення;</a:t>
            </a:r>
          </a:p>
          <a:p>
            <a:pPr eaLnBrk="1" hangingPunct="1">
              <a:lnSpc>
                <a:spcPct val="80000"/>
              </a:lnSpc>
              <a:defRPr/>
            </a:pPr>
            <a:r>
              <a:rPr lang="uk-UA" sz="2000" smtClean="0"/>
              <a:t>- забороною втручання у здійснення правосуддя;</a:t>
            </a:r>
          </a:p>
          <a:p>
            <a:pPr eaLnBrk="1" hangingPunct="1">
              <a:lnSpc>
                <a:spcPct val="80000"/>
              </a:lnSpc>
              <a:defRPr/>
            </a:pPr>
            <a:r>
              <a:rPr lang="uk-UA" sz="2000" smtClean="0"/>
              <a:t>- відповідальністю за неповагу до суду чи судді;</a:t>
            </a:r>
          </a:p>
          <a:p>
            <a:pPr eaLnBrk="1" hangingPunct="1">
              <a:lnSpc>
                <a:spcPct val="80000"/>
              </a:lnSpc>
              <a:defRPr/>
            </a:pPr>
            <a:r>
              <a:rPr lang="uk-UA" sz="2000" smtClean="0"/>
              <a:t>- окремим порядком фінансування та організаційного забезпечення діяльності судів, установленим законом;</a:t>
            </a:r>
          </a:p>
          <a:p>
            <a:pPr eaLnBrk="1" hangingPunct="1">
              <a:lnSpc>
                <a:spcPct val="80000"/>
              </a:lnSpc>
              <a:defRPr/>
            </a:pPr>
            <a:r>
              <a:rPr lang="uk-UA" sz="2000" smtClean="0"/>
              <a:t>- належним матеріальним та соціальним забезпеченням судді;</a:t>
            </a:r>
          </a:p>
          <a:p>
            <a:pPr eaLnBrk="1" hangingPunct="1">
              <a:lnSpc>
                <a:spcPct val="80000"/>
              </a:lnSpc>
              <a:defRPr/>
            </a:pPr>
            <a:r>
              <a:rPr lang="uk-UA" sz="2000" smtClean="0"/>
              <a:t>- функціонуванням органів суддівського врядування та самоврядування;</a:t>
            </a:r>
          </a:p>
          <a:p>
            <a:pPr eaLnBrk="1" hangingPunct="1">
              <a:lnSpc>
                <a:spcPct val="80000"/>
              </a:lnSpc>
              <a:defRPr/>
            </a:pPr>
            <a:r>
              <a:rPr lang="uk-UA" sz="2000" smtClean="0"/>
              <a:t>- визначеними законом засобами забезпечення особистої безпеки судді, членів його сім’ї, майна, а також іншими засобами їх правового захисту;</a:t>
            </a:r>
          </a:p>
          <a:p>
            <a:pPr eaLnBrk="1" hangingPunct="1">
              <a:lnSpc>
                <a:spcPct val="80000"/>
              </a:lnSpc>
              <a:defRPr/>
            </a:pPr>
            <a:r>
              <a:rPr lang="uk-UA" sz="2000" smtClean="0"/>
              <a:t>- правом судді на відставку.</a:t>
            </a:r>
            <a:endParaRPr lang="ru-RU" sz="20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uk-UA" sz="4800" b="1" smtClean="0">
                <a:effectLst/>
              </a:rPr>
              <a:t>План </a:t>
            </a:r>
          </a:p>
        </p:txBody>
      </p:sp>
      <p:sp>
        <p:nvSpPr>
          <p:cNvPr id="6147" name="Rectangle 8"/>
          <p:cNvSpPr>
            <a:spLocks noGrp="1" noChangeArrowheads="1"/>
          </p:cNvSpPr>
          <p:nvPr>
            <p:ph type="body" idx="1"/>
          </p:nvPr>
        </p:nvSpPr>
        <p:spPr>
          <a:xfrm>
            <a:off x="304800" y="1295400"/>
            <a:ext cx="8610600" cy="4683125"/>
          </a:xfrm>
        </p:spPr>
        <p:txBody>
          <a:bodyPr/>
          <a:lstStyle/>
          <a:p>
            <a:pPr marL="698500" indent="-609600" eaLnBrk="1" hangingPunct="1"/>
            <a:r>
              <a:rPr lang="uk-UA" b="1" smtClean="0">
                <a:effectLst/>
              </a:rPr>
              <a:t>1. Конституційні засади та принципи правосуддя. </a:t>
            </a:r>
          </a:p>
          <a:p>
            <a:pPr marL="698500" indent="-609600" eaLnBrk="1" hangingPunct="1"/>
            <a:r>
              <a:rPr lang="uk-UA" b="1" smtClean="0">
                <a:effectLst/>
              </a:rPr>
              <a:t>2. Система судових органів в Україні.</a:t>
            </a:r>
          </a:p>
          <a:p>
            <a:pPr marL="698500" indent="-609600" eaLnBrk="1" hangingPunct="1"/>
            <a:r>
              <a:rPr lang="uk-UA" b="1" smtClean="0">
                <a:effectLst/>
              </a:rPr>
              <a:t>3. Статус суддів в Україні.</a:t>
            </a:r>
          </a:p>
          <a:p>
            <a:pPr marL="698500" indent="-609600" eaLnBrk="1" hangingPunct="1"/>
            <a:r>
              <a:rPr lang="uk-UA" b="1" smtClean="0">
                <a:effectLst/>
              </a:rPr>
              <a:t>4. Склад, порядок формування та повноваження Конституційного Суду України.</a:t>
            </a:r>
          </a:p>
          <a:p>
            <a:pPr marL="698500" indent="-609600" eaLnBrk="1" hangingPunct="1"/>
            <a:r>
              <a:rPr lang="uk-UA" b="1" smtClean="0">
                <a:effectLst/>
              </a:rPr>
              <a:t>5. Вища рада правосуддя: склад та повноваження.</a:t>
            </a:r>
            <a:endParaRPr lang="ru-RU" b="1" smtClean="0">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33400" y="277813"/>
            <a:ext cx="8153400" cy="941387"/>
          </a:xfrm>
        </p:spPr>
        <p:txBody>
          <a:bodyPr/>
          <a:lstStyle/>
          <a:p>
            <a:pPr eaLnBrk="1" hangingPunct="1"/>
            <a:r>
              <a:rPr lang="uk-UA" sz="3600" b="1" smtClean="0">
                <a:effectLst/>
                <a:latin typeface="Times New Roman" pitchFamily="18" charset="0"/>
              </a:rPr>
              <a:t>ДЖЕРЕЛА:</a:t>
            </a:r>
            <a:endParaRPr lang="ru-RU" sz="3600" b="1" smtClean="0">
              <a:effectLst/>
              <a:latin typeface="Times New Roman" pitchFamily="18" charset="0"/>
            </a:endParaRPr>
          </a:p>
        </p:txBody>
      </p:sp>
      <p:sp>
        <p:nvSpPr>
          <p:cNvPr id="7171" name="Rectangle 5"/>
          <p:cNvSpPr>
            <a:spLocks noChangeArrowheads="1"/>
          </p:cNvSpPr>
          <p:nvPr/>
        </p:nvSpPr>
        <p:spPr bwMode="auto">
          <a:xfrm>
            <a:off x="304800" y="1765300"/>
            <a:ext cx="8458200" cy="448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indent="431800" eaLnBrk="1" hangingPunct="1">
              <a:buFontTx/>
              <a:buAutoNum type="arabicPeriod"/>
            </a:pPr>
            <a:r>
              <a:rPr lang="ru-RU"/>
              <a:t> Дашковська О. Р. Судовий прецедент і судова практика як джерела права / О. Р. Дашковська //Вісник Академії правових наук України. – Х., 2011. – № 1. – С. 34–41.</a:t>
            </a:r>
            <a:endParaRPr lang="uk-UA"/>
          </a:p>
          <a:p>
            <a:pPr indent="431800" eaLnBrk="1" hangingPunct="1">
              <a:buFontTx/>
              <a:buAutoNum type="arabicPeriod"/>
            </a:pPr>
            <a:r>
              <a:rPr lang="uk-UA"/>
              <a:t> Державна</a:t>
            </a:r>
            <a:r>
              <a:rPr lang="ru-RU"/>
              <a:t> </a:t>
            </a:r>
            <a:r>
              <a:rPr lang="uk-UA"/>
              <a:t>судова адміністрація</a:t>
            </a:r>
            <a:r>
              <a:rPr lang="ru-RU"/>
              <a:t> </a:t>
            </a:r>
            <a:r>
              <a:rPr lang="uk-UA"/>
              <a:t>України: 10 років судового адміністрування : ювіл. вид. / відп. ред.: Ю.</a:t>
            </a:r>
            <a:r>
              <a:rPr lang="ru-RU"/>
              <a:t> </a:t>
            </a:r>
            <a:r>
              <a:rPr lang="uk-UA"/>
              <a:t>С.</a:t>
            </a:r>
            <a:r>
              <a:rPr lang="ru-RU"/>
              <a:t> </a:t>
            </a:r>
            <a:r>
              <a:rPr lang="uk-UA"/>
              <a:t>Забара, Ф.</a:t>
            </a:r>
            <a:r>
              <a:rPr lang="ru-RU"/>
              <a:t> </a:t>
            </a:r>
            <a:r>
              <a:rPr lang="uk-UA"/>
              <a:t>К.</a:t>
            </a:r>
            <a:r>
              <a:rPr lang="ru-RU"/>
              <a:t> </a:t>
            </a:r>
            <a:r>
              <a:rPr lang="uk-UA"/>
              <a:t>Іллюк, В.</a:t>
            </a:r>
            <a:r>
              <a:rPr lang="ru-RU"/>
              <a:t> </a:t>
            </a:r>
            <a:r>
              <a:rPr lang="uk-UA"/>
              <a:t>С.</a:t>
            </a:r>
            <a:r>
              <a:rPr lang="ru-RU"/>
              <a:t> </a:t>
            </a:r>
            <a:r>
              <a:rPr lang="uk-UA"/>
              <a:t>Ковальський. – К. : Юрінком Інтер, 2012. – 224</a:t>
            </a:r>
            <a:r>
              <a:rPr lang="ru-RU"/>
              <a:t> </a:t>
            </a:r>
            <a:r>
              <a:rPr lang="uk-UA"/>
              <a:t>с.</a:t>
            </a:r>
            <a:endParaRPr lang="ru-RU"/>
          </a:p>
          <a:p>
            <a:pPr indent="431800" eaLnBrk="1" hangingPunct="1">
              <a:buFontTx/>
              <a:buAutoNum type="arabicPeriod"/>
            </a:pPr>
            <a:r>
              <a:rPr lang="ru-RU"/>
              <a:t> Закон України «Про забезпечення права на справедливий суд» від 12 лютого 2015 року № 192-VIII.</a:t>
            </a:r>
          </a:p>
          <a:p>
            <a:pPr indent="431800" eaLnBrk="1" hangingPunct="1">
              <a:buFontTx/>
              <a:buAutoNum type="arabicPeriod"/>
            </a:pPr>
            <a:r>
              <a:rPr lang="ru-RU"/>
              <a:t> Закон України «Про судоустрій і статус суддів» від 07 липня 2010 року № 2453-</a:t>
            </a:r>
            <a:r>
              <a:rPr lang="en-US"/>
              <a:t>VI</a:t>
            </a:r>
            <a:r>
              <a:rPr lang="ru-RU"/>
              <a:t>.</a:t>
            </a:r>
            <a:endParaRPr lang="uk-UA"/>
          </a:p>
          <a:p>
            <a:pPr indent="431800" eaLnBrk="1" hangingPunct="1">
              <a:buFontTx/>
              <a:buAutoNum type="arabicPeriod"/>
            </a:pPr>
            <a:r>
              <a:rPr lang="uk-UA"/>
              <a:t> Кирилюк</a:t>
            </a:r>
            <a:r>
              <a:rPr lang="ru-RU"/>
              <a:t> </a:t>
            </a:r>
            <a:r>
              <a:rPr lang="uk-UA"/>
              <a:t>Р.</a:t>
            </a:r>
            <a:r>
              <a:rPr lang="ru-RU"/>
              <a:t> </a:t>
            </a:r>
            <a:r>
              <a:rPr lang="uk-UA"/>
              <a:t>І.</a:t>
            </a:r>
            <a:r>
              <a:rPr lang="ru-RU"/>
              <a:t> </a:t>
            </a:r>
            <a:r>
              <a:rPr lang="uk-UA"/>
              <a:t>Державна судова адміністрація України як суб'єкт забезпечення діяльності судів : монографія / Р.</a:t>
            </a:r>
            <a:r>
              <a:rPr lang="ru-RU"/>
              <a:t> </a:t>
            </a:r>
            <a:r>
              <a:rPr lang="uk-UA"/>
              <a:t>І.</a:t>
            </a:r>
            <a:r>
              <a:rPr lang="ru-RU"/>
              <a:t> </a:t>
            </a:r>
            <a:r>
              <a:rPr lang="uk-UA"/>
              <a:t>Кирилюк. – К. : Логос, 2012. – 188</a:t>
            </a:r>
            <a:r>
              <a:rPr lang="ru-RU"/>
              <a:t> </a:t>
            </a:r>
            <a:r>
              <a:rPr lang="uk-UA"/>
              <a:t>с.</a:t>
            </a:r>
          </a:p>
          <a:p>
            <a:pPr indent="431800" eaLnBrk="1" hangingPunct="1">
              <a:buFontTx/>
              <a:buAutoNum type="arabicPeriod"/>
            </a:pPr>
            <a:r>
              <a:rPr lang="uk-UA"/>
              <a:t> Конституційне право України [Текст] : навч. посіб. для студентів ВНЗ / [Р. Ф. Гринюк та ін. ; за заг. ред. д-ра юрид наук, проф. Р. Ф. Гринюка] ; Донец. нац. ун-т, Екон.-правовий ф-т. - Донецьк : ДонНУ, 2014. - 281 с.</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01" name="Rectangle 17"/>
          <p:cNvSpPr>
            <a:spLocks noGrp="1" noChangeArrowheads="1"/>
          </p:cNvSpPr>
          <p:nvPr>
            <p:ph type="title"/>
          </p:nvPr>
        </p:nvSpPr>
        <p:spPr/>
        <p:txBody>
          <a:bodyPr/>
          <a:lstStyle/>
          <a:p>
            <a:pPr marL="260350" indent="-39688" algn="l" eaLnBrk="1" hangingPunct="1">
              <a:defRPr/>
            </a:pPr>
            <a:r>
              <a:rPr lang="uk-UA" sz="3200" smtClean="0">
                <a:latin typeface="Times New Roman" panose="02020603050405020304" pitchFamily="18" charset="0"/>
              </a:rPr>
              <a:t/>
            </a:r>
            <a:br>
              <a:rPr lang="uk-UA" sz="3200" smtClean="0">
                <a:latin typeface="Times New Roman" panose="02020603050405020304" pitchFamily="18" charset="0"/>
              </a:rPr>
            </a:br>
            <a:r>
              <a:rPr lang="uk-UA" sz="4000" smtClean="0">
                <a:latin typeface="Times New Roman" panose="02020603050405020304" pitchFamily="18" charset="0"/>
              </a:rPr>
              <a:t>1</a:t>
            </a:r>
            <a:r>
              <a:rPr lang="uk-UA" sz="3200" smtClean="0">
                <a:latin typeface="Times New Roman" panose="02020603050405020304" pitchFamily="18" charset="0"/>
              </a:rPr>
              <a:t>. </a:t>
            </a:r>
            <a:r>
              <a:rPr lang="uk-UA" sz="4000" smtClean="0">
                <a:effectLst/>
              </a:rPr>
              <a:t>Конституційні засади та принципи правосуддя.</a:t>
            </a:r>
            <a:br>
              <a:rPr lang="uk-UA" sz="4000" smtClean="0">
                <a:effectLst/>
              </a:rPr>
            </a:br>
            <a:endParaRPr lang="ru-RU" sz="4000" smtClean="0">
              <a:effectLst/>
            </a:endParaRPr>
          </a:p>
        </p:txBody>
      </p:sp>
      <p:sp>
        <p:nvSpPr>
          <p:cNvPr id="42002" name="Rectangle 18"/>
          <p:cNvSpPr>
            <a:spLocks noGrp="1" noChangeArrowheads="1"/>
          </p:cNvSpPr>
          <p:nvPr>
            <p:ph type="body" idx="1"/>
          </p:nvPr>
        </p:nvSpPr>
        <p:spPr/>
        <p:txBody>
          <a:bodyPr/>
          <a:lstStyle/>
          <a:p>
            <a:pPr marL="3175" indent="-3175" eaLnBrk="1" hangingPunct="1">
              <a:buFont typeface="Wingdings" pitchFamily="2" charset="2"/>
              <a:buNone/>
              <a:defRPr/>
            </a:pPr>
            <a:r>
              <a:rPr lang="uk-UA" sz="2200" smtClean="0">
                <a:latin typeface="Times New Roman" panose="02020603050405020304" pitchFamily="18" charset="0"/>
              </a:rPr>
              <a:t>    	</a:t>
            </a:r>
            <a:r>
              <a:rPr lang="uk-UA" sz="2000" smtClean="0">
                <a:latin typeface="Times New Roman" panose="02020603050405020304" pitchFamily="18" charset="0"/>
              </a:rPr>
              <a:t>Статті 124 та 125 Конституції України регламентують </a:t>
            </a:r>
            <a:r>
              <a:rPr lang="uk-UA" sz="2000" i="1" smtClean="0">
                <a:latin typeface="Times New Roman" panose="02020603050405020304" pitchFamily="18" charset="0"/>
              </a:rPr>
              <a:t>наступні конституційні засади правосуддя</a:t>
            </a:r>
            <a:r>
              <a:rPr lang="uk-UA" sz="2000" smtClean="0">
                <a:latin typeface="Times New Roman" panose="02020603050405020304" pitchFamily="18" charset="0"/>
              </a:rPr>
              <a:t>:</a:t>
            </a:r>
          </a:p>
          <a:p>
            <a:pPr marL="3175" indent="-3175" eaLnBrk="1" hangingPunct="1">
              <a:buFont typeface="Wingdings" pitchFamily="2" charset="2"/>
              <a:buNone/>
              <a:defRPr/>
            </a:pPr>
            <a:r>
              <a:rPr lang="uk-UA" sz="2000" smtClean="0">
                <a:latin typeface="Times New Roman" panose="02020603050405020304" pitchFamily="18" charset="0"/>
              </a:rPr>
              <a:t>- делегування функцій судів, а також привласнення цих функцій іншими органами чи посадовими особами не допускаються;</a:t>
            </a:r>
          </a:p>
          <a:p>
            <a:pPr marL="3175" indent="-3175" eaLnBrk="1" hangingPunct="1">
              <a:buFont typeface="Wingdings" pitchFamily="2" charset="2"/>
              <a:buNone/>
              <a:defRPr/>
            </a:pPr>
            <a:r>
              <a:rPr lang="uk-UA" sz="2000" smtClean="0">
                <a:latin typeface="Times New Roman" panose="02020603050405020304" pitchFamily="18" charset="0"/>
              </a:rPr>
              <a:t>- юрисдикція судів поширюється на будь-який юридичний спір та будь-яке кримінальне обвинувачення. У передбачених законом випадках суди розглядають також інші справи;</a:t>
            </a:r>
          </a:p>
          <a:p>
            <a:pPr marL="3175" indent="-3175" eaLnBrk="1" hangingPunct="1">
              <a:buFont typeface="Wingdings" pitchFamily="2" charset="2"/>
              <a:buNone/>
              <a:defRPr/>
            </a:pPr>
            <a:r>
              <a:rPr lang="uk-UA" sz="2000" smtClean="0">
                <a:latin typeface="Times New Roman" panose="02020603050405020304" pitchFamily="18" charset="0"/>
              </a:rPr>
              <a:t>- законом може бути визначений обов’язковий досудовий порядок урегулювання спору;</a:t>
            </a:r>
          </a:p>
          <a:p>
            <a:pPr marL="3175" indent="-3175" eaLnBrk="1" hangingPunct="1">
              <a:buFontTx/>
              <a:buNone/>
              <a:defRPr/>
            </a:pPr>
            <a:r>
              <a:rPr lang="uk-UA" sz="2000" smtClean="0">
                <a:latin typeface="Times New Roman" panose="02020603050405020304" pitchFamily="18" charset="0"/>
              </a:rPr>
              <a:t>- народ безпосередньо бере участь у здійсненні правосуддя через присяжних;</a:t>
            </a:r>
          </a:p>
          <a:p>
            <a:pPr marL="3175" indent="-3175" eaLnBrk="1" hangingPunct="1">
              <a:buFontTx/>
              <a:buNone/>
              <a:defRPr/>
            </a:pPr>
            <a:r>
              <a:rPr lang="uk-UA" sz="2000" smtClean="0">
                <a:latin typeface="Times New Roman" panose="02020603050405020304" pitchFamily="18" charset="0"/>
              </a:rPr>
              <a:t>- створення надзвичайних та особливих судів не допускається.</a:t>
            </a:r>
            <a:br>
              <a:rPr lang="uk-UA" sz="2000" smtClean="0">
                <a:latin typeface="Times New Roman" panose="02020603050405020304" pitchFamily="18" charset="0"/>
              </a:rPr>
            </a:br>
            <a:r>
              <a:rPr lang="uk-UA" sz="1900" smtClean="0">
                <a:latin typeface="Times New Roman" panose="02020603050405020304" pitchFamily="18" charset="0"/>
              </a:rPr>
              <a:t>Конституція України передбачила, що судочинство в Україні здійснюється:</a:t>
            </a:r>
            <a:br>
              <a:rPr lang="uk-UA" sz="1900" smtClean="0">
                <a:latin typeface="Times New Roman" panose="02020603050405020304" pitchFamily="18" charset="0"/>
              </a:rPr>
            </a:br>
            <a:r>
              <a:rPr lang="uk-UA" sz="1900" smtClean="0">
                <a:latin typeface="Times New Roman" panose="02020603050405020304" pitchFamily="18" charset="0"/>
              </a:rPr>
              <a:t/>
            </a:r>
            <a:br>
              <a:rPr lang="uk-UA" sz="1900" smtClean="0">
                <a:latin typeface="Times New Roman" panose="02020603050405020304" pitchFamily="18" charset="0"/>
              </a:rPr>
            </a:br>
            <a:r>
              <a:rPr lang="uk-UA" sz="1900" smtClean="0">
                <a:latin typeface="Times New Roman" panose="02020603050405020304" pitchFamily="18" charset="0"/>
              </a:rPr>
              <a:t/>
            </a:r>
            <a:br>
              <a:rPr lang="uk-UA" sz="1900" smtClean="0">
                <a:latin typeface="Times New Roman" panose="02020603050405020304" pitchFamily="18" charset="0"/>
              </a:rPr>
            </a:br>
            <a:r>
              <a:rPr lang="uk-UA" sz="1900" smtClean="0">
                <a:latin typeface="Times New Roman" panose="02020603050405020304" pitchFamily="18" charset="0"/>
              </a:rPr>
              <a:t>    </a:t>
            </a:r>
            <a:endParaRPr lang="uk-UA" sz="28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4" name="Rectangle 4"/>
          <p:cNvSpPr>
            <a:spLocks noGrp="1" noChangeArrowheads="1"/>
          </p:cNvSpPr>
          <p:nvPr>
            <p:ph type="title" idx="4294967295"/>
          </p:nvPr>
        </p:nvSpPr>
        <p:spPr>
          <a:xfrm>
            <a:off x="457200" y="277813"/>
            <a:ext cx="8458200" cy="6351587"/>
          </a:xfrm>
        </p:spPr>
        <p:txBody>
          <a:bodyPr/>
          <a:lstStyle/>
          <a:p>
            <a:pPr algn="l" eaLnBrk="1" hangingPunct="1">
              <a:defRPr/>
            </a:pPr>
            <a:r>
              <a:rPr lang="uk-UA" sz="1900" smtClean="0"/>
              <a:t>Ст.ст. 125 та 129 Конституції України встановлюють </a:t>
            </a:r>
            <a:r>
              <a:rPr lang="uk-UA" sz="1900" i="1" smtClean="0"/>
              <a:t>наступні конституційні принципи правосуддя</a:t>
            </a:r>
            <a:r>
              <a:rPr lang="uk-UA" sz="1900" smtClean="0"/>
              <a:t>: </a:t>
            </a:r>
            <a:br>
              <a:rPr lang="uk-UA" sz="1900" smtClean="0"/>
            </a:br>
            <a:r>
              <a:rPr lang="uk-UA" sz="1900" smtClean="0"/>
              <a:t>- судоустрій в Україні будується за принципами територіальності та спеціалізації і визначається законом;</a:t>
            </a:r>
            <a:br>
              <a:rPr lang="uk-UA" sz="1900" smtClean="0"/>
            </a:br>
            <a:r>
              <a:rPr lang="uk-UA" sz="1900" smtClean="0"/>
              <a:t>- суддя, здійснюючи правосуддя, є незалежним та керується верховенством права;</a:t>
            </a:r>
            <a:br>
              <a:rPr lang="uk-UA" sz="1900" smtClean="0"/>
            </a:br>
            <a:r>
              <a:rPr lang="uk-UA" sz="1900" smtClean="0"/>
              <a:t>- рівність усіх учасників судового процесу перед законом і судом;</a:t>
            </a:r>
            <a:br>
              <a:rPr lang="uk-UA" sz="1900" smtClean="0"/>
            </a:br>
            <a:r>
              <a:rPr lang="uk-UA" sz="1900" smtClean="0"/>
              <a:t>- забезпечення доведеності вини;</a:t>
            </a:r>
            <a:br>
              <a:rPr lang="uk-UA" sz="1900" smtClean="0"/>
            </a:br>
            <a:r>
              <a:rPr lang="uk-UA" sz="1900" smtClean="0"/>
              <a:t>- змагальність сторін та свобода в наданні ними суду своїх доказів і у доведенні перед судом їх переконливості;</a:t>
            </a:r>
            <a:br>
              <a:rPr lang="uk-UA" sz="1900" smtClean="0"/>
            </a:br>
            <a:r>
              <a:rPr lang="uk-UA" sz="1900" smtClean="0"/>
              <a:t>- підтримання публічного обвинувачення в суді прокурором;</a:t>
            </a:r>
            <a:br>
              <a:rPr lang="uk-UA" sz="1900" smtClean="0"/>
            </a:br>
            <a:r>
              <a:rPr lang="uk-UA" sz="1900" smtClean="0"/>
              <a:t>- забезпечення обвинуваченому права на захист;</a:t>
            </a:r>
            <a:br>
              <a:rPr lang="uk-UA" sz="1900" smtClean="0"/>
            </a:br>
            <a:r>
              <a:rPr lang="uk-UA" sz="1900" smtClean="0"/>
              <a:t>- гласність судового процесу та його повне фіксування технічними засобами;</a:t>
            </a:r>
            <a:br>
              <a:rPr lang="uk-UA" sz="1900" smtClean="0"/>
            </a:br>
            <a:r>
              <a:rPr lang="uk-UA" sz="1900" smtClean="0"/>
              <a:t>- розумні строки розгляду справи судом;</a:t>
            </a:r>
            <a:br>
              <a:rPr lang="uk-UA" sz="1900" smtClean="0"/>
            </a:br>
            <a:r>
              <a:rPr lang="uk-UA" sz="1900" smtClean="0"/>
              <a:t>- забезпечення права на апеляційний перегляд справи та у визначених законом випадках - на касаційне оскарження судового рішення;</a:t>
            </a:r>
            <a:br>
              <a:rPr lang="uk-UA" sz="1900" smtClean="0"/>
            </a:br>
            <a:r>
              <a:rPr lang="uk-UA" sz="1900" smtClean="0"/>
              <a:t>- обов’язковість судового рішення;</a:t>
            </a:r>
            <a:br>
              <a:rPr lang="uk-UA" sz="1900" smtClean="0"/>
            </a:br>
            <a:r>
              <a:rPr lang="uk-UA" sz="1900" smtClean="0"/>
              <a:t>- судочинство провадиться суддею одноособово, колегією суддів чи судом присяжних.</a:t>
            </a:r>
            <a:br>
              <a:rPr lang="uk-UA" sz="1900" smtClean="0"/>
            </a:br>
            <a:r>
              <a:rPr lang="uk-UA" sz="1900" smtClean="0"/>
              <a:t>- за неповагу до суду чи судді винні особи притягаються до юридичної відповідальності.</a:t>
            </a:r>
            <a:endParaRPr lang="ru-RU" sz="19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pPr eaLnBrk="1" hangingPunct="1">
              <a:defRPr/>
            </a:pPr>
            <a:r>
              <a:rPr lang="uk-UA" sz="3600" b="1" smtClean="0"/>
              <a:t>2. Система судових органів в Україні.</a:t>
            </a:r>
            <a:endParaRPr lang="ru-RU" sz="3600" b="1" smtClean="0"/>
          </a:p>
        </p:txBody>
      </p:sp>
      <p:sp>
        <p:nvSpPr>
          <p:cNvPr id="123907" name="Rectangle 3"/>
          <p:cNvSpPr>
            <a:spLocks noGrp="1" noChangeArrowheads="1"/>
          </p:cNvSpPr>
          <p:nvPr>
            <p:ph type="body" idx="1"/>
          </p:nvPr>
        </p:nvSpPr>
        <p:spPr/>
        <p:txBody>
          <a:bodyPr/>
          <a:lstStyle/>
          <a:p>
            <a:pPr eaLnBrk="1" hangingPunct="1">
              <a:defRPr/>
            </a:pPr>
            <a:r>
              <a:rPr lang="uk-UA" i="1" smtClean="0"/>
              <a:t>Систему судоустрою складають</a:t>
            </a:r>
            <a:r>
              <a:rPr lang="uk-UA" smtClean="0"/>
              <a:t>:</a:t>
            </a:r>
          </a:p>
          <a:p>
            <a:pPr eaLnBrk="1" hangingPunct="1">
              <a:defRPr/>
            </a:pPr>
            <a:r>
              <a:rPr lang="uk-UA" smtClean="0"/>
              <a:t>1) місцеві суди;</a:t>
            </a:r>
          </a:p>
          <a:p>
            <a:pPr eaLnBrk="1" hangingPunct="1">
              <a:defRPr/>
            </a:pPr>
            <a:r>
              <a:rPr lang="uk-UA" smtClean="0"/>
              <a:t>2) апеляційні суди;</a:t>
            </a:r>
          </a:p>
          <a:p>
            <a:pPr eaLnBrk="1" hangingPunct="1">
              <a:defRPr/>
            </a:pPr>
            <a:r>
              <a:rPr lang="uk-UA" smtClean="0"/>
              <a:t>3) Верховний Суд.</a:t>
            </a:r>
          </a:p>
          <a:p>
            <a:pPr eaLnBrk="1" hangingPunct="1">
              <a:buFont typeface="Wingdings" pitchFamily="2" charset="2"/>
              <a:buNone/>
              <a:defRPr/>
            </a:pPr>
            <a:endParaRPr lang="ru-RU"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Rectangle 3"/>
          <p:cNvSpPr>
            <a:spLocks noGrp="1" noChangeArrowheads="1"/>
          </p:cNvSpPr>
          <p:nvPr>
            <p:ph type="body" idx="1"/>
          </p:nvPr>
        </p:nvSpPr>
        <p:spPr>
          <a:xfrm>
            <a:off x="457200" y="762000"/>
            <a:ext cx="8229600" cy="5368925"/>
          </a:xfrm>
        </p:spPr>
        <p:txBody>
          <a:bodyPr/>
          <a:lstStyle/>
          <a:p>
            <a:pPr eaLnBrk="1" hangingPunct="1">
              <a:lnSpc>
                <a:spcPct val="90000"/>
              </a:lnSpc>
              <a:buFont typeface="Wingdings" pitchFamily="2" charset="2"/>
              <a:buNone/>
              <a:defRPr/>
            </a:pPr>
            <a:r>
              <a:rPr lang="uk-UA" smtClean="0"/>
              <a:t>   У системі судоустрою </a:t>
            </a:r>
            <a:r>
              <a:rPr lang="uk-UA" i="1" smtClean="0"/>
              <a:t>діють вищі спеціалізовані суди як суди першої інстанції</a:t>
            </a:r>
            <a:r>
              <a:rPr lang="uk-UA" smtClean="0"/>
              <a:t> з розгляду окремих категорій справ. </a:t>
            </a:r>
          </a:p>
          <a:p>
            <a:pPr eaLnBrk="1" hangingPunct="1">
              <a:lnSpc>
                <a:spcPct val="90000"/>
              </a:lnSpc>
              <a:buFont typeface="Wingdings" pitchFamily="2" charset="2"/>
              <a:buNone/>
              <a:defRPr/>
            </a:pPr>
            <a:r>
              <a:rPr lang="uk-UA" smtClean="0"/>
              <a:t>  Вищими спеціалізованими судами є:</a:t>
            </a:r>
          </a:p>
          <a:p>
            <a:pPr eaLnBrk="1" hangingPunct="1">
              <a:lnSpc>
                <a:spcPct val="90000"/>
              </a:lnSpc>
              <a:defRPr/>
            </a:pPr>
            <a:r>
              <a:rPr lang="uk-UA" smtClean="0"/>
              <a:t>1) Вищий суд з питань інтелектуальної власності;</a:t>
            </a:r>
          </a:p>
          <a:p>
            <a:pPr eaLnBrk="1" hangingPunct="1">
              <a:lnSpc>
                <a:spcPct val="90000"/>
              </a:lnSpc>
              <a:defRPr/>
            </a:pPr>
            <a:r>
              <a:rPr lang="uk-UA" smtClean="0"/>
              <a:t>2) Вищий антикорупційний суд.</a:t>
            </a:r>
          </a:p>
          <a:p>
            <a:pPr eaLnBrk="1" hangingPunct="1">
              <a:lnSpc>
                <a:spcPct val="90000"/>
              </a:lnSpc>
              <a:buFont typeface="Wingdings" pitchFamily="2" charset="2"/>
              <a:buNone/>
              <a:defRPr/>
            </a:pPr>
            <a:r>
              <a:rPr lang="uk-UA" smtClean="0"/>
              <a:t>  Вищі спеціалізовані суди розглядають справи, які віднесені до їх юрисдикції процесуальним законом.</a:t>
            </a:r>
            <a:endParaRPr lang="ru-RU"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5" name="Rectangle 3"/>
          <p:cNvSpPr>
            <a:spLocks noGrp="1" noChangeArrowheads="1"/>
          </p:cNvSpPr>
          <p:nvPr>
            <p:ph type="body" idx="1"/>
          </p:nvPr>
        </p:nvSpPr>
        <p:spPr/>
        <p:txBody>
          <a:bodyPr/>
          <a:lstStyle/>
          <a:p>
            <a:pPr eaLnBrk="1" hangingPunct="1">
              <a:buFont typeface="Wingdings" pitchFamily="2" charset="2"/>
              <a:buNone/>
              <a:defRPr/>
            </a:pPr>
            <a:r>
              <a:rPr lang="uk-UA" i="1" smtClean="0"/>
              <a:t>   Верховний Суд є найвищим судом у системі судоустрою України</a:t>
            </a:r>
            <a:r>
              <a:rPr lang="uk-UA" smtClean="0"/>
              <a:t>, який забезпечує сталість та єдність судової практики у порядку та спосіб, визначені процесуальним законом.</a:t>
            </a:r>
            <a:endParaRPr lang="ru-RU"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3"/>
          <p:cNvSpPr>
            <a:spLocks noGrp="1" noChangeArrowheads="1"/>
          </p:cNvSpPr>
          <p:nvPr>
            <p:ph type="body" idx="1"/>
          </p:nvPr>
        </p:nvSpPr>
        <p:spPr/>
        <p:txBody>
          <a:bodyPr/>
          <a:lstStyle/>
          <a:p>
            <a:pPr eaLnBrk="1" hangingPunct="1">
              <a:defRPr/>
            </a:pPr>
            <a:r>
              <a:rPr lang="uk-UA" i="1" smtClean="0"/>
              <a:t>У складі Верховного Суду діють</a:t>
            </a:r>
            <a:r>
              <a:rPr lang="uk-UA" smtClean="0"/>
              <a:t>:</a:t>
            </a:r>
          </a:p>
          <a:p>
            <a:pPr eaLnBrk="1" hangingPunct="1">
              <a:defRPr/>
            </a:pPr>
            <a:r>
              <a:rPr lang="uk-UA" smtClean="0"/>
              <a:t>1) Велика Палата Верховного Суду;</a:t>
            </a:r>
          </a:p>
          <a:p>
            <a:pPr eaLnBrk="1" hangingPunct="1">
              <a:defRPr/>
            </a:pPr>
            <a:r>
              <a:rPr lang="uk-UA" smtClean="0"/>
              <a:t>2) Касаційний адміністративний суд;</a:t>
            </a:r>
          </a:p>
          <a:p>
            <a:pPr eaLnBrk="1" hangingPunct="1">
              <a:defRPr/>
            </a:pPr>
            <a:r>
              <a:rPr lang="uk-UA" smtClean="0"/>
              <a:t>3) Касаційний господарський суд;</a:t>
            </a:r>
          </a:p>
          <a:p>
            <a:pPr eaLnBrk="1" hangingPunct="1">
              <a:defRPr/>
            </a:pPr>
            <a:r>
              <a:rPr lang="uk-UA" smtClean="0"/>
              <a:t>4) Касаційний кримінальний суд;</a:t>
            </a:r>
          </a:p>
          <a:p>
            <a:pPr eaLnBrk="1" hangingPunct="1">
              <a:defRPr/>
            </a:pPr>
            <a:r>
              <a:rPr lang="uk-UA" smtClean="0"/>
              <a:t>5) Касаційний цивільний суд.</a:t>
            </a:r>
            <a:endParaRPr lang="ru-RU" smtClean="0"/>
          </a:p>
        </p:txBody>
      </p:sp>
    </p:spTree>
  </p:cSld>
  <p:clrMapOvr>
    <a:masterClrMapping/>
  </p:clrMapOvr>
</p:sld>
</file>

<file path=ppt/theme/theme1.xml><?xml version="1.0" encoding="utf-8"?>
<a:theme xmlns:a="http://schemas.openxmlformats.org/drawingml/2006/main" name="Равновесие">
  <a:themeElements>
    <a:clrScheme name="Равновесие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fontScheme name="Равновесие">
      <a:majorFont>
        <a:latin typeface="Arial"/>
        <a:ea typeface=""/>
        <a:cs typeface=""/>
      </a:majorFont>
      <a:minorFont>
        <a:latin typeface="Tahoma"/>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Равновесие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Равновесие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Равновесие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Равновесие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Равновесие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Равновесие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Равновесие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Равновесие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Равновесие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Balance</Template>
  <TotalTime>269</TotalTime>
  <Words>453</Words>
  <Application>Microsoft Office PowerPoint</Application>
  <PresentationFormat>Екран (4:3)</PresentationFormat>
  <Paragraphs>57</Paragraphs>
  <Slides>11</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11</vt:i4>
      </vt:variant>
    </vt:vector>
  </HeadingPairs>
  <TitlesOfParts>
    <vt:vector size="16" baseType="lpstr">
      <vt:lpstr>Arial</vt:lpstr>
      <vt:lpstr>Tahoma</vt:lpstr>
      <vt:lpstr>Times New Roman</vt:lpstr>
      <vt:lpstr>Wingdings</vt:lpstr>
      <vt:lpstr>Равновесие</vt:lpstr>
      <vt:lpstr>Конституційні засади судової влади</vt:lpstr>
      <vt:lpstr>План </vt:lpstr>
      <vt:lpstr>ДЖЕРЕЛА:</vt:lpstr>
      <vt:lpstr> 1. Конституційні засади та принципи правосуддя. </vt:lpstr>
      <vt:lpstr>Ст.ст. 125 та 129 Конституції України встановлюють наступні конституційні принципи правосуддя:  - судоустрій в Україні будується за принципами територіальності та спеціалізації і визначається законом; - суддя, здійснюючи правосуддя, є незалежним та керується верховенством права; - рівність усіх учасників судового процесу перед законом і судом; - забезпечення доведеності вини; - змагальність сторін та свобода в наданні ними суду своїх доказів і у доведенні перед судом їх переконливості; - підтримання публічного обвинувачення в суді прокурором; - забезпечення обвинуваченому права на захист; - гласність судового процесу та його повне фіксування технічними засобами; - розумні строки розгляду справи судом; - забезпечення права на апеляційний перегляд справи та у визначених законом випадках - на касаційне оскарження судового рішення; - обов’язковість судового рішення; - судочинство провадиться суддею одноособово, колегією суддів чи судом присяжних. - за неповагу до суду чи судді винні особи притягаються до юридичної відповідальності.</vt:lpstr>
      <vt:lpstr>2. Система судових органів в Україні.</vt:lpstr>
      <vt:lpstr>Презентація PowerPoint</vt:lpstr>
      <vt:lpstr>Презентація PowerPoint</vt:lpstr>
      <vt:lpstr>Презентація PowerPoint</vt:lpstr>
      <vt:lpstr>3. Статус суддів в Україні.</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7777</cp:lastModifiedBy>
  <cp:revision>18</cp:revision>
  <cp:lastPrinted>1601-01-01T00:00:00Z</cp:lastPrinted>
  <dcterms:created xsi:type="dcterms:W3CDTF">1601-01-01T00:00:00Z</dcterms:created>
  <dcterms:modified xsi:type="dcterms:W3CDTF">2024-01-24T19:38:42Z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