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6" r:id="rId4"/>
    <p:sldId id="271" r:id="rId5"/>
    <p:sldId id="273" r:id="rId6"/>
    <p:sldId id="272" r:id="rId7"/>
    <p:sldId id="275" r:id="rId8"/>
    <p:sldId id="274" r:id="rId9"/>
    <p:sldId id="276" r:id="rId10"/>
    <p:sldId id="277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293" r:id="rId45"/>
    <p:sldId id="268" r:id="rId46"/>
    <p:sldId id="257" r:id="rId47"/>
    <p:sldId id="258" r:id="rId48"/>
    <p:sldId id="259" r:id="rId49"/>
    <p:sldId id="260" r:id="rId50"/>
    <p:sldId id="265" r:id="rId51"/>
    <p:sldId id="267" r:id="rId52"/>
    <p:sldId id="263" r:id="rId5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43" autoAdjust="0"/>
    <p:restoredTop sz="86410" autoAdjust="0"/>
  </p:normalViewPr>
  <p:slideViewPr>
    <p:cSldViewPr>
      <p:cViewPr varScale="1">
        <p:scale>
          <a:sx n="75" d="100"/>
          <a:sy n="75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12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06D6FE-4DB2-451A-9C9C-98D00B485EE5}" type="datetimeFigureOut">
              <a:rPr lang="uk-UA" smtClean="0"/>
              <a:pPr/>
              <a:t>07.05.2024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38F1A9-4727-47D3-942D-7D9E1E830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course/view.php?id=15099#section-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k.wikipedia.org/wiki/%D0%A4%D0%B0%D0%B9%D0%BB:Sofievka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k.wikipedia.org/wiki/%D0%A4%D0%B0%D0%B9%D0%BB:Sofievka9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uk.wikipedia.org/wiki/%D0%A4%D0%B0%D0%B9%D0%BB:Sofievka4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s://uk.wikipedia.org/wiki/%D0%A4%D0%B0%D0%B9%D0%BB:Sofievka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uk.wikipedia.org/wiki/%D0%A4%D0%B0%D0%B9%D0%BB:Sofievka5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s://uk.wikipedia.org/wiki/%D0%A4%D0%B0%D0%B9%D0%BB:Sofiyivka_park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uk.wikipedia.org/wiki/%D0%A4%D0%B0%D0%B9%D0%BB:Sofievka10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k.wikipedia.org/wiki/%D0%A4%D0%B0%D0%B9%D0%BB:Sofievka1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uk.wikipedia.org/wiki/%D0%A4%D0%B0%D0%B9%D0%BB:Sofievka3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uk.wikipedia.org/wiki/%D0%A4%D0%B0%D0%B9%D0%BB:Sofievka31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uk.wikipedia.org/wiki/%D0%A4%D0%B0%D0%B9%D0%BB:Sofievka2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uk.wikipedia.org/wiki/%D0%A4%D0%B0%D0%B9%D0%BB:Sofievka2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wikipedia.org/wiki/%D0%A4%D0%B0%D0%B9%D0%BB:Stanis%C5%82aw_Szcz%C4%99sny_Potocki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uk.wikipedia.org/wiki/%D0%A4%D0%B0%D0%B9%D0%BB:Zofia_Wittowa_Potocka.jpe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uk.wikipedia.org/wiki/%D0%A4%D0%B0%D0%B9%D0%BB:Sofievka2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k.wikipedia.org/wiki/%D0%A4%D0%B0%D0%B9%D0%BB:Sofievka27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hyperlink" Target="https://uk.wikipedia.org/wiki/%D0%A4%D0%B0%D0%B9%D0%BB:Sofievka1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uk.wikipedia.org/wiki/%D0%A4%D0%B0%D0%B9%D0%BB:Sofievka17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https://uk.wikipedia.org/wiki/%D0%A4%D0%B0%D0%B9%D0%BB:Sofievka16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uk.wikipedia.org/wiki/%D0%A4%D0%B0%D0%B9%D0%BB:Sofievka38.JPG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uk.wikipedia.org/wiki/%D0%A4%D0%B0%D0%B9%D0%BB:Sofievka4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o.ua/53736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https://uk.wikipedia.org/wiki/%D0%A4%D0%B0%D0%B9%D0%BB:Sofievka39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uk.wikipedia.org/wiki/%D0%A4%D0%B0%D0%B9%D0%BB:Sofievka5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uk.wikipedia.org/wiki/%D0%A4%D0%B0%D0%B9%D0%BB:Sofievka32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hyperlink" Target="https://uk.wikipedia.org/wiki/%D0%A4%D0%B0%D0%B9%D0%BB:Sofievka4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uk.wikipedia.org/wiki/%D0%A4%D0%B0%D0%B9%D0%BB:Sofievka56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uk.wikipedia.org/wiki/%D0%A4%D0%B0%D0%B9%D0%BB:Sofievka2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astles.com.ua/uploads/pics/IMG_6862_01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uk.wikipedia.org/w/index.php?title=%D0%A4%D0%B0%D0%B9%D0%BB:%D0%A1%D0%BE%D1%84%D1%96%D1%97%D0%B2%D0%BA%D0%B0%D0%9A%D0%B0%D0%BC%D1%96%D0%BD%D1%8C.JPG&amp;filetimestamp=2009092107572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uk.wikipedia.org/wiki/%D0%A4%D0%B0%D0%B9%D0%BB:Sofievka60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uk.wikipedia.org/wiki/%D0%A4%D0%B0%D0%B9%D0%BB:Sofievka26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uk.wikipedia.org/wiki/%D0%A4%D0%B0%D0%B9%D0%BB:Sofievka33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uk.wikipedia.org/wiki/%D0%A4%D0%B0%D0%B9%D0%BB:Sofievka34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uk.wikipedia.org/w/index.php?title=%D0%A4%D0%B0%D0%B9%D0%BB:%D0%A1%D0%BE%D1%84%D1%96%D1%97%D0%B2%D0%BA%D0%B0_%D0%B2%D0%B7%D0%B8%D0%BC%D0%BA%D1%831.jpg&amp;filetimestamp=2011010817191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uk.wikipedia.org/wiki/%D0%A4%D0%B0%D0%B9%D0%BB:Sofievka36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uk.wikipedia.org/wiki/%D0%A4%D0%B0%D0%B9%D0%BB:Sofievka35.JPG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uk.wikipedia.org/wiki/%D0%A4%D0%B0%D0%B9%D0%BB:Sofievka63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uk.wikipedia.org/wiki/%D0%A4%D0%B0%D0%B9%D0%BB:Sofievka47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s://uk.wikipedia.org/w/index.php?title=%D0%A4%D0%B0%D0%B9%D0%BB:%D0%A1%D0%BE%D1%84%D1%96%D1%97%D0%B2%D0%BA%D0%B0_%D0%B2%D0%B7%D0%B8%D0%BC%D0%BA%D1%835.jpg&amp;filetimestamp=201101081740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k.wikipedia.org/w/index.php?title=%D0%A4%D0%B0%D0%B9%D0%BB:%D0%92%D0%BE%D0%B4%D0%BE%D0%B3%D1%80%D0%B0%D0%B9.jpg&amp;filetimestamp=20070602031049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uk.wikipedia.org/wiki/%D0%A4%D0%B0%D0%B9%D0%BB:Sofievka37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hyperlink" Target="https://uk.wikipedia.org/wiki/%D0%A4%D0%B0%D0%B9%D0%BB:Sofievka21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uk.wikipedia.org/wiki/%D0%A4%D0%B0%D0%B9%D0%BB:Sofievka67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o.ua/53736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uk.wikipedia.org/wiki/%D0%A4%D0%B0%D0%B9%D0%BB:Sofievka68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uk.wikipedia.org/wiki/%D0%A4%D0%B0%D0%B9%D0%BB:Sofievka48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castles.com.ua/uploads/pics/IMG_6864_01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ua/url?sa=i&amp;rct=j&amp;q=%D0%BF%D0%B0%D1%80%D0%BA+%D1%81%D0%BE%D1%84%D1%96%D1%97%D0%B2%D0%BA%D0%B0&amp;source=images&amp;cd=&amp;cad=rja&amp;docid=PCLu9XJ_QargAM&amp;tbnid=fbhwb_g7xkYyqM:&amp;ved=0CAUQjRw&amp;url=http://ukrfoto.net/fullsize_316.html&amp;ei=iIRuUbKfHYm1PJWggYAI&amp;bvm=bv.45368065,d.Yms&amp;psig=AFQjCNHEkBW8nwNcex3s-IqDgbHdcVU5eQ&amp;ust=136628364660531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o.ua/537337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o.ua/537337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io.ua/53734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A4%D0%B0%D0%B9%D0%BB:Sofievka25.JPG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castles.com.ua/uploads/pics/IMG_6866_01.jpg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o.ua/53736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k.wikipedia.org/wiki/%D0%A4%D0%B0%D0%B9%D0%BB:Sofievka41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k.wikipedia.org/wiki/%D0%A4%D0%B0%D0%B9%D0%BB:Sofievka5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k.wikipedia.org/w/index.php?title=%D0%A4%D0%B0%D0%B9%D0%BB:Dev1.jpg&amp;filetimestamp=2007060505511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k.wikipedia.org/wiki/%D0%A4%D0%B0%D0%B9%D0%BB:Sofievka1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628" y="1196752"/>
            <a:ext cx="82153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</a:t>
            </a:r>
            <a:r>
              <a:rPr lang="ru-RU" sz="6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Уманське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диво» –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парк </a:t>
            </a:r>
            <a:r>
              <a:rPr lang="ru-RU" sz="6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Софіївка</a:t>
            </a:r>
            <a:endParaRPr lang="ru-RU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3305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hlinkClick r:id="rId2"/>
              </a:rPr>
              <a:t>Тема 7. </a:t>
            </a:r>
            <a:r>
              <a:rPr lang="ru-RU" sz="3200" b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hlinkClick r:id="rId2"/>
              </a:rPr>
              <a:t>Ландшафтне дизайнерське </a:t>
            </a:r>
            <a:r>
              <a:rPr lang="uk-UA" sz="3200" b="1" dirty="0" err="1" smtClean="0">
                <a:solidFill>
                  <a:srgbClr val="FF0000"/>
                </a:solidFill>
                <a:hlinkClick r:id="rId2"/>
              </a:rPr>
              <a:t>проєктування</a:t>
            </a:r>
            <a:r>
              <a:rPr lang="uk-UA" sz="3200" b="1" dirty="0" smtClean="0">
                <a:solidFill>
                  <a:srgbClr val="FF0000"/>
                </a:solidFill>
              </a:rPr>
              <a:t> 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6313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Підготувала 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uk-UA" sz="2800" b="1" dirty="0" err="1">
                <a:solidFill>
                  <a:srgbClr val="0070C0"/>
                </a:solidFill>
              </a:rPr>
              <a:t>к.п.н</a:t>
            </a:r>
            <a:r>
              <a:rPr lang="uk-UA" sz="2800" b="1" dirty="0">
                <a:solidFill>
                  <a:srgbClr val="0070C0"/>
                </a:solidFill>
              </a:rPr>
              <a:t>. Ольга </a:t>
            </a:r>
            <a:r>
              <a:rPr lang="uk-UA" sz="2800" b="1" dirty="0" err="1">
                <a:solidFill>
                  <a:srgbClr val="0070C0"/>
                </a:solidFill>
              </a:rPr>
              <a:t>Гервас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1/1e/Sofievka7.JPG/250px-Sofievka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33692" y="5715016"/>
            <a:ext cx="4040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Центральна алея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Будинок творчості вчених</a:t>
            </a:r>
          </a:p>
          <a:p>
            <a:endParaRPr lang="uk-UA" dirty="0"/>
          </a:p>
        </p:txBody>
      </p:sp>
      <p:pic>
        <p:nvPicPr>
          <p:cNvPr id="5" name="Рисунок 4" descr="https://upload.wikimedia.org/wikipedia/commons/thumb/e/eb/Sofievka9.JPG/250px-Sofievka9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3009"/>
          <a:stretch>
            <a:fillRect/>
          </a:stretch>
        </p:blipFill>
        <p:spPr bwMode="auto">
          <a:xfrm>
            <a:off x="0" y="0"/>
            <a:ext cx="9001873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3714776" cy="500066"/>
          </a:xfrm>
        </p:spPr>
        <p:txBody>
          <a:bodyPr/>
          <a:lstStyle/>
          <a:p>
            <a:r>
              <a:rPr lang="uk-UA" dirty="0" err="1" smtClean="0"/>
              <a:t>Тарпейська</a:t>
            </a:r>
            <a:r>
              <a:rPr lang="uk-UA" dirty="0" smtClean="0"/>
              <a:t> скеля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285728"/>
            <a:ext cx="3643338" cy="500066"/>
          </a:xfrm>
        </p:spPr>
        <p:txBody>
          <a:bodyPr/>
          <a:lstStyle/>
          <a:p>
            <a:r>
              <a:rPr lang="uk-UA" dirty="0" err="1" smtClean="0"/>
              <a:t>Павільон</a:t>
            </a:r>
            <a:r>
              <a:rPr lang="uk-UA" dirty="0" smtClean="0"/>
              <a:t> Флори</a:t>
            </a:r>
            <a:endParaRPr lang="uk-UA" dirty="0"/>
          </a:p>
        </p:txBody>
      </p:sp>
      <p:pic>
        <p:nvPicPr>
          <p:cNvPr id="7" name="Содержимое 6" descr="https://upload.wikimedia.org/wikipedia/commons/thumb/3/3d/Sofievka4.JPG/250px-Sofievka4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3786214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https://upload.wikimedia.org/wikipedia/commons/thumb/7/74/Sofievka8.JPG/250px-Sofievka8.JPG">
            <a:hlinkClick r:id="rId4"/>
          </p:cNvPr>
          <p:cNvPicPr>
            <a:picLocks noGrp="1"/>
          </p:cNvPicPr>
          <p:nvPr>
            <p:ph sz="half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28670"/>
            <a:ext cx="421484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3749040" cy="4572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Грот "Грибок"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285728"/>
            <a:ext cx="3749040" cy="4572000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Фонтан поряд з Головним входом до парку.</a:t>
            </a:r>
          </a:p>
          <a:p>
            <a:endParaRPr lang="uk-UA" dirty="0"/>
          </a:p>
        </p:txBody>
      </p:sp>
      <p:pic>
        <p:nvPicPr>
          <p:cNvPr id="5" name="Рисунок 4" descr="https://upload.wikimedia.org/wikipedia/commons/thumb/a/a1/Sofievka53.JPG/120px-Sofievka5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64333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upload.wikimedia.org/wikipedia/commons/thumb/e/ed/Sofiyivka_park.jpg/120px-Sofiyivka_park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428736"/>
            <a:ext cx="485775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upload.wikimedia.org/wikipedia/commons/thumb/0/09/Sofievka10.JPG/84px-Sofievka1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14422"/>
            <a:ext cx="335758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8437" y="-2232"/>
            <a:ext cx="2847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"Срібні джерельця"</a:t>
            </a:r>
            <a:endParaRPr kumimoji="0" lang="uk-UA" sz="24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8/89/Sofievka12.JPG/250px-Sofievka1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358246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99107" y="-33010"/>
            <a:ext cx="3345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Венеціанський міст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2660" y="5934670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3/3a/Sofievka30.JPG/250px-Sofievka3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27700" y="5715016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2669" y="91181"/>
            <a:ext cx="3018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Фонтан «Змія»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0/04/Sofievka31.JPG/250px-Sofievka3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501122" cy="607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071934" y="6107925"/>
            <a:ext cx="4647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Місток на Площу Зборів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6/6a/Sofievka24.JPG/250px-Sofievka2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049080"/>
            <a:ext cx="4296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на Нижній став</a:t>
            </a:r>
            <a:endParaRPr kumimoji="0" lang="uk-UA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3/37/Sofievka22.JPG/250px-Sofievka2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8572560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57423" y="136218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Грот страху і сумніву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Станіслав Потоцький і Софія </a:t>
            </a:r>
            <a:r>
              <a:rPr lang="uk-UA" b="1" i="1" dirty="0" err="1" smtClean="0">
                <a:solidFill>
                  <a:srgbClr val="0070C0"/>
                </a:solidFill>
              </a:rPr>
              <a:t>Вітт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s://upload.wikimedia.org/wikipedia/commons/thumb/e/e6/Stanis%C5%82aw_Szcz%C4%99sny_Potocki.jpg/200px-Stanis%C5%82aw_Szcz%C4%99sny_Potocki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643050"/>
            <a:ext cx="357190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https://upload.wikimedia.org/wikipedia/commons/thumb/7/71/Zofia_Wittowa_Potocka.jpeg/200px-Zofia_Wittowa_Potocka.jpe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571612"/>
            <a:ext cx="378621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2/21/Sofievka23.JPG/250px-Sofievka2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8715436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15879" y="7624"/>
            <a:ext cx="3056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Грот Сцілли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00108"/>
            <a:ext cx="2728906" cy="571504"/>
          </a:xfrm>
        </p:spPr>
        <p:txBody>
          <a:bodyPr/>
          <a:lstStyle/>
          <a:p>
            <a:r>
              <a:rPr lang="uk-UA" dirty="0" smtClean="0"/>
              <a:t>Статуя Еврипіда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571480"/>
            <a:ext cx="3143272" cy="785794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5600" dirty="0" smtClean="0"/>
              <a:t>Джерело </a:t>
            </a:r>
            <a:r>
              <a:rPr lang="uk-UA" sz="5600" dirty="0" err="1" smtClean="0"/>
              <a:t>Іппокрени</a:t>
            </a:r>
            <a:endParaRPr lang="uk-UA" sz="5600" dirty="0" smtClean="0"/>
          </a:p>
          <a:p>
            <a:endParaRPr lang="uk-UA" sz="5600" dirty="0"/>
          </a:p>
        </p:txBody>
      </p:sp>
      <p:pic>
        <p:nvPicPr>
          <p:cNvPr id="7" name="Содержимое 6" descr="https://upload.wikimedia.org/wikipedia/commons/thumb/9/90/Sofievka27.JPG/66px-Sofievka27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2357454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https://upload.wikimedia.org/wikipedia/commons/thumb/f/fc/Sofievka15.JPG/90px-Sofievka15.JPG">
            <a:hlinkClick r:id="rId4"/>
          </p:cNvPr>
          <p:cNvPicPr>
            <a:picLocks noGrp="1"/>
          </p:cNvPicPr>
          <p:nvPr>
            <p:ph sz="half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928958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1228708" cy="481002"/>
          </a:xfrm>
        </p:spPr>
        <p:txBody>
          <a:bodyPr/>
          <a:lstStyle/>
          <a:p>
            <a:r>
              <a:rPr lang="uk-UA" dirty="0" err="1" smtClean="0">
                <a:solidFill>
                  <a:srgbClr val="0070C0"/>
                </a:solidFill>
              </a:rPr>
              <a:t>Паріс</a:t>
            </a:r>
            <a:endParaRPr lang="uk-UA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Амур</a:t>
            </a:r>
          </a:p>
          <a:p>
            <a:endParaRPr lang="uk-UA" dirty="0"/>
          </a:p>
        </p:txBody>
      </p:sp>
      <p:pic>
        <p:nvPicPr>
          <p:cNvPr id="7" name="Содержимое 6" descr="https://upload.wikimedia.org/wikipedia/commons/thumb/e/ec/Sofievka17.JPG/73px-Sofievka17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428892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https://upload.wikimedia.org/wikipedia/commons/thumb/c/c0/Sofievka16.JPG/88px-Sofievka16.JPG">
            <a:hlinkClick r:id="rId4"/>
          </p:cNvPr>
          <p:cNvPicPr>
            <a:picLocks noGrp="1"/>
          </p:cNvPicPr>
          <p:nvPr>
            <p:ph sz="half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2786082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F0"/>
                </a:solidFill>
              </a:rPr>
              <a:t>Усічена колона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https://upload.wikimedia.org/wikipedia/commons/thumb/0/0d/Sofievka38.JPG/250px-Sofievka38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071546"/>
            <a:ext cx="392909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F0"/>
                </a:solidFill>
              </a:rPr>
              <a:t>"Природа і мистецтво"</a:t>
            </a:r>
            <a:br>
              <a:rPr lang="uk-UA" b="1" i="1" dirty="0" smtClean="0">
                <a:solidFill>
                  <a:srgbClr val="00B0F0"/>
                </a:solidFill>
              </a:rPr>
            </a:br>
            <a:endParaRPr lang="uk-UA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s://upload.wikimedia.org/wikipedia/commons/thumb/8/8e/Sofievka43.JPG/250px-Sofievka43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62" y="1285860"/>
            <a:ext cx="735811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foto" descr="Умань, парк Софіївка">
            <a:hlinkClick r:id="rId2" tooltip="&quot;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4214842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54387" y="135675"/>
            <a:ext cx="3617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Рожевий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павільон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upload.wikimedia.org/wikipedia/commons/thumb/a/a0/Sofievka39.JPG/250px-Sofievka39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14356"/>
            <a:ext cx="3429024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err="1" smtClean="0">
                <a:solidFill>
                  <a:srgbClr val="0070C0"/>
                </a:solidFill>
              </a:rPr>
              <a:t>Фазанник</a:t>
            </a:r>
            <a:r>
              <a:rPr lang="uk-UA" sz="2800" b="1" i="1" dirty="0" smtClean="0">
                <a:solidFill>
                  <a:srgbClr val="0070C0"/>
                </a:solidFill>
              </a:rPr>
              <a:t/>
            </a:r>
            <a:br>
              <a:rPr lang="uk-UA" sz="2800" b="1" i="1" dirty="0" smtClean="0">
                <a:solidFill>
                  <a:srgbClr val="0070C0"/>
                </a:solidFill>
              </a:rPr>
            </a:br>
            <a:endParaRPr lang="uk-UA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s://upload.wikimedia.org/wikipedia/commons/thumb/e/e4/Sofievka52.JPG/250px-Sofievka52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21537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3733800" cy="762000"/>
          </a:xfrm>
        </p:spPr>
        <p:txBody>
          <a:bodyPr/>
          <a:lstStyle/>
          <a:p>
            <a:r>
              <a:rPr lang="uk-UA" dirty="0" smtClean="0"/>
              <a:t>Бюст Сократа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357166"/>
            <a:ext cx="3733800" cy="762000"/>
          </a:xfrm>
        </p:spPr>
        <p:txBody>
          <a:bodyPr/>
          <a:lstStyle/>
          <a:p>
            <a:r>
              <a:rPr lang="uk-UA" dirty="0" smtClean="0"/>
              <a:t>Бюст Платона</a:t>
            </a:r>
          </a:p>
          <a:p>
            <a:endParaRPr lang="uk-UA" dirty="0"/>
          </a:p>
        </p:txBody>
      </p:sp>
      <p:pic>
        <p:nvPicPr>
          <p:cNvPr id="7" name="Содержимое 6" descr="https://upload.wikimedia.org/wikipedia/commons/thumb/a/a7/Sofievka32.JPG/86px-Sofievka3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00039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https://upload.wikimedia.org/wikipedia/commons/thumb/d/d8/Sofievka42.JPG/90px-Sofievka42.JPG">
            <a:hlinkClick r:id="rId4"/>
          </p:cNvPr>
          <p:cNvPicPr>
            <a:picLocks noGrp="1"/>
          </p:cNvPicPr>
          <p:nvPr>
            <p:ph sz="half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35004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Розарій</a:t>
            </a:r>
            <a:br>
              <a:rPr lang="uk-UA" b="1" i="1" dirty="0" smtClean="0">
                <a:solidFill>
                  <a:srgbClr val="00B050"/>
                </a:solidFill>
              </a:rPr>
            </a:br>
            <a:endParaRPr lang="uk-UA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upload.wikimedia.org/wikipedia/commons/thumb/4/40/Sofievka56.JPG/250px-Sofievka56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214422"/>
            <a:ext cx="771530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Китайська альтанка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https://upload.wikimedia.org/wikipedia/commons/thumb/2/20/Sofievka20.JPG/90px-Sofievka2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407196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Опис : Схема парк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4587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меморіальний камінь</a:t>
            </a:r>
            <a:br>
              <a:rPr lang="uk-UA" b="1" i="1" dirty="0" smtClean="0">
                <a:solidFill>
                  <a:srgbClr val="C00000"/>
                </a:solidFill>
              </a:rPr>
            </a:b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upload.wikimedia.org/wikipedia/uk/thumb/6/6e/%D0%A1%D0%BE%D1%84%D1%96%D1%97%D0%B2%D0%BA%D0%B0%D0%9A%D0%B0%D0%BC%D1%96%D0%BD%D1%8C.JPG/120px-%D0%A1%D0%BE%D1%84%D1%96%D1%97%D0%B2%D0%BA%D0%B0%D0%9A%D0%B0%D0%BC%D1%96%D0%BD%D1%8C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492922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Пейзажі західної частини</a:t>
            </a:r>
            <a:br>
              <a:rPr lang="uk-UA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uk-UA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s://upload.wikimedia.org/wikipedia/commons/thumb/a/a9/Sofievka60.JPG/120px-Sofievka6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485778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Старий дуб</a:t>
            </a:r>
            <a:br>
              <a:rPr lang="uk-UA" b="1" i="1" dirty="0" smtClean="0">
                <a:solidFill>
                  <a:srgbClr val="7030A0"/>
                </a:solidFill>
              </a:rPr>
            </a:br>
            <a:endParaRPr lang="uk-UA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s://upload.wikimedia.org/wikipedia/commons/thumb/b/b6/Sofievka26.JPG/90px-Sofievka26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214422"/>
            <a:ext cx="292895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solidFill>
                  <a:srgbClr val="7030A0"/>
                </a:solidFill>
              </a:rPr>
              <a:t>Схема Англійського парку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https://upload.wikimedia.org/wikipedia/commons/thumb/3/32/Sofievka33.JPG/250px-Sofievka33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50099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solidFill>
                  <a:srgbClr val="7030A0"/>
                </a:solidFill>
              </a:rPr>
              <a:t>Партерний амфітеатр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https://upload.wikimedia.org/wikipedia/commons/thumb/b/b4/Sofievka34.JPG/250px-Sofievka34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785818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Партерний амфітеатр взимку 2004</a:t>
            </a:r>
            <a:br>
              <a:rPr lang="uk-UA" b="1" i="1" dirty="0" smtClean="0">
                <a:solidFill>
                  <a:srgbClr val="00B0F0"/>
                </a:solidFill>
              </a:rPr>
            </a:br>
            <a:endParaRPr lang="uk-UA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s://upload.wikimedia.org/wikipedia/uk/thumb/e/e1/%D0%A1%D0%BE%D1%84%D1%96%D1%97%D0%B2%D0%BA%D0%B0_%D0%B2%D0%B7%D0%B8%D0%BC%D0%BA%D1%831.jpg/250px-%D0%A1%D0%BE%D1%84%D1%96%D1%97%D0%B2%D0%BA%D0%B0_%D0%B2%D0%B7%D0%B8%D0%BC%D0%BA%D1%831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8429684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0/08/Sofievka36.JPG/250px-Sofievka3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821537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183469" y="254950"/>
            <a:ext cx="2533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Оранжерея</a:t>
            </a:r>
            <a:endParaRPr kumimoji="0" lang="uk-UA" sz="4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Обеліск «Орел»</a:t>
            </a:r>
            <a:br>
              <a:rPr lang="uk-UA" b="1" i="1" dirty="0" smtClean="0">
                <a:solidFill>
                  <a:srgbClr val="00B050"/>
                </a:solidFill>
              </a:rPr>
            </a:br>
            <a:endParaRPr lang="uk-UA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ttps://upload.wikimedia.org/wikipedia/commons/thumb/9/90/Sofievka35.JPG/250px-Sofievka35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071546"/>
            <a:ext cx="392909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B050"/>
                </a:solidFill>
              </a:rPr>
              <a:t>Приміщення науково-дослідницької лабораторії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https://upload.wikimedia.org/wikipedia/commons/thumb/b/b4/Sofievka63.JPG/250px-Sofievka63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828680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"Сімейне дерево"</a:t>
            </a:r>
            <a:br>
              <a:rPr lang="uk-UA" b="1" i="1" dirty="0" smtClean="0">
                <a:solidFill>
                  <a:srgbClr val="0070C0"/>
                </a:solidFill>
              </a:rPr>
            </a:b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s://upload.wikimedia.org/wikipedia/commons/thumb/1/16/Sofievka47.JPG/90px-Sofievka47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42902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https://upload.wikimedia.org/wikipedia/uk/thumb/e/e1/%D0%A1%D0%BE%D1%84%D1%96%D1%97%D0%B2%D0%BA%D0%B0_%D0%B2%D0%B7%D0%B8%D0%BC%D0%BA%D1%835.jpg/120px-%D0%A1%D0%BE%D1%84%D1%96%D1%97%D0%B2%D0%BA%D0%B0_%D0%B2%D0%B7%D0%B8%D0%BC%D0%BA%D1%835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643050"/>
            <a:ext cx="371477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Водограй у «Софіївці». Початок ХХ ст.</a:t>
            </a:r>
          </a:p>
          <a:p>
            <a:endParaRPr lang="uk-UA" dirty="0"/>
          </a:p>
        </p:txBody>
      </p:sp>
      <p:pic>
        <p:nvPicPr>
          <p:cNvPr id="5" name="Рисунок 4" descr="https://upload.wikimedia.org/wikipedia/uk/thumb/a/a4/%D0%92%D0%BE%D0%B4%D0%BE%D0%B3%D1%80%D0%B0%D0%B9.jpg/250px-%D0%92%D0%BE%D0%B4%D0%BE%D0%B3%D1%80%D0%B0%D0%B9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 b="11440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3733800" cy="762000"/>
          </a:xfrm>
        </p:spPr>
        <p:txBody>
          <a:bodyPr/>
          <a:lstStyle/>
          <a:p>
            <a:r>
              <a:rPr lang="uk-UA" dirty="0" smtClean="0"/>
              <a:t>Фонтан "</a:t>
            </a:r>
            <a:r>
              <a:rPr lang="uk-UA" dirty="0" err="1" smtClean="0"/>
              <a:t>Семиструмінь</a:t>
            </a:r>
            <a:r>
              <a:rPr lang="uk-UA" dirty="0" smtClean="0"/>
              <a:t>"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357166"/>
            <a:ext cx="3733800" cy="762000"/>
          </a:xfrm>
        </p:spPr>
        <p:txBody>
          <a:bodyPr/>
          <a:lstStyle/>
          <a:p>
            <a:r>
              <a:rPr lang="uk-UA" sz="2000" dirty="0" smtClean="0"/>
              <a:t>Нижня частина скелі </a:t>
            </a:r>
            <a:r>
              <a:rPr lang="uk-UA" sz="2000" dirty="0" err="1" smtClean="0"/>
              <a:t>Бельбедер</a:t>
            </a:r>
            <a:endParaRPr lang="uk-UA" sz="2000" dirty="0" smtClean="0"/>
          </a:p>
          <a:p>
            <a:endParaRPr lang="uk-UA" dirty="0"/>
          </a:p>
        </p:txBody>
      </p:sp>
      <p:pic>
        <p:nvPicPr>
          <p:cNvPr id="7" name="Содержимое 6" descr="https://upload.wikimedia.org/wikipedia/commons/thumb/a/a5/Sofievka37.JPG/97px-Sofievka37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64333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https://upload.wikimedia.org/wikipedia/commons/thumb/2/28/Sofievka21.JPG/92px-Sofievka21.JPG">
            <a:hlinkClick r:id="rId4"/>
          </p:cNvPr>
          <p:cNvPicPr>
            <a:picLocks noGrp="1"/>
          </p:cNvPicPr>
          <p:nvPr>
            <p:ph sz="half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400052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1"/>
                </a:solidFill>
              </a:rPr>
              <a:t>Острів кохання</a:t>
            </a:r>
            <a:br>
              <a:rPr lang="uk-UA" b="1" i="1" dirty="0" smtClean="0">
                <a:solidFill>
                  <a:schemeClr val="accent1"/>
                </a:solidFill>
              </a:rPr>
            </a:br>
            <a:endParaRPr lang="uk-UA" b="1" i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https://upload.wikimedia.org/wikipedia/commons/thumb/b/b8/Sofievka67.JPG/120px-Sofievka67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771530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Грот Венери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" name="mainfoto" descr="Умань, парк Софіївка">
            <a:hlinkClick r:id="rId2" tooltip="&quot;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778674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Грот </a:t>
            </a:r>
            <a:r>
              <a:rPr lang="uk-UA" b="1" i="1" dirty="0" err="1" smtClean="0">
                <a:solidFill>
                  <a:srgbClr val="C00000"/>
                </a:solidFill>
              </a:rPr>
              <a:t>Аполона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https://upload.wikimedia.org/wikipedia/commons/thumb/e/e1/Sofievka68.JPG/120px-Sofievka68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1071546"/>
            <a:ext cx="685804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Грот Каліпсо</a:t>
            </a:r>
            <a:br>
              <a:rPr lang="uk-UA" b="1" i="1" dirty="0" smtClean="0">
                <a:solidFill>
                  <a:srgbClr val="7030A0"/>
                </a:solidFill>
              </a:rPr>
            </a:br>
            <a:endParaRPr lang="uk-UA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s://upload.wikimedia.org/wikipedia/commons/thumb/0/04/Sofievka48.JPG/250px-Sofievka48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864399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1" descr="Опис : http://www.castles.com.ua/typo3temp/pics/e8470a315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28" cy="625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krfoto.net/photos/Victorya/1154111288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g.io.ua/img_aa/large/0053/73/0053733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g.io.ua/img_aa/large/0053/73/0053733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foto" descr="Умань, парк Софіївка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fievka25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500990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Опис : 27 серпня 2006 рок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 descr="Опис : http://www.castles.com.ua/typo3temp/pics/6f53592af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52"/>
            <a:ext cx="4643470" cy="637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foto" descr="Умань, парк Софіївка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800" b="1" i="1" dirty="0" err="1" smtClean="0">
                <a:solidFill>
                  <a:srgbClr val="0070C0"/>
                </a:solidFill>
              </a:rPr>
              <a:t>Ахеронтійське</a:t>
            </a:r>
            <a:r>
              <a:rPr lang="uk-UA" sz="2800" b="1" i="1" dirty="0" smtClean="0">
                <a:solidFill>
                  <a:srgbClr val="0070C0"/>
                </a:solidFill>
              </a:rPr>
              <a:t> озеро</a:t>
            </a:r>
          </a:p>
          <a:p>
            <a:endParaRPr lang="uk-UA" dirty="0"/>
          </a:p>
        </p:txBody>
      </p:sp>
      <p:pic>
        <p:nvPicPr>
          <p:cNvPr id="5" name="Рисунок 4" descr="https://upload.wikimedia.org/wikipedia/commons/thumb/f/fd/Sofievka41.JPG/250px-Sofievka41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7" b="16157"/>
          <a:stretch>
            <a:fillRect/>
          </a:stretch>
        </p:blipFill>
        <p:spPr bwMode="auto">
          <a:xfrm>
            <a:off x="0" y="0"/>
            <a:ext cx="9001873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Альтанка «Грибок»</a:t>
            </a:r>
          </a:p>
          <a:p>
            <a:endParaRPr lang="uk-UA" dirty="0"/>
          </a:p>
        </p:txBody>
      </p:sp>
      <p:pic>
        <p:nvPicPr>
          <p:cNvPr id="5" name="Рисунок 4" descr="https://upload.wikimedia.org/wikipedia/commons/thumb/c/c4/Sofievka5.JPG/250px-Sofievka5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7" b="16157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58128" cy="939784"/>
          </a:xfrm>
        </p:spPr>
        <p:txBody>
          <a:bodyPr>
            <a:normAutofit fontScale="90000"/>
          </a:bodyPr>
          <a:lstStyle/>
          <a:p>
            <a:r>
              <a:rPr lang="uk-UA" sz="2700" b="1" i="1" dirty="0" smtClean="0">
                <a:solidFill>
                  <a:srgbClr val="0070C0"/>
                </a:solidFill>
              </a:rPr>
              <a:t>Головний вхід у парк після селевого потоку 1980 року.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https://upload.wikimedia.org/wikipedia/uk/d/d8/Dev1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142984"/>
            <a:ext cx="4071966" cy="535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b/b8/Sofievka11.JPG/250px-Sofievka1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572560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3723" y="5715016"/>
            <a:ext cx="2294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вхід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31</TotalTime>
  <Words>164</Words>
  <Application>Microsoft Office PowerPoint</Application>
  <PresentationFormat>Экран (4:3)</PresentationFormat>
  <Paragraphs>57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Презентация1</vt:lpstr>
      <vt:lpstr>Презентация PowerPoint</vt:lpstr>
      <vt:lpstr>Станіслав Потоцький і Софія Вітт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Головний вхід у парк після селевого потоку 1980 року.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Усічена колона </vt:lpstr>
      <vt:lpstr>"Природа і мистецтво" </vt:lpstr>
      <vt:lpstr>Презентация PowerPoint</vt:lpstr>
      <vt:lpstr>Фазанник </vt:lpstr>
      <vt:lpstr>Презентация PowerPoint</vt:lpstr>
      <vt:lpstr>Розарій </vt:lpstr>
      <vt:lpstr>Китайська альтанка </vt:lpstr>
      <vt:lpstr>меморіальний камінь </vt:lpstr>
      <vt:lpstr>Пейзажі західної частини </vt:lpstr>
      <vt:lpstr>Старий дуб </vt:lpstr>
      <vt:lpstr>Схема Англійського парку </vt:lpstr>
      <vt:lpstr>Партерний амфітеатр </vt:lpstr>
      <vt:lpstr>Партерний амфітеатр взимку 2004 </vt:lpstr>
      <vt:lpstr>Презентация PowerPoint</vt:lpstr>
      <vt:lpstr>Обеліск «Орел» </vt:lpstr>
      <vt:lpstr>Приміщення науково-дослідницької лабораторії </vt:lpstr>
      <vt:lpstr>"Сімейне дерево" </vt:lpstr>
      <vt:lpstr>Презентация PowerPoint</vt:lpstr>
      <vt:lpstr>Острів кохання </vt:lpstr>
      <vt:lpstr>Грот Венери</vt:lpstr>
      <vt:lpstr>Грот Аполона </vt:lpstr>
      <vt:lpstr>Грот Каліпсо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AdmiNN</cp:lastModifiedBy>
  <cp:revision>4</cp:revision>
  <dcterms:created xsi:type="dcterms:W3CDTF">2013-04-18T19:36:26Z</dcterms:created>
  <dcterms:modified xsi:type="dcterms:W3CDTF">2024-05-07T19:37:26Z</dcterms:modified>
</cp:coreProperties>
</file>