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D68"/>
    <a:srgbClr val="880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175444"/>
          </a:xfrm>
        </p:spPr>
        <p:txBody>
          <a:bodyPr>
            <a:normAutofit fontScale="90000"/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</a:t>
            </a:r>
            <a:r>
              <a:rPr lang="uk-UA" sz="7200" b="1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иста</a:t>
            </a:r>
            <a:r>
              <a:rPr lang="uk-UA" sz="7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гігієна </a:t>
            </a:r>
            <a:r>
              <a:rPr lang="uk-UA" sz="7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7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11160"/>
            <a:ext cx="3816424" cy="2592288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1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7768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124744"/>
            <a:ext cx="5688631" cy="5001419"/>
          </a:xfrm>
        </p:spPr>
        <p:txBody>
          <a:bodyPr/>
          <a:lstStyle/>
          <a:p>
            <a:r>
              <a:rPr lang="uk-UA" sz="4800" dirty="0" smtClean="0">
                <a:solidFill>
                  <a:srgbClr val="880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щастя.</a:t>
            </a:r>
          </a:p>
          <a:p>
            <a:r>
              <a:rPr lang="uk-UA" sz="4800" dirty="0" smtClean="0">
                <a:solidFill>
                  <a:srgbClr val="810D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правил особистої гігієни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здоров’я.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272147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05" y="1412776"/>
            <a:ext cx="76328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 про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 за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чистоті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89040"/>
            <a:ext cx="511256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миття рук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721"/>
            <a:ext cx="9144000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20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               Особиста гігієна підлітка  </vt:lpstr>
      <vt:lpstr>Презентация PowerPoint</vt:lpstr>
      <vt:lpstr>Презентация PowerPoint</vt:lpstr>
      <vt:lpstr>Презентация PowerPoint</vt:lpstr>
      <vt:lpstr> Гігієна – наука про збереження й зміцнення здоров’я Особиста гігієна — це догляд за своїм тілом і підтримка його в чистоті. </vt:lpstr>
      <vt:lpstr>Презентация PowerPoint</vt:lpstr>
      <vt:lpstr>Презентация PowerPoint</vt:lpstr>
      <vt:lpstr>Презентация PowerPoint</vt:lpstr>
      <vt:lpstr>Правила миття рук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Особиста гігієна підлітка</dc:title>
  <dc:creator>user</dc:creator>
  <cp:lastModifiedBy>D Koledg</cp:lastModifiedBy>
  <cp:revision>8</cp:revision>
  <dcterms:created xsi:type="dcterms:W3CDTF">2018-01-23T18:19:25Z</dcterms:created>
  <dcterms:modified xsi:type="dcterms:W3CDTF">2020-10-31T12:32:44Z</dcterms:modified>
</cp:coreProperties>
</file>