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2760" y="-10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F6E0E9-14FF-4E36-8F96-9571B0B3663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7B3C71E-685F-4A1D-BD78-CF5CE8118234}">
      <dgm:prSet phldrT="[Текст]" custT="1"/>
      <dgm:spPr/>
      <dgm:t>
        <a:bodyPr/>
        <a:lstStyle/>
        <a:p>
          <a:r>
            <a:rPr lang="uk-UA" sz="1600" i="1" dirty="0" smtClean="0">
              <a:latin typeface="Times New Roman" pitchFamily="18" charset="0"/>
              <a:cs typeface="Times New Roman" pitchFamily="18" charset="0"/>
            </a:rPr>
            <a:t>відправник </a:t>
          </a:r>
          <a:r>
            <a:rPr lang="uk-UA"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dgm:t>
    </dgm:pt>
    <dgm:pt modelId="{E1FC8490-52CF-495C-9CE1-D99869F521F5}" type="parTrans" cxnId="{B188B13F-356B-4B68-A61F-3D8540E5F02E}">
      <dgm:prSet/>
      <dgm:spPr/>
      <dgm:t>
        <a:bodyPr/>
        <a:lstStyle/>
        <a:p>
          <a:endParaRPr lang="ru-RU"/>
        </a:p>
      </dgm:t>
    </dgm:pt>
    <dgm:pt modelId="{87A0A113-08BC-4ACB-8346-571D9142BBDF}" type="sibTrans" cxnId="{B188B13F-356B-4B68-A61F-3D8540E5F02E}">
      <dgm:prSet/>
      <dgm:spPr/>
      <dgm:t>
        <a:bodyPr/>
        <a:lstStyle/>
        <a:p>
          <a:endParaRPr lang="ru-RU"/>
        </a:p>
      </dgm:t>
    </dgm:pt>
    <dgm:pt modelId="{4A8765A8-7D49-4D83-B041-90ED6E0BC328}">
      <dgm:prSet custT="1"/>
      <dgm:spPr/>
      <dgm:t>
        <a:bodyPr/>
        <a:lstStyle/>
        <a:p>
          <a:r>
            <a:rPr lang="uk-UA" sz="1600" i="1" dirty="0" smtClean="0">
              <a:latin typeface="Times New Roman" pitchFamily="18" charset="0"/>
              <a:cs typeface="Times New Roman" pitchFamily="18" charset="0"/>
            </a:rPr>
            <a:t>кодування</a:t>
          </a:r>
          <a:endParaRPr lang="ru-RU" sz="1600" dirty="0">
            <a:latin typeface="Times New Roman" pitchFamily="18" charset="0"/>
            <a:cs typeface="Times New Roman" pitchFamily="18" charset="0"/>
          </a:endParaRPr>
        </a:p>
      </dgm:t>
    </dgm:pt>
    <dgm:pt modelId="{2289E5EA-776C-4FC5-BC98-886D4C62136E}" type="parTrans" cxnId="{87399184-569F-474F-89CB-1C59B9F75F5A}">
      <dgm:prSet/>
      <dgm:spPr/>
      <dgm:t>
        <a:bodyPr/>
        <a:lstStyle/>
        <a:p>
          <a:endParaRPr lang="ru-RU"/>
        </a:p>
      </dgm:t>
    </dgm:pt>
    <dgm:pt modelId="{431FFB3D-039C-40A5-8052-37BA748BF933}" type="sibTrans" cxnId="{87399184-569F-474F-89CB-1C59B9F75F5A}">
      <dgm:prSet/>
      <dgm:spPr/>
      <dgm:t>
        <a:bodyPr/>
        <a:lstStyle/>
        <a:p>
          <a:endParaRPr lang="ru-RU"/>
        </a:p>
      </dgm:t>
    </dgm:pt>
    <dgm:pt modelId="{E5096162-52B3-431A-825A-964920A6C321}">
      <dgm:prSet custT="1"/>
      <dgm:spPr/>
      <dgm:t>
        <a:bodyPr/>
        <a:lstStyle/>
        <a:p>
          <a:r>
            <a:rPr lang="uk-UA" sz="1600" i="1" dirty="0" smtClean="0">
              <a:latin typeface="Times New Roman" pitchFamily="18" charset="0"/>
              <a:cs typeface="Times New Roman" pitchFamily="18" charset="0"/>
            </a:rPr>
            <a:t>звернення</a:t>
          </a:r>
          <a:endParaRPr lang="ru-RU" sz="1600" dirty="0">
            <a:latin typeface="Times New Roman" pitchFamily="18" charset="0"/>
            <a:cs typeface="Times New Roman" pitchFamily="18" charset="0"/>
          </a:endParaRPr>
        </a:p>
      </dgm:t>
    </dgm:pt>
    <dgm:pt modelId="{065A9C7E-1BB1-49BC-A988-4DB0DEF5A9ED}" type="parTrans" cxnId="{FD5A96CD-C366-4ACE-ADFE-8022A1912601}">
      <dgm:prSet/>
      <dgm:spPr/>
      <dgm:t>
        <a:bodyPr/>
        <a:lstStyle/>
        <a:p>
          <a:endParaRPr lang="ru-RU"/>
        </a:p>
      </dgm:t>
    </dgm:pt>
    <dgm:pt modelId="{41DC6AB2-87A5-4988-831D-8E983EC35351}" type="sibTrans" cxnId="{FD5A96CD-C366-4ACE-ADFE-8022A1912601}">
      <dgm:prSet/>
      <dgm:spPr/>
      <dgm:t>
        <a:bodyPr/>
        <a:lstStyle/>
        <a:p>
          <a:endParaRPr lang="ru-RU"/>
        </a:p>
      </dgm:t>
    </dgm:pt>
    <dgm:pt modelId="{1F16E6D6-FFDF-4BDF-9CF3-633EA310F9E0}">
      <dgm:prSet custT="1"/>
      <dgm:spPr/>
      <dgm:t>
        <a:bodyPr/>
        <a:lstStyle/>
        <a:p>
          <a:r>
            <a:rPr lang="uk-UA" sz="1600" i="1" dirty="0" smtClean="0">
              <a:latin typeface="Times New Roman" pitchFamily="18" charset="0"/>
              <a:cs typeface="Times New Roman" pitchFamily="18" charset="0"/>
            </a:rPr>
            <a:t>канал комунікації</a:t>
          </a:r>
          <a:endParaRPr lang="ru-RU" sz="1600" dirty="0">
            <a:latin typeface="Times New Roman" pitchFamily="18" charset="0"/>
            <a:cs typeface="Times New Roman" pitchFamily="18" charset="0"/>
          </a:endParaRPr>
        </a:p>
      </dgm:t>
    </dgm:pt>
    <dgm:pt modelId="{057D9A1C-B7E9-4A50-BAEB-A3C820F018EE}" type="parTrans" cxnId="{2C45E78C-0886-491A-A680-0EBC8352658A}">
      <dgm:prSet/>
      <dgm:spPr/>
      <dgm:t>
        <a:bodyPr/>
        <a:lstStyle/>
        <a:p>
          <a:endParaRPr lang="ru-RU"/>
        </a:p>
      </dgm:t>
    </dgm:pt>
    <dgm:pt modelId="{31185DDF-6166-4114-9F4E-34D365D1AA2D}" type="sibTrans" cxnId="{2C45E78C-0886-491A-A680-0EBC8352658A}">
      <dgm:prSet/>
      <dgm:spPr/>
      <dgm:t>
        <a:bodyPr/>
        <a:lstStyle/>
        <a:p>
          <a:endParaRPr lang="ru-RU"/>
        </a:p>
      </dgm:t>
    </dgm:pt>
    <dgm:pt modelId="{7495452B-02FE-4D74-84E9-9FAF6FE49471}">
      <dgm:prSet custT="1"/>
      <dgm:spPr/>
      <dgm:t>
        <a:bodyPr/>
        <a:lstStyle/>
        <a:p>
          <a:r>
            <a:rPr lang="uk-UA" sz="1600" i="1" dirty="0" smtClean="0">
              <a:latin typeface="Times New Roman" pitchFamily="18" charset="0"/>
              <a:cs typeface="Times New Roman" pitchFamily="18" charset="0"/>
            </a:rPr>
            <a:t>отримувач інформації </a:t>
          </a:r>
          <a:r>
            <a:rPr lang="uk-UA"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dgm:t>
    </dgm:pt>
    <dgm:pt modelId="{55418934-C6DB-4C04-B535-AEAAE7EFD7F4}" type="parTrans" cxnId="{B5A33E2F-0CD3-4377-BC2F-2C3BB79BEABB}">
      <dgm:prSet/>
      <dgm:spPr/>
      <dgm:t>
        <a:bodyPr/>
        <a:lstStyle/>
        <a:p>
          <a:endParaRPr lang="ru-RU"/>
        </a:p>
      </dgm:t>
    </dgm:pt>
    <dgm:pt modelId="{2A20C6C5-D5E9-471A-8B1E-186678FF79C4}" type="sibTrans" cxnId="{B5A33E2F-0CD3-4377-BC2F-2C3BB79BEABB}">
      <dgm:prSet/>
      <dgm:spPr/>
      <dgm:t>
        <a:bodyPr/>
        <a:lstStyle/>
        <a:p>
          <a:endParaRPr lang="ru-RU"/>
        </a:p>
      </dgm:t>
    </dgm:pt>
    <dgm:pt modelId="{D5371FE3-404F-461C-B782-F50BFA32BEF7}">
      <dgm:prSet custT="1"/>
      <dgm:spPr/>
      <dgm:t>
        <a:bodyPr/>
        <a:lstStyle/>
        <a:p>
          <a:r>
            <a:rPr lang="uk-UA" sz="1600" i="1" dirty="0" smtClean="0">
              <a:latin typeface="Times New Roman" pitchFamily="18" charset="0"/>
              <a:cs typeface="Times New Roman" pitchFamily="18" charset="0"/>
            </a:rPr>
            <a:t>декодування </a:t>
          </a:r>
          <a:r>
            <a:rPr lang="uk-UA"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dgm:t>
    </dgm:pt>
    <dgm:pt modelId="{BADBC732-9703-4DE8-B446-5AA897C8E282}" type="parTrans" cxnId="{5EB57E7B-1155-44F2-8422-20FA75CB0DAE}">
      <dgm:prSet/>
      <dgm:spPr/>
      <dgm:t>
        <a:bodyPr/>
        <a:lstStyle/>
        <a:p>
          <a:endParaRPr lang="ru-RU"/>
        </a:p>
      </dgm:t>
    </dgm:pt>
    <dgm:pt modelId="{3D8A0A28-EF56-4651-A1C9-88504EC33F76}" type="sibTrans" cxnId="{5EB57E7B-1155-44F2-8422-20FA75CB0DAE}">
      <dgm:prSet/>
      <dgm:spPr/>
      <dgm:t>
        <a:bodyPr/>
        <a:lstStyle/>
        <a:p>
          <a:endParaRPr lang="ru-RU"/>
        </a:p>
      </dgm:t>
    </dgm:pt>
    <dgm:pt modelId="{0CD4DB82-3619-4272-B7BB-4EB8B3508213}">
      <dgm:prSet custT="1"/>
      <dgm:spPr/>
      <dgm:t>
        <a:bodyPr/>
        <a:lstStyle/>
        <a:p>
          <a:r>
            <a:rPr lang="uk-UA" sz="1600" i="1" dirty="0" smtClean="0">
              <a:latin typeface="Times New Roman" pitchFamily="18" charset="0"/>
              <a:cs typeface="Times New Roman" pitchFamily="18" charset="0"/>
            </a:rPr>
            <a:t>зворотна реакція</a:t>
          </a:r>
          <a:endParaRPr lang="ru-RU" sz="1600" dirty="0">
            <a:latin typeface="Times New Roman" pitchFamily="18" charset="0"/>
            <a:cs typeface="Times New Roman" pitchFamily="18" charset="0"/>
          </a:endParaRPr>
        </a:p>
      </dgm:t>
    </dgm:pt>
    <dgm:pt modelId="{BDCE8647-C4F7-4999-BDF7-FDF0F4545FDE}" type="parTrans" cxnId="{78CEF1E8-B630-4E64-88C5-5187501A6E84}">
      <dgm:prSet/>
      <dgm:spPr/>
      <dgm:t>
        <a:bodyPr/>
        <a:lstStyle/>
        <a:p>
          <a:endParaRPr lang="ru-RU"/>
        </a:p>
      </dgm:t>
    </dgm:pt>
    <dgm:pt modelId="{36A68EAF-CBE0-4AE6-B391-9EDDB1D73325}" type="sibTrans" cxnId="{78CEF1E8-B630-4E64-88C5-5187501A6E84}">
      <dgm:prSet/>
      <dgm:spPr/>
      <dgm:t>
        <a:bodyPr/>
        <a:lstStyle/>
        <a:p>
          <a:endParaRPr lang="ru-RU"/>
        </a:p>
      </dgm:t>
    </dgm:pt>
    <dgm:pt modelId="{B7E093A0-FE8B-4EE7-B79A-A3F2A6DDDEF8}">
      <dgm:prSet custT="1"/>
      <dgm:spPr/>
      <dgm:t>
        <a:bodyPr/>
        <a:lstStyle/>
        <a:p>
          <a:r>
            <a:rPr lang="uk-UA" sz="1600" i="1" dirty="0" smtClean="0">
              <a:latin typeface="Times New Roman" pitchFamily="18" charset="0"/>
              <a:cs typeface="Times New Roman" pitchFamily="18" charset="0"/>
            </a:rPr>
            <a:t>зворотний зв’язок</a:t>
          </a:r>
          <a:endParaRPr lang="ru-RU" sz="1600" dirty="0">
            <a:latin typeface="Times New Roman" pitchFamily="18" charset="0"/>
            <a:cs typeface="Times New Roman" pitchFamily="18" charset="0"/>
          </a:endParaRPr>
        </a:p>
      </dgm:t>
    </dgm:pt>
    <dgm:pt modelId="{EE16FD2A-B1CB-4BE9-9CDF-32DB5E98E172}" type="parTrans" cxnId="{53CEA783-5171-44A0-960A-C05164919012}">
      <dgm:prSet/>
      <dgm:spPr/>
      <dgm:t>
        <a:bodyPr/>
        <a:lstStyle/>
        <a:p>
          <a:endParaRPr lang="ru-RU"/>
        </a:p>
      </dgm:t>
    </dgm:pt>
    <dgm:pt modelId="{8090FFEC-F46A-4652-B240-CC438865B36D}" type="sibTrans" cxnId="{53CEA783-5171-44A0-960A-C05164919012}">
      <dgm:prSet/>
      <dgm:spPr/>
      <dgm:t>
        <a:bodyPr/>
        <a:lstStyle/>
        <a:p>
          <a:endParaRPr lang="ru-RU"/>
        </a:p>
      </dgm:t>
    </dgm:pt>
    <dgm:pt modelId="{44D797D5-25B0-4918-8919-39BBB21AD757}">
      <dgm:prSet custT="1"/>
      <dgm:spPr/>
      <dgm:t>
        <a:bodyPr/>
        <a:lstStyle/>
        <a:p>
          <a:r>
            <a:rPr lang="uk-UA" sz="1600" i="1" dirty="0" smtClean="0">
              <a:latin typeface="Times New Roman" pitchFamily="18" charset="0"/>
              <a:cs typeface="Times New Roman" pitchFamily="18" charset="0"/>
            </a:rPr>
            <a:t>перешкоди</a:t>
          </a:r>
          <a:endParaRPr lang="ru-RU" sz="1600" dirty="0">
            <a:latin typeface="Times New Roman" pitchFamily="18" charset="0"/>
            <a:cs typeface="Times New Roman" pitchFamily="18" charset="0"/>
          </a:endParaRPr>
        </a:p>
      </dgm:t>
    </dgm:pt>
    <dgm:pt modelId="{A3C42C0A-FFA6-4870-B73B-4A5015866A4A}" type="parTrans" cxnId="{0B6682C8-F3F1-4543-91C3-A9DEAEFCF379}">
      <dgm:prSet/>
      <dgm:spPr/>
      <dgm:t>
        <a:bodyPr/>
        <a:lstStyle/>
        <a:p>
          <a:endParaRPr lang="ru-RU"/>
        </a:p>
      </dgm:t>
    </dgm:pt>
    <dgm:pt modelId="{8475A04C-E3AE-4120-9AD7-40135EDC2D1A}" type="sibTrans" cxnId="{0B6682C8-F3F1-4543-91C3-A9DEAEFCF379}">
      <dgm:prSet/>
      <dgm:spPr/>
      <dgm:t>
        <a:bodyPr/>
        <a:lstStyle/>
        <a:p>
          <a:endParaRPr lang="ru-RU"/>
        </a:p>
      </dgm:t>
    </dgm:pt>
    <dgm:pt modelId="{AD722870-227A-45E2-B15B-5FA2256C0D32}">
      <dgm:prSet phldrT="[Текст]" custT="1"/>
      <dgm:spPr/>
      <dgm:t>
        <a:bodyPr/>
        <a:lstStyle/>
        <a:p>
          <a:r>
            <a:rPr lang="uk-UA" sz="1600" smtClean="0">
              <a:latin typeface="Times New Roman" pitchFamily="18" charset="0"/>
              <a:cs typeface="Times New Roman" pitchFamily="18" charset="0"/>
            </a:rPr>
            <a:t>сторона, що посилає звернення іншій стороні.</a:t>
          </a:r>
          <a:endParaRPr lang="ru-RU" sz="1600" dirty="0">
            <a:latin typeface="Times New Roman" pitchFamily="18" charset="0"/>
            <a:cs typeface="Times New Roman" pitchFamily="18" charset="0"/>
          </a:endParaRPr>
        </a:p>
      </dgm:t>
    </dgm:pt>
    <dgm:pt modelId="{AFC3EB14-E387-4BBA-8C14-66F0582313FA}" type="parTrans" cxnId="{386748BE-7BE4-40BC-80B7-FD0A0638EA32}">
      <dgm:prSet/>
      <dgm:spPr/>
      <dgm:t>
        <a:bodyPr/>
        <a:lstStyle/>
        <a:p>
          <a:endParaRPr lang="ru-RU"/>
        </a:p>
      </dgm:t>
    </dgm:pt>
    <dgm:pt modelId="{320991BD-0CC7-4C88-BD56-ECF99A3EFF3D}" type="sibTrans" cxnId="{386748BE-7BE4-40BC-80B7-FD0A0638EA32}">
      <dgm:prSet/>
      <dgm:spPr/>
      <dgm:t>
        <a:bodyPr/>
        <a:lstStyle/>
        <a:p>
          <a:endParaRPr lang="ru-RU"/>
        </a:p>
      </dgm:t>
    </dgm:pt>
    <dgm:pt modelId="{5CAF285E-B0FA-4CB3-853D-3A3041942BEB}">
      <dgm:prSet custT="1"/>
      <dgm:spPr/>
      <dgm:t>
        <a:bodyPr/>
        <a:lstStyle/>
        <a:p>
          <a:r>
            <a:rPr lang="uk-UA" sz="1600" smtClean="0">
              <a:latin typeface="Times New Roman" pitchFamily="18" charset="0"/>
              <a:cs typeface="Times New Roman" pitchFamily="18" charset="0"/>
            </a:rPr>
            <a:t> це представлення ідеї комунікації, яка передає адресатові інформацію у вигляді текстів, символів та образів.</a:t>
          </a:r>
          <a:endParaRPr lang="ru-RU" sz="1600" dirty="0">
            <a:latin typeface="Times New Roman" pitchFamily="18" charset="0"/>
            <a:cs typeface="Times New Roman" pitchFamily="18" charset="0"/>
          </a:endParaRPr>
        </a:p>
      </dgm:t>
    </dgm:pt>
    <dgm:pt modelId="{2DA224EF-C08A-41BF-8C2D-CE39508126A4}" type="parTrans" cxnId="{63A9FD35-42D4-4026-AA31-4D81CD2C8CDA}">
      <dgm:prSet/>
      <dgm:spPr/>
      <dgm:t>
        <a:bodyPr/>
        <a:lstStyle/>
        <a:p>
          <a:endParaRPr lang="ru-RU"/>
        </a:p>
      </dgm:t>
    </dgm:pt>
    <dgm:pt modelId="{B8F976EB-67AB-4241-8EE1-14653B2EFC72}" type="sibTrans" cxnId="{63A9FD35-42D4-4026-AA31-4D81CD2C8CDA}">
      <dgm:prSet/>
      <dgm:spPr/>
      <dgm:t>
        <a:bodyPr/>
        <a:lstStyle/>
        <a:p>
          <a:endParaRPr lang="ru-RU"/>
        </a:p>
      </dgm:t>
    </dgm:pt>
    <dgm:pt modelId="{97122420-5178-4329-989B-B41F8AB4BB83}">
      <dgm:prSet custT="1"/>
      <dgm:spPr/>
      <dgm:t>
        <a:bodyPr/>
        <a:lstStyle/>
        <a:p>
          <a:r>
            <a:rPr lang="uk-UA" sz="160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це інформація адресована цільовій аудиторії, представлена у формі набору символів.</a:t>
          </a:r>
          <a:endParaRPr lang="ru-RU" sz="1600" dirty="0">
            <a:latin typeface="Times New Roman" pitchFamily="18" charset="0"/>
            <a:cs typeface="Times New Roman" pitchFamily="18" charset="0"/>
          </a:endParaRPr>
        </a:p>
      </dgm:t>
    </dgm:pt>
    <dgm:pt modelId="{08D330AC-AA9C-45F7-AD4C-3E91D3735BF9}" type="parTrans" cxnId="{D841FA25-7BDD-4242-9674-EB82CB8DFBC6}">
      <dgm:prSet/>
      <dgm:spPr/>
      <dgm:t>
        <a:bodyPr/>
        <a:lstStyle/>
        <a:p>
          <a:endParaRPr lang="ru-RU"/>
        </a:p>
      </dgm:t>
    </dgm:pt>
    <dgm:pt modelId="{2A2E156D-0613-4DFB-9B9F-73083EBBE947}" type="sibTrans" cxnId="{D841FA25-7BDD-4242-9674-EB82CB8DFBC6}">
      <dgm:prSet/>
      <dgm:spPr/>
      <dgm:t>
        <a:bodyPr/>
        <a:lstStyle/>
        <a:p>
          <a:endParaRPr lang="ru-RU"/>
        </a:p>
      </dgm:t>
    </dgm:pt>
    <dgm:pt modelId="{138CEC2B-1BBC-41BA-92A2-0AF5EFBF0B73}">
      <dgm:prSet custT="1"/>
      <dgm:spPr/>
      <dgm:t>
        <a:bodyPr/>
        <a:lstStyle/>
        <a:p>
          <a:r>
            <a:rPr lang="uk-UA" sz="160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всі учасники процесу комунікацій та носії інформації з моменту кодування сигналу до отримання його адресатом.</a:t>
          </a:r>
          <a:endParaRPr lang="ru-RU" sz="1600" dirty="0">
            <a:latin typeface="Times New Roman" pitchFamily="18" charset="0"/>
            <a:cs typeface="Times New Roman" pitchFamily="18" charset="0"/>
          </a:endParaRPr>
        </a:p>
      </dgm:t>
    </dgm:pt>
    <dgm:pt modelId="{27DDC71D-D4FB-49C5-A568-682EA9BF1623}" type="parTrans" cxnId="{E8A394B0-3A72-43DA-BAC2-33015A8EF5ED}">
      <dgm:prSet/>
      <dgm:spPr/>
      <dgm:t>
        <a:bodyPr/>
        <a:lstStyle/>
        <a:p>
          <a:endParaRPr lang="ru-RU"/>
        </a:p>
      </dgm:t>
    </dgm:pt>
    <dgm:pt modelId="{D775931B-E133-47A5-AF8F-0585652E7DED}" type="sibTrans" cxnId="{E8A394B0-3A72-43DA-BAC2-33015A8EF5ED}">
      <dgm:prSet/>
      <dgm:spPr/>
      <dgm:t>
        <a:bodyPr/>
        <a:lstStyle/>
        <a:p>
          <a:endParaRPr lang="ru-RU"/>
        </a:p>
      </dgm:t>
    </dgm:pt>
    <dgm:pt modelId="{0C5FB4A7-2D84-40DA-9C80-4CC6A54E5B98}">
      <dgm:prSet custT="1"/>
      <dgm:spPr/>
      <dgm:t>
        <a:bodyPr/>
        <a:lstStyle/>
        <a:p>
          <a:r>
            <a:rPr lang="uk-UA" sz="1600" smtClean="0">
              <a:latin typeface="Times New Roman" pitchFamily="18" charset="0"/>
              <a:cs typeface="Times New Roman" pitchFamily="18" charset="0"/>
            </a:rPr>
            <a:t>цільова </a:t>
          </a:r>
          <a:r>
            <a:rPr lang="uk-UA" sz="1600" dirty="0" smtClean="0">
              <a:latin typeface="Times New Roman" pitchFamily="18" charset="0"/>
              <a:cs typeface="Times New Roman" pitchFamily="18" charset="0"/>
            </a:rPr>
            <a:t>аудиторія, якій призначається звернення.</a:t>
          </a:r>
          <a:endParaRPr lang="ru-RU" sz="1600" dirty="0">
            <a:latin typeface="Times New Roman" pitchFamily="18" charset="0"/>
            <a:cs typeface="Times New Roman" pitchFamily="18" charset="0"/>
          </a:endParaRPr>
        </a:p>
      </dgm:t>
    </dgm:pt>
    <dgm:pt modelId="{DBD13671-018D-47E5-8D3A-F0E0D53F89E6}" type="parTrans" cxnId="{3FFB7DF4-3ADB-47F0-8345-769C6B0643D2}">
      <dgm:prSet/>
      <dgm:spPr/>
      <dgm:t>
        <a:bodyPr/>
        <a:lstStyle/>
        <a:p>
          <a:endParaRPr lang="ru-RU"/>
        </a:p>
      </dgm:t>
    </dgm:pt>
    <dgm:pt modelId="{2423BCB9-8578-4985-A54C-652952565523}" type="sibTrans" cxnId="{3FFB7DF4-3ADB-47F0-8345-769C6B0643D2}">
      <dgm:prSet/>
      <dgm:spPr/>
      <dgm:t>
        <a:bodyPr/>
        <a:lstStyle/>
        <a:p>
          <a:endParaRPr lang="ru-RU"/>
        </a:p>
      </dgm:t>
    </dgm:pt>
    <dgm:pt modelId="{2898BBA2-9B3A-468F-91CE-45AC74BAB5B9}">
      <dgm:prSet custT="1"/>
      <dgm:spPr/>
      <dgm:t>
        <a:bodyPr/>
        <a:lstStyle/>
        <a:p>
          <a:r>
            <a:rPr lang="uk-UA" sz="1600" smtClean="0">
              <a:latin typeface="Times New Roman" pitchFamily="18" charset="0"/>
              <a:cs typeface="Times New Roman" pitchFamily="18" charset="0"/>
            </a:rPr>
            <a:t>спосіб </a:t>
          </a:r>
          <a:r>
            <a:rPr lang="uk-UA" sz="1600" dirty="0" smtClean="0">
              <a:latin typeface="Times New Roman" pitchFamily="18" charset="0"/>
              <a:cs typeface="Times New Roman" pitchFamily="18" charset="0"/>
            </a:rPr>
            <a:t>розшифровування споживачами маркетингового звернення, внаслідок якого символи, які надходять комунікаційними каналами, набувають для споживача конкретного значення.</a:t>
          </a:r>
          <a:endParaRPr lang="ru-RU" sz="1600" dirty="0">
            <a:latin typeface="Times New Roman" pitchFamily="18" charset="0"/>
            <a:cs typeface="Times New Roman" pitchFamily="18" charset="0"/>
          </a:endParaRPr>
        </a:p>
      </dgm:t>
    </dgm:pt>
    <dgm:pt modelId="{2308A098-B3F5-4FCF-B16D-9198914E9064}" type="parTrans" cxnId="{E5522235-FED6-42D5-BC99-5DF086A0E099}">
      <dgm:prSet/>
      <dgm:spPr/>
      <dgm:t>
        <a:bodyPr/>
        <a:lstStyle/>
        <a:p>
          <a:endParaRPr lang="ru-RU"/>
        </a:p>
      </dgm:t>
    </dgm:pt>
    <dgm:pt modelId="{EF0E8A11-598B-4FC8-8929-5295768FFB39}" type="sibTrans" cxnId="{E5522235-FED6-42D5-BC99-5DF086A0E099}">
      <dgm:prSet/>
      <dgm:spPr/>
      <dgm:t>
        <a:bodyPr/>
        <a:lstStyle/>
        <a:p>
          <a:endParaRPr lang="ru-RU"/>
        </a:p>
      </dgm:t>
    </dgm:pt>
    <dgm:pt modelId="{C77A98E7-AB0E-4850-A2B7-273A4B3BB6D4}">
      <dgm:prSet custT="1"/>
      <dgm:spPr/>
      <dgm:t>
        <a:bodyPr/>
        <a:lstStyle/>
        <a:p>
          <a:r>
            <a:rPr lang="uk-UA" sz="1600" smtClean="0">
              <a:latin typeface="Times New Roman" pitchFamily="18" charset="0"/>
              <a:cs typeface="Times New Roman" pitchFamily="18" charset="0"/>
            </a:rPr>
            <a:t>відгуки </a:t>
          </a:r>
          <a:r>
            <a:rPr lang="uk-UA" sz="1600" dirty="0" smtClean="0">
              <a:latin typeface="Times New Roman" pitchFamily="18" charset="0"/>
              <a:cs typeface="Times New Roman" pitchFamily="18" charset="0"/>
            </a:rPr>
            <a:t>споживачів, їхні дії в результаті контакту зі зверненням.</a:t>
          </a:r>
          <a:endParaRPr lang="ru-RU" sz="1600" dirty="0">
            <a:latin typeface="Times New Roman" pitchFamily="18" charset="0"/>
            <a:cs typeface="Times New Roman" pitchFamily="18" charset="0"/>
          </a:endParaRPr>
        </a:p>
      </dgm:t>
    </dgm:pt>
    <dgm:pt modelId="{BE5DE24E-BBC8-4C93-92C1-9C756F03DB8E}" type="parTrans" cxnId="{66A26ED3-4AFF-4442-9E7F-911635017628}">
      <dgm:prSet/>
      <dgm:spPr/>
      <dgm:t>
        <a:bodyPr/>
        <a:lstStyle/>
        <a:p>
          <a:endParaRPr lang="ru-RU"/>
        </a:p>
      </dgm:t>
    </dgm:pt>
    <dgm:pt modelId="{72F3EA98-A234-462A-907F-EBF720A5FE07}" type="sibTrans" cxnId="{66A26ED3-4AFF-4442-9E7F-911635017628}">
      <dgm:prSet/>
      <dgm:spPr/>
      <dgm:t>
        <a:bodyPr/>
        <a:lstStyle/>
        <a:p>
          <a:endParaRPr lang="ru-RU"/>
        </a:p>
      </dgm:t>
    </dgm:pt>
    <dgm:pt modelId="{7AAAE470-FE63-41FB-9BB0-031EC47F3FE4}">
      <dgm:prSet custT="1"/>
      <dgm:spPr/>
      <dgm:t>
        <a:bodyPr/>
        <a:lstStyle/>
        <a:p>
          <a:r>
            <a:rPr lang="uk-UA" sz="160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та частина зворотної реакції, яку отримувач доводить до відома відправника;</a:t>
          </a:r>
          <a:endParaRPr lang="ru-RU" sz="1600" dirty="0">
            <a:latin typeface="Times New Roman" pitchFamily="18" charset="0"/>
            <a:cs typeface="Times New Roman" pitchFamily="18" charset="0"/>
          </a:endParaRPr>
        </a:p>
      </dgm:t>
    </dgm:pt>
    <dgm:pt modelId="{DBF3D2A2-FB81-4F4E-B951-89765A46718C}" type="parTrans" cxnId="{C5F1E8FF-D929-476D-B913-D3F05D359D38}">
      <dgm:prSet/>
      <dgm:spPr/>
      <dgm:t>
        <a:bodyPr/>
        <a:lstStyle/>
        <a:p>
          <a:endParaRPr lang="ru-RU"/>
        </a:p>
      </dgm:t>
    </dgm:pt>
    <dgm:pt modelId="{5426C749-5CC2-4EEB-9E74-59F89693F84F}" type="sibTrans" cxnId="{C5F1E8FF-D929-476D-B913-D3F05D359D38}">
      <dgm:prSet/>
      <dgm:spPr/>
      <dgm:t>
        <a:bodyPr/>
        <a:lstStyle/>
        <a:p>
          <a:endParaRPr lang="ru-RU"/>
        </a:p>
      </dgm:t>
    </dgm:pt>
    <dgm:pt modelId="{DC75259A-C033-4602-86D7-58F67654356D}">
      <dgm:prSet custT="1"/>
      <dgm:spPr/>
      <dgm:t>
        <a:bodyPr/>
        <a:lstStyle/>
        <a:p>
          <a:r>
            <a:rPr lang="uk-UA" sz="1600" dirty="0" smtClean="0">
              <a:latin typeface="Times New Roman" pitchFamily="18" charset="0"/>
              <a:cs typeface="Times New Roman" pitchFamily="18" charset="0"/>
            </a:rPr>
            <a:t> незаплановані викривлення інформації в результаті втручання в процес комунікації факторів зовнішнього середовища.</a:t>
          </a:r>
          <a:endParaRPr lang="ru-RU" sz="1600" dirty="0">
            <a:latin typeface="Times New Roman" pitchFamily="18" charset="0"/>
            <a:cs typeface="Times New Roman" pitchFamily="18" charset="0"/>
          </a:endParaRPr>
        </a:p>
      </dgm:t>
    </dgm:pt>
    <dgm:pt modelId="{5AD5AD47-C7A7-4676-B7B6-CC03F6E25958}" type="parTrans" cxnId="{9EC22ED3-BDC9-4DF4-B3D2-369FFECB7F2F}">
      <dgm:prSet/>
      <dgm:spPr/>
      <dgm:t>
        <a:bodyPr/>
        <a:lstStyle/>
        <a:p>
          <a:endParaRPr lang="ru-RU"/>
        </a:p>
      </dgm:t>
    </dgm:pt>
    <dgm:pt modelId="{7BAA55BD-0AF5-42EC-B5D3-C064E7940D17}" type="sibTrans" cxnId="{9EC22ED3-BDC9-4DF4-B3D2-369FFECB7F2F}">
      <dgm:prSet/>
      <dgm:spPr/>
      <dgm:t>
        <a:bodyPr/>
        <a:lstStyle/>
        <a:p>
          <a:endParaRPr lang="ru-RU"/>
        </a:p>
      </dgm:t>
    </dgm:pt>
    <dgm:pt modelId="{9BED8C94-C4C8-431E-911A-D4352E002072}" type="pres">
      <dgm:prSet presAssocID="{7AF6E0E9-14FF-4E36-8F96-9571B0B36634}" presName="linear" presStyleCnt="0">
        <dgm:presLayoutVars>
          <dgm:animLvl val="lvl"/>
          <dgm:resizeHandles val="exact"/>
        </dgm:presLayoutVars>
      </dgm:prSet>
      <dgm:spPr/>
      <dgm:t>
        <a:bodyPr/>
        <a:lstStyle/>
        <a:p>
          <a:endParaRPr lang="uk-UA"/>
        </a:p>
      </dgm:t>
    </dgm:pt>
    <dgm:pt modelId="{AF24FEDF-14E9-43D8-867E-7436200E2EE5}" type="pres">
      <dgm:prSet presAssocID="{C7B3C71E-685F-4A1D-BD78-CF5CE8118234}" presName="parentText" presStyleLbl="node1" presStyleIdx="0" presStyleCnt="9">
        <dgm:presLayoutVars>
          <dgm:chMax val="0"/>
          <dgm:bulletEnabled val="1"/>
        </dgm:presLayoutVars>
      </dgm:prSet>
      <dgm:spPr/>
      <dgm:t>
        <a:bodyPr/>
        <a:lstStyle/>
        <a:p>
          <a:endParaRPr lang="ru-RU"/>
        </a:p>
      </dgm:t>
    </dgm:pt>
    <dgm:pt modelId="{0ABECDA5-445E-4C06-ADB1-9AB1A0580C93}" type="pres">
      <dgm:prSet presAssocID="{C7B3C71E-685F-4A1D-BD78-CF5CE8118234}" presName="childText" presStyleLbl="revTx" presStyleIdx="0" presStyleCnt="9">
        <dgm:presLayoutVars>
          <dgm:bulletEnabled val="1"/>
        </dgm:presLayoutVars>
      </dgm:prSet>
      <dgm:spPr/>
      <dgm:t>
        <a:bodyPr/>
        <a:lstStyle/>
        <a:p>
          <a:endParaRPr lang="ru-RU"/>
        </a:p>
      </dgm:t>
    </dgm:pt>
    <dgm:pt modelId="{55E03611-0ADB-451E-9345-3F2015D440A7}" type="pres">
      <dgm:prSet presAssocID="{4A8765A8-7D49-4D83-B041-90ED6E0BC328}" presName="parentText" presStyleLbl="node1" presStyleIdx="1" presStyleCnt="9">
        <dgm:presLayoutVars>
          <dgm:chMax val="0"/>
          <dgm:bulletEnabled val="1"/>
        </dgm:presLayoutVars>
      </dgm:prSet>
      <dgm:spPr/>
      <dgm:t>
        <a:bodyPr/>
        <a:lstStyle/>
        <a:p>
          <a:endParaRPr lang="ru-RU"/>
        </a:p>
      </dgm:t>
    </dgm:pt>
    <dgm:pt modelId="{5EE6DEEE-D446-4C0D-BFD6-5FC69704D050}" type="pres">
      <dgm:prSet presAssocID="{4A8765A8-7D49-4D83-B041-90ED6E0BC328}" presName="childText" presStyleLbl="revTx" presStyleIdx="1" presStyleCnt="9">
        <dgm:presLayoutVars>
          <dgm:bulletEnabled val="1"/>
        </dgm:presLayoutVars>
      </dgm:prSet>
      <dgm:spPr/>
      <dgm:t>
        <a:bodyPr/>
        <a:lstStyle/>
        <a:p>
          <a:endParaRPr lang="uk-UA"/>
        </a:p>
      </dgm:t>
    </dgm:pt>
    <dgm:pt modelId="{73A7D16B-E98C-43B6-B27D-71FED4265491}" type="pres">
      <dgm:prSet presAssocID="{E5096162-52B3-431A-825A-964920A6C321}" presName="parentText" presStyleLbl="node1" presStyleIdx="2" presStyleCnt="9">
        <dgm:presLayoutVars>
          <dgm:chMax val="0"/>
          <dgm:bulletEnabled val="1"/>
        </dgm:presLayoutVars>
      </dgm:prSet>
      <dgm:spPr/>
      <dgm:t>
        <a:bodyPr/>
        <a:lstStyle/>
        <a:p>
          <a:endParaRPr lang="ru-RU"/>
        </a:p>
      </dgm:t>
    </dgm:pt>
    <dgm:pt modelId="{BB9DA6D5-DEA4-4D41-81AE-F012CB313775}" type="pres">
      <dgm:prSet presAssocID="{E5096162-52B3-431A-825A-964920A6C321}" presName="childText" presStyleLbl="revTx" presStyleIdx="2" presStyleCnt="9">
        <dgm:presLayoutVars>
          <dgm:bulletEnabled val="1"/>
        </dgm:presLayoutVars>
      </dgm:prSet>
      <dgm:spPr/>
      <dgm:t>
        <a:bodyPr/>
        <a:lstStyle/>
        <a:p>
          <a:endParaRPr lang="uk-UA"/>
        </a:p>
      </dgm:t>
    </dgm:pt>
    <dgm:pt modelId="{629D6FA1-F6A1-42CA-9319-ABC20508F167}" type="pres">
      <dgm:prSet presAssocID="{1F16E6D6-FFDF-4BDF-9CF3-633EA310F9E0}" presName="parentText" presStyleLbl="node1" presStyleIdx="3" presStyleCnt="9">
        <dgm:presLayoutVars>
          <dgm:chMax val="0"/>
          <dgm:bulletEnabled val="1"/>
        </dgm:presLayoutVars>
      </dgm:prSet>
      <dgm:spPr/>
      <dgm:t>
        <a:bodyPr/>
        <a:lstStyle/>
        <a:p>
          <a:endParaRPr lang="ru-RU"/>
        </a:p>
      </dgm:t>
    </dgm:pt>
    <dgm:pt modelId="{180B655C-6CB9-4D7F-A49D-AFDE75C34185}" type="pres">
      <dgm:prSet presAssocID="{1F16E6D6-FFDF-4BDF-9CF3-633EA310F9E0}" presName="childText" presStyleLbl="revTx" presStyleIdx="3" presStyleCnt="9">
        <dgm:presLayoutVars>
          <dgm:bulletEnabled val="1"/>
        </dgm:presLayoutVars>
      </dgm:prSet>
      <dgm:spPr/>
      <dgm:t>
        <a:bodyPr/>
        <a:lstStyle/>
        <a:p>
          <a:endParaRPr lang="uk-UA"/>
        </a:p>
      </dgm:t>
    </dgm:pt>
    <dgm:pt modelId="{0C306A52-2AD7-47FE-B3C5-58CD4E9E6DA3}" type="pres">
      <dgm:prSet presAssocID="{7495452B-02FE-4D74-84E9-9FAF6FE49471}" presName="parentText" presStyleLbl="node1" presStyleIdx="4" presStyleCnt="9">
        <dgm:presLayoutVars>
          <dgm:chMax val="0"/>
          <dgm:bulletEnabled val="1"/>
        </dgm:presLayoutVars>
      </dgm:prSet>
      <dgm:spPr/>
      <dgm:t>
        <a:bodyPr/>
        <a:lstStyle/>
        <a:p>
          <a:endParaRPr lang="ru-RU"/>
        </a:p>
      </dgm:t>
    </dgm:pt>
    <dgm:pt modelId="{7E5A4557-BC8C-4EFB-BFEC-13999EB9FBF8}" type="pres">
      <dgm:prSet presAssocID="{7495452B-02FE-4D74-84E9-9FAF6FE49471}" presName="childText" presStyleLbl="revTx" presStyleIdx="4" presStyleCnt="9">
        <dgm:presLayoutVars>
          <dgm:bulletEnabled val="1"/>
        </dgm:presLayoutVars>
      </dgm:prSet>
      <dgm:spPr/>
      <dgm:t>
        <a:bodyPr/>
        <a:lstStyle/>
        <a:p>
          <a:endParaRPr lang="uk-UA"/>
        </a:p>
      </dgm:t>
    </dgm:pt>
    <dgm:pt modelId="{30ECE862-A79B-40A7-B714-184CC9FA9F68}" type="pres">
      <dgm:prSet presAssocID="{D5371FE3-404F-461C-B782-F50BFA32BEF7}" presName="parentText" presStyleLbl="node1" presStyleIdx="5" presStyleCnt="9">
        <dgm:presLayoutVars>
          <dgm:chMax val="0"/>
          <dgm:bulletEnabled val="1"/>
        </dgm:presLayoutVars>
      </dgm:prSet>
      <dgm:spPr/>
      <dgm:t>
        <a:bodyPr/>
        <a:lstStyle/>
        <a:p>
          <a:endParaRPr lang="ru-RU"/>
        </a:p>
      </dgm:t>
    </dgm:pt>
    <dgm:pt modelId="{94DE8D4D-9FE7-4050-9623-8519A4CA52E4}" type="pres">
      <dgm:prSet presAssocID="{D5371FE3-404F-461C-B782-F50BFA32BEF7}" presName="childText" presStyleLbl="revTx" presStyleIdx="5" presStyleCnt="9">
        <dgm:presLayoutVars>
          <dgm:bulletEnabled val="1"/>
        </dgm:presLayoutVars>
      </dgm:prSet>
      <dgm:spPr/>
      <dgm:t>
        <a:bodyPr/>
        <a:lstStyle/>
        <a:p>
          <a:endParaRPr lang="uk-UA"/>
        </a:p>
      </dgm:t>
    </dgm:pt>
    <dgm:pt modelId="{067DFC95-AAA2-4637-8FD3-750BF460BFDE}" type="pres">
      <dgm:prSet presAssocID="{0CD4DB82-3619-4272-B7BB-4EB8B3508213}" presName="parentText" presStyleLbl="node1" presStyleIdx="6" presStyleCnt="9">
        <dgm:presLayoutVars>
          <dgm:chMax val="0"/>
          <dgm:bulletEnabled val="1"/>
        </dgm:presLayoutVars>
      </dgm:prSet>
      <dgm:spPr/>
      <dgm:t>
        <a:bodyPr/>
        <a:lstStyle/>
        <a:p>
          <a:endParaRPr lang="ru-RU"/>
        </a:p>
      </dgm:t>
    </dgm:pt>
    <dgm:pt modelId="{26EEE89C-9C80-4790-A2DD-C751B7F0D3D0}" type="pres">
      <dgm:prSet presAssocID="{0CD4DB82-3619-4272-B7BB-4EB8B3508213}" presName="childText" presStyleLbl="revTx" presStyleIdx="6" presStyleCnt="9">
        <dgm:presLayoutVars>
          <dgm:bulletEnabled val="1"/>
        </dgm:presLayoutVars>
      </dgm:prSet>
      <dgm:spPr/>
      <dgm:t>
        <a:bodyPr/>
        <a:lstStyle/>
        <a:p>
          <a:endParaRPr lang="uk-UA"/>
        </a:p>
      </dgm:t>
    </dgm:pt>
    <dgm:pt modelId="{7BA924F4-ABD6-4570-9790-3067D25ABE92}" type="pres">
      <dgm:prSet presAssocID="{B7E093A0-FE8B-4EE7-B79A-A3F2A6DDDEF8}" presName="parentText" presStyleLbl="node1" presStyleIdx="7" presStyleCnt="9">
        <dgm:presLayoutVars>
          <dgm:chMax val="0"/>
          <dgm:bulletEnabled val="1"/>
        </dgm:presLayoutVars>
      </dgm:prSet>
      <dgm:spPr/>
      <dgm:t>
        <a:bodyPr/>
        <a:lstStyle/>
        <a:p>
          <a:endParaRPr lang="uk-UA"/>
        </a:p>
      </dgm:t>
    </dgm:pt>
    <dgm:pt modelId="{86E5526F-3BCC-48A9-BFBD-07019AC7D32E}" type="pres">
      <dgm:prSet presAssocID="{B7E093A0-FE8B-4EE7-B79A-A3F2A6DDDEF8}" presName="childText" presStyleLbl="revTx" presStyleIdx="7" presStyleCnt="9">
        <dgm:presLayoutVars>
          <dgm:bulletEnabled val="1"/>
        </dgm:presLayoutVars>
      </dgm:prSet>
      <dgm:spPr/>
      <dgm:t>
        <a:bodyPr/>
        <a:lstStyle/>
        <a:p>
          <a:endParaRPr lang="ru-RU"/>
        </a:p>
      </dgm:t>
    </dgm:pt>
    <dgm:pt modelId="{8CF77398-005A-4329-B268-1A9E258C66CE}" type="pres">
      <dgm:prSet presAssocID="{44D797D5-25B0-4918-8919-39BBB21AD757}" presName="parentText" presStyleLbl="node1" presStyleIdx="8" presStyleCnt="9">
        <dgm:presLayoutVars>
          <dgm:chMax val="0"/>
          <dgm:bulletEnabled val="1"/>
        </dgm:presLayoutVars>
      </dgm:prSet>
      <dgm:spPr/>
      <dgm:t>
        <a:bodyPr/>
        <a:lstStyle/>
        <a:p>
          <a:endParaRPr lang="ru-RU"/>
        </a:p>
      </dgm:t>
    </dgm:pt>
    <dgm:pt modelId="{309F70D2-8245-4F29-BAF2-A8024215C78A}" type="pres">
      <dgm:prSet presAssocID="{44D797D5-25B0-4918-8919-39BBB21AD757}" presName="childText" presStyleLbl="revTx" presStyleIdx="8" presStyleCnt="9">
        <dgm:presLayoutVars>
          <dgm:bulletEnabled val="1"/>
        </dgm:presLayoutVars>
      </dgm:prSet>
      <dgm:spPr/>
      <dgm:t>
        <a:bodyPr/>
        <a:lstStyle/>
        <a:p>
          <a:endParaRPr lang="uk-UA"/>
        </a:p>
      </dgm:t>
    </dgm:pt>
  </dgm:ptLst>
  <dgm:cxnLst>
    <dgm:cxn modelId="{73A7A6B0-11CC-495F-ABCB-20F190D5413C}" type="presOf" srcId="{7AF6E0E9-14FF-4E36-8F96-9571B0B36634}" destId="{9BED8C94-C4C8-431E-911A-D4352E002072}" srcOrd="0" destOrd="0" presId="urn:microsoft.com/office/officeart/2005/8/layout/vList2"/>
    <dgm:cxn modelId="{F65405F8-5D75-4EB6-B8E3-C0E731FCE212}" type="presOf" srcId="{D5371FE3-404F-461C-B782-F50BFA32BEF7}" destId="{30ECE862-A79B-40A7-B714-184CC9FA9F68}" srcOrd="0" destOrd="0" presId="urn:microsoft.com/office/officeart/2005/8/layout/vList2"/>
    <dgm:cxn modelId="{DD7928E4-97CE-4C5E-9893-C1469DA72652}" type="presOf" srcId="{7AAAE470-FE63-41FB-9BB0-031EC47F3FE4}" destId="{86E5526F-3BCC-48A9-BFBD-07019AC7D32E}" srcOrd="0" destOrd="0" presId="urn:microsoft.com/office/officeart/2005/8/layout/vList2"/>
    <dgm:cxn modelId="{6A2811FA-6049-4AA6-B61B-24CBF3265B2C}" type="presOf" srcId="{DC75259A-C033-4602-86D7-58F67654356D}" destId="{309F70D2-8245-4F29-BAF2-A8024215C78A}" srcOrd="0" destOrd="0" presId="urn:microsoft.com/office/officeart/2005/8/layout/vList2"/>
    <dgm:cxn modelId="{9EC22ED3-BDC9-4DF4-B3D2-369FFECB7F2F}" srcId="{44D797D5-25B0-4918-8919-39BBB21AD757}" destId="{DC75259A-C033-4602-86D7-58F67654356D}" srcOrd="0" destOrd="0" parTransId="{5AD5AD47-C7A7-4676-B7B6-CC03F6E25958}" sibTransId="{7BAA55BD-0AF5-42EC-B5D3-C064E7940D17}"/>
    <dgm:cxn modelId="{D841FA25-7BDD-4242-9674-EB82CB8DFBC6}" srcId="{E5096162-52B3-431A-825A-964920A6C321}" destId="{97122420-5178-4329-989B-B41F8AB4BB83}" srcOrd="0" destOrd="0" parTransId="{08D330AC-AA9C-45F7-AD4C-3E91D3735BF9}" sibTransId="{2A2E156D-0613-4DFB-9B9F-73083EBBE947}"/>
    <dgm:cxn modelId="{FD5A96CD-C366-4ACE-ADFE-8022A1912601}" srcId="{7AF6E0E9-14FF-4E36-8F96-9571B0B36634}" destId="{E5096162-52B3-431A-825A-964920A6C321}" srcOrd="2" destOrd="0" parTransId="{065A9C7E-1BB1-49BC-A988-4DB0DEF5A9ED}" sibTransId="{41DC6AB2-87A5-4988-831D-8E983EC35351}"/>
    <dgm:cxn modelId="{C5F1E8FF-D929-476D-B913-D3F05D359D38}" srcId="{B7E093A0-FE8B-4EE7-B79A-A3F2A6DDDEF8}" destId="{7AAAE470-FE63-41FB-9BB0-031EC47F3FE4}" srcOrd="0" destOrd="0" parTransId="{DBF3D2A2-FB81-4F4E-B951-89765A46718C}" sibTransId="{5426C749-5CC2-4EEB-9E74-59F89693F84F}"/>
    <dgm:cxn modelId="{3FFB7DF4-3ADB-47F0-8345-769C6B0643D2}" srcId="{7495452B-02FE-4D74-84E9-9FAF6FE49471}" destId="{0C5FB4A7-2D84-40DA-9C80-4CC6A54E5B98}" srcOrd="0" destOrd="0" parTransId="{DBD13671-018D-47E5-8D3A-F0E0D53F89E6}" sibTransId="{2423BCB9-8578-4985-A54C-652952565523}"/>
    <dgm:cxn modelId="{031E79EA-01F3-46E3-93C7-87B03C9B47DC}" type="presOf" srcId="{97122420-5178-4329-989B-B41F8AB4BB83}" destId="{BB9DA6D5-DEA4-4D41-81AE-F012CB313775}" srcOrd="0" destOrd="0" presId="urn:microsoft.com/office/officeart/2005/8/layout/vList2"/>
    <dgm:cxn modelId="{87399184-569F-474F-89CB-1C59B9F75F5A}" srcId="{7AF6E0E9-14FF-4E36-8F96-9571B0B36634}" destId="{4A8765A8-7D49-4D83-B041-90ED6E0BC328}" srcOrd="1" destOrd="0" parTransId="{2289E5EA-776C-4FC5-BC98-886D4C62136E}" sibTransId="{431FFB3D-039C-40A5-8052-37BA748BF933}"/>
    <dgm:cxn modelId="{B5DF226A-97B1-4C5F-AE01-6035BA544ABB}" type="presOf" srcId="{E5096162-52B3-431A-825A-964920A6C321}" destId="{73A7D16B-E98C-43B6-B27D-71FED4265491}" srcOrd="0" destOrd="0" presId="urn:microsoft.com/office/officeart/2005/8/layout/vList2"/>
    <dgm:cxn modelId="{386748BE-7BE4-40BC-80B7-FD0A0638EA32}" srcId="{C7B3C71E-685F-4A1D-BD78-CF5CE8118234}" destId="{AD722870-227A-45E2-B15B-5FA2256C0D32}" srcOrd="0" destOrd="0" parTransId="{AFC3EB14-E387-4BBA-8C14-66F0582313FA}" sibTransId="{320991BD-0CC7-4C88-BD56-ECF99A3EFF3D}"/>
    <dgm:cxn modelId="{444E56AF-EAB4-4144-A91B-D413E6EA97B0}" type="presOf" srcId="{5CAF285E-B0FA-4CB3-853D-3A3041942BEB}" destId="{5EE6DEEE-D446-4C0D-BFD6-5FC69704D050}" srcOrd="0" destOrd="0" presId="urn:microsoft.com/office/officeart/2005/8/layout/vList2"/>
    <dgm:cxn modelId="{F4849323-45F7-439B-BF14-7A1A6C22AD09}" type="presOf" srcId="{0CD4DB82-3619-4272-B7BB-4EB8B3508213}" destId="{067DFC95-AAA2-4637-8FD3-750BF460BFDE}" srcOrd="0" destOrd="0" presId="urn:microsoft.com/office/officeart/2005/8/layout/vList2"/>
    <dgm:cxn modelId="{B188B13F-356B-4B68-A61F-3D8540E5F02E}" srcId="{7AF6E0E9-14FF-4E36-8F96-9571B0B36634}" destId="{C7B3C71E-685F-4A1D-BD78-CF5CE8118234}" srcOrd="0" destOrd="0" parTransId="{E1FC8490-52CF-495C-9CE1-D99869F521F5}" sibTransId="{87A0A113-08BC-4ACB-8346-571D9142BBDF}"/>
    <dgm:cxn modelId="{3BCB9683-5A64-4BF0-BC3A-8B33C31287E5}" type="presOf" srcId="{AD722870-227A-45E2-B15B-5FA2256C0D32}" destId="{0ABECDA5-445E-4C06-ADB1-9AB1A0580C93}" srcOrd="0" destOrd="0" presId="urn:microsoft.com/office/officeart/2005/8/layout/vList2"/>
    <dgm:cxn modelId="{5EB57E7B-1155-44F2-8422-20FA75CB0DAE}" srcId="{7AF6E0E9-14FF-4E36-8F96-9571B0B36634}" destId="{D5371FE3-404F-461C-B782-F50BFA32BEF7}" srcOrd="5" destOrd="0" parTransId="{BADBC732-9703-4DE8-B446-5AA897C8E282}" sibTransId="{3D8A0A28-EF56-4651-A1C9-88504EC33F76}"/>
    <dgm:cxn modelId="{53CEA783-5171-44A0-960A-C05164919012}" srcId="{7AF6E0E9-14FF-4E36-8F96-9571B0B36634}" destId="{B7E093A0-FE8B-4EE7-B79A-A3F2A6DDDEF8}" srcOrd="7" destOrd="0" parTransId="{EE16FD2A-B1CB-4BE9-9CDF-32DB5E98E172}" sibTransId="{8090FFEC-F46A-4652-B240-CC438865B36D}"/>
    <dgm:cxn modelId="{E8A394B0-3A72-43DA-BAC2-33015A8EF5ED}" srcId="{1F16E6D6-FFDF-4BDF-9CF3-633EA310F9E0}" destId="{138CEC2B-1BBC-41BA-92A2-0AF5EFBF0B73}" srcOrd="0" destOrd="0" parTransId="{27DDC71D-D4FB-49C5-A568-682EA9BF1623}" sibTransId="{D775931B-E133-47A5-AF8F-0585652E7DED}"/>
    <dgm:cxn modelId="{D20CC749-BFD0-4F7D-A416-62F835CCA6C9}" type="presOf" srcId="{0C5FB4A7-2D84-40DA-9C80-4CC6A54E5B98}" destId="{7E5A4557-BC8C-4EFB-BFEC-13999EB9FBF8}" srcOrd="0" destOrd="0" presId="urn:microsoft.com/office/officeart/2005/8/layout/vList2"/>
    <dgm:cxn modelId="{1C02D95B-E4A1-4FDE-B42F-875F77A358FA}" type="presOf" srcId="{138CEC2B-1BBC-41BA-92A2-0AF5EFBF0B73}" destId="{180B655C-6CB9-4D7F-A49D-AFDE75C34185}" srcOrd="0" destOrd="0" presId="urn:microsoft.com/office/officeart/2005/8/layout/vList2"/>
    <dgm:cxn modelId="{1AF09AD7-E743-4072-B168-C594C81E21B6}" type="presOf" srcId="{1F16E6D6-FFDF-4BDF-9CF3-633EA310F9E0}" destId="{629D6FA1-F6A1-42CA-9319-ABC20508F167}" srcOrd="0" destOrd="0" presId="urn:microsoft.com/office/officeart/2005/8/layout/vList2"/>
    <dgm:cxn modelId="{92D37ABA-7539-479B-A69E-61B04FF42A96}" type="presOf" srcId="{B7E093A0-FE8B-4EE7-B79A-A3F2A6DDDEF8}" destId="{7BA924F4-ABD6-4570-9790-3067D25ABE92}" srcOrd="0" destOrd="0" presId="urn:microsoft.com/office/officeart/2005/8/layout/vList2"/>
    <dgm:cxn modelId="{DDF42ED4-30FB-4E98-BDC8-45246C673A41}" type="presOf" srcId="{C7B3C71E-685F-4A1D-BD78-CF5CE8118234}" destId="{AF24FEDF-14E9-43D8-867E-7436200E2EE5}" srcOrd="0" destOrd="0" presId="urn:microsoft.com/office/officeart/2005/8/layout/vList2"/>
    <dgm:cxn modelId="{62128BC0-B273-4E8D-BEF1-A16591D650D6}" type="presOf" srcId="{2898BBA2-9B3A-468F-91CE-45AC74BAB5B9}" destId="{94DE8D4D-9FE7-4050-9623-8519A4CA52E4}" srcOrd="0" destOrd="0" presId="urn:microsoft.com/office/officeart/2005/8/layout/vList2"/>
    <dgm:cxn modelId="{2C45E78C-0886-491A-A680-0EBC8352658A}" srcId="{7AF6E0E9-14FF-4E36-8F96-9571B0B36634}" destId="{1F16E6D6-FFDF-4BDF-9CF3-633EA310F9E0}" srcOrd="3" destOrd="0" parTransId="{057D9A1C-B7E9-4A50-BAEB-A3C820F018EE}" sibTransId="{31185DDF-6166-4114-9F4E-34D365D1AA2D}"/>
    <dgm:cxn modelId="{66A26ED3-4AFF-4442-9E7F-911635017628}" srcId="{0CD4DB82-3619-4272-B7BB-4EB8B3508213}" destId="{C77A98E7-AB0E-4850-A2B7-273A4B3BB6D4}" srcOrd="0" destOrd="0" parTransId="{BE5DE24E-BBC8-4C93-92C1-9C756F03DB8E}" sibTransId="{72F3EA98-A234-462A-907F-EBF720A5FE07}"/>
    <dgm:cxn modelId="{0B6682C8-F3F1-4543-91C3-A9DEAEFCF379}" srcId="{7AF6E0E9-14FF-4E36-8F96-9571B0B36634}" destId="{44D797D5-25B0-4918-8919-39BBB21AD757}" srcOrd="8" destOrd="0" parTransId="{A3C42C0A-FFA6-4870-B73B-4A5015866A4A}" sibTransId="{8475A04C-E3AE-4120-9AD7-40135EDC2D1A}"/>
    <dgm:cxn modelId="{FA3EB181-28A4-463C-AA10-15859B91EC11}" type="presOf" srcId="{7495452B-02FE-4D74-84E9-9FAF6FE49471}" destId="{0C306A52-2AD7-47FE-B3C5-58CD4E9E6DA3}" srcOrd="0" destOrd="0" presId="urn:microsoft.com/office/officeart/2005/8/layout/vList2"/>
    <dgm:cxn modelId="{E5522235-FED6-42D5-BC99-5DF086A0E099}" srcId="{D5371FE3-404F-461C-B782-F50BFA32BEF7}" destId="{2898BBA2-9B3A-468F-91CE-45AC74BAB5B9}" srcOrd="0" destOrd="0" parTransId="{2308A098-B3F5-4FCF-B16D-9198914E9064}" sibTransId="{EF0E8A11-598B-4FC8-8929-5295768FFB39}"/>
    <dgm:cxn modelId="{C4E7AFDA-E1AF-42D2-8C00-2A6C282E2AD2}" type="presOf" srcId="{4A8765A8-7D49-4D83-B041-90ED6E0BC328}" destId="{55E03611-0ADB-451E-9345-3F2015D440A7}" srcOrd="0" destOrd="0" presId="urn:microsoft.com/office/officeart/2005/8/layout/vList2"/>
    <dgm:cxn modelId="{78CEF1E8-B630-4E64-88C5-5187501A6E84}" srcId="{7AF6E0E9-14FF-4E36-8F96-9571B0B36634}" destId="{0CD4DB82-3619-4272-B7BB-4EB8B3508213}" srcOrd="6" destOrd="0" parTransId="{BDCE8647-C4F7-4999-BDF7-FDF0F4545FDE}" sibTransId="{36A68EAF-CBE0-4AE6-B391-9EDDB1D73325}"/>
    <dgm:cxn modelId="{B5A33E2F-0CD3-4377-BC2F-2C3BB79BEABB}" srcId="{7AF6E0E9-14FF-4E36-8F96-9571B0B36634}" destId="{7495452B-02FE-4D74-84E9-9FAF6FE49471}" srcOrd="4" destOrd="0" parTransId="{55418934-C6DB-4C04-B535-AEAAE7EFD7F4}" sibTransId="{2A20C6C5-D5E9-471A-8B1E-186678FF79C4}"/>
    <dgm:cxn modelId="{69156D5C-5D00-49CD-9E6D-41609FFA2D9D}" type="presOf" srcId="{44D797D5-25B0-4918-8919-39BBB21AD757}" destId="{8CF77398-005A-4329-B268-1A9E258C66CE}" srcOrd="0" destOrd="0" presId="urn:microsoft.com/office/officeart/2005/8/layout/vList2"/>
    <dgm:cxn modelId="{1CFEC73C-F2E7-4F5F-A8F4-678155A960DF}" type="presOf" srcId="{C77A98E7-AB0E-4850-A2B7-273A4B3BB6D4}" destId="{26EEE89C-9C80-4790-A2DD-C751B7F0D3D0}" srcOrd="0" destOrd="0" presId="urn:microsoft.com/office/officeart/2005/8/layout/vList2"/>
    <dgm:cxn modelId="{63A9FD35-42D4-4026-AA31-4D81CD2C8CDA}" srcId="{4A8765A8-7D49-4D83-B041-90ED6E0BC328}" destId="{5CAF285E-B0FA-4CB3-853D-3A3041942BEB}" srcOrd="0" destOrd="0" parTransId="{2DA224EF-C08A-41BF-8C2D-CE39508126A4}" sibTransId="{B8F976EB-67AB-4241-8EE1-14653B2EFC72}"/>
    <dgm:cxn modelId="{7B2D6F87-445F-4E35-830B-F60FDE3EE33D}" type="presParOf" srcId="{9BED8C94-C4C8-431E-911A-D4352E002072}" destId="{AF24FEDF-14E9-43D8-867E-7436200E2EE5}" srcOrd="0" destOrd="0" presId="urn:microsoft.com/office/officeart/2005/8/layout/vList2"/>
    <dgm:cxn modelId="{FCF7CB3C-0E8F-442B-8BE4-E8B93433517C}" type="presParOf" srcId="{9BED8C94-C4C8-431E-911A-D4352E002072}" destId="{0ABECDA5-445E-4C06-ADB1-9AB1A0580C93}" srcOrd="1" destOrd="0" presId="urn:microsoft.com/office/officeart/2005/8/layout/vList2"/>
    <dgm:cxn modelId="{993B167F-7F61-4151-AF48-4FF692EA007B}" type="presParOf" srcId="{9BED8C94-C4C8-431E-911A-D4352E002072}" destId="{55E03611-0ADB-451E-9345-3F2015D440A7}" srcOrd="2" destOrd="0" presId="urn:microsoft.com/office/officeart/2005/8/layout/vList2"/>
    <dgm:cxn modelId="{34712EE1-0AF7-42B3-886C-5D0721258755}" type="presParOf" srcId="{9BED8C94-C4C8-431E-911A-D4352E002072}" destId="{5EE6DEEE-D446-4C0D-BFD6-5FC69704D050}" srcOrd="3" destOrd="0" presId="urn:microsoft.com/office/officeart/2005/8/layout/vList2"/>
    <dgm:cxn modelId="{BC9A2E10-B698-4BF4-9DBE-90F6613FED8F}" type="presParOf" srcId="{9BED8C94-C4C8-431E-911A-D4352E002072}" destId="{73A7D16B-E98C-43B6-B27D-71FED4265491}" srcOrd="4" destOrd="0" presId="urn:microsoft.com/office/officeart/2005/8/layout/vList2"/>
    <dgm:cxn modelId="{4FB7DFA5-26A4-4632-BB3D-7554C097DABB}" type="presParOf" srcId="{9BED8C94-C4C8-431E-911A-D4352E002072}" destId="{BB9DA6D5-DEA4-4D41-81AE-F012CB313775}" srcOrd="5" destOrd="0" presId="urn:microsoft.com/office/officeart/2005/8/layout/vList2"/>
    <dgm:cxn modelId="{AC51C3EF-BC53-455F-9275-7B70768EAF1C}" type="presParOf" srcId="{9BED8C94-C4C8-431E-911A-D4352E002072}" destId="{629D6FA1-F6A1-42CA-9319-ABC20508F167}" srcOrd="6" destOrd="0" presId="urn:microsoft.com/office/officeart/2005/8/layout/vList2"/>
    <dgm:cxn modelId="{4F0B1D7A-8A1E-4741-BD49-43EBD558DC60}" type="presParOf" srcId="{9BED8C94-C4C8-431E-911A-D4352E002072}" destId="{180B655C-6CB9-4D7F-A49D-AFDE75C34185}" srcOrd="7" destOrd="0" presId="urn:microsoft.com/office/officeart/2005/8/layout/vList2"/>
    <dgm:cxn modelId="{3D1B6CC0-9ABE-4B0D-B8B7-ED0D7DEE8FE1}" type="presParOf" srcId="{9BED8C94-C4C8-431E-911A-D4352E002072}" destId="{0C306A52-2AD7-47FE-B3C5-58CD4E9E6DA3}" srcOrd="8" destOrd="0" presId="urn:microsoft.com/office/officeart/2005/8/layout/vList2"/>
    <dgm:cxn modelId="{A6B7DBD1-DB2E-488D-9D1C-791758B48583}" type="presParOf" srcId="{9BED8C94-C4C8-431E-911A-D4352E002072}" destId="{7E5A4557-BC8C-4EFB-BFEC-13999EB9FBF8}" srcOrd="9" destOrd="0" presId="urn:microsoft.com/office/officeart/2005/8/layout/vList2"/>
    <dgm:cxn modelId="{2AAA74E1-0DE1-4D24-8135-BCA6B2EEFC88}" type="presParOf" srcId="{9BED8C94-C4C8-431E-911A-D4352E002072}" destId="{30ECE862-A79B-40A7-B714-184CC9FA9F68}" srcOrd="10" destOrd="0" presId="urn:microsoft.com/office/officeart/2005/8/layout/vList2"/>
    <dgm:cxn modelId="{90321B3C-749B-4EA1-ABAD-1AF270652400}" type="presParOf" srcId="{9BED8C94-C4C8-431E-911A-D4352E002072}" destId="{94DE8D4D-9FE7-4050-9623-8519A4CA52E4}" srcOrd="11" destOrd="0" presId="urn:microsoft.com/office/officeart/2005/8/layout/vList2"/>
    <dgm:cxn modelId="{28CAA761-579C-4425-8FCE-A4D08A49A878}" type="presParOf" srcId="{9BED8C94-C4C8-431E-911A-D4352E002072}" destId="{067DFC95-AAA2-4637-8FD3-750BF460BFDE}" srcOrd="12" destOrd="0" presId="urn:microsoft.com/office/officeart/2005/8/layout/vList2"/>
    <dgm:cxn modelId="{502F7A70-162E-4BBF-8DC7-77762FA9BCE1}" type="presParOf" srcId="{9BED8C94-C4C8-431E-911A-D4352E002072}" destId="{26EEE89C-9C80-4790-A2DD-C751B7F0D3D0}" srcOrd="13" destOrd="0" presId="urn:microsoft.com/office/officeart/2005/8/layout/vList2"/>
    <dgm:cxn modelId="{CE361817-0D18-4DCA-8A1F-8C2C922AD034}" type="presParOf" srcId="{9BED8C94-C4C8-431E-911A-D4352E002072}" destId="{7BA924F4-ABD6-4570-9790-3067D25ABE92}" srcOrd="14" destOrd="0" presId="urn:microsoft.com/office/officeart/2005/8/layout/vList2"/>
    <dgm:cxn modelId="{B14233FD-472C-427D-9B08-30D8E0747809}" type="presParOf" srcId="{9BED8C94-C4C8-431E-911A-D4352E002072}" destId="{86E5526F-3BCC-48A9-BFBD-07019AC7D32E}" srcOrd="15" destOrd="0" presId="urn:microsoft.com/office/officeart/2005/8/layout/vList2"/>
    <dgm:cxn modelId="{EBF97F35-2F96-4BE8-9220-268F332F59F6}" type="presParOf" srcId="{9BED8C94-C4C8-431E-911A-D4352E002072}" destId="{8CF77398-005A-4329-B268-1A9E258C66CE}" srcOrd="16" destOrd="0" presId="urn:microsoft.com/office/officeart/2005/8/layout/vList2"/>
    <dgm:cxn modelId="{7F797ACB-9FE0-4E8E-99DB-A53B5779B3B8}" type="presParOf" srcId="{9BED8C94-C4C8-431E-911A-D4352E002072}" destId="{309F70D2-8245-4F29-BAF2-A8024215C78A}" srcOrd="1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176F6EC-D314-4064-9D9D-CC379FAF30D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ru-RU"/>
        </a:p>
      </dgm:t>
    </dgm:pt>
    <dgm:pt modelId="{BBA00A31-3E17-40C4-97F1-D57A101294BD}">
      <dgm:prSet phldrT="[Текст]"/>
      <dgm:spPr/>
      <dgm:t>
        <a:bodyPr/>
        <a:lstStyle/>
        <a:p>
          <a:r>
            <a:rPr lang="uk-UA" b="1" dirty="0" smtClean="0">
              <a:latin typeface="Times New Roman" pitchFamily="18" charset="0"/>
              <a:cs typeface="Times New Roman" pitchFamily="18" charset="0"/>
            </a:rPr>
            <a:t>Визначення завдань стимулювання збуту</a:t>
          </a:r>
          <a:endParaRPr lang="ru-RU" b="1" dirty="0">
            <a:latin typeface="Times New Roman" pitchFamily="18" charset="0"/>
            <a:cs typeface="Times New Roman" pitchFamily="18" charset="0"/>
          </a:endParaRPr>
        </a:p>
      </dgm:t>
    </dgm:pt>
    <dgm:pt modelId="{3C826E3D-68E8-484E-B75C-BE90A32C284D}" type="parTrans" cxnId="{521DC8EB-C37C-4B8D-9E79-49844CB0D13E}">
      <dgm:prSet/>
      <dgm:spPr/>
      <dgm:t>
        <a:bodyPr/>
        <a:lstStyle/>
        <a:p>
          <a:endParaRPr lang="ru-RU"/>
        </a:p>
      </dgm:t>
    </dgm:pt>
    <dgm:pt modelId="{10F5C89E-55D8-42BF-B731-D4383752DB60}" type="sibTrans" cxnId="{521DC8EB-C37C-4B8D-9E79-49844CB0D13E}">
      <dgm:prSet/>
      <dgm:spPr/>
      <dgm:t>
        <a:bodyPr/>
        <a:lstStyle/>
        <a:p>
          <a:endParaRPr lang="ru-RU">
            <a:latin typeface="Times New Roman" pitchFamily="18" charset="0"/>
            <a:cs typeface="Times New Roman" pitchFamily="18" charset="0"/>
          </a:endParaRPr>
        </a:p>
      </dgm:t>
    </dgm:pt>
    <dgm:pt modelId="{10696B96-48ED-41E4-AC0A-0B8D061211DB}">
      <dgm:prSet phldrT="[Текст]"/>
      <dgm:spPr/>
      <dgm:t>
        <a:bodyPr/>
        <a:lstStyle/>
        <a:p>
          <a:r>
            <a:rPr lang="uk-UA" b="1" dirty="0" smtClean="0">
              <a:latin typeface="Times New Roman" pitchFamily="18" charset="0"/>
              <a:cs typeface="Times New Roman" pitchFamily="18" charset="0"/>
            </a:rPr>
            <a:t>Визначення засобів стимулювання збуту</a:t>
          </a:r>
          <a:endParaRPr lang="ru-RU" dirty="0">
            <a:latin typeface="Times New Roman" pitchFamily="18" charset="0"/>
            <a:cs typeface="Times New Roman" pitchFamily="18" charset="0"/>
          </a:endParaRPr>
        </a:p>
      </dgm:t>
    </dgm:pt>
    <dgm:pt modelId="{DDB9B323-C867-4435-AB0D-860161128C67}" type="parTrans" cxnId="{F64619E9-753F-4D81-9039-B7E30C336599}">
      <dgm:prSet/>
      <dgm:spPr/>
      <dgm:t>
        <a:bodyPr/>
        <a:lstStyle/>
        <a:p>
          <a:endParaRPr lang="ru-RU"/>
        </a:p>
      </dgm:t>
    </dgm:pt>
    <dgm:pt modelId="{68ABE45B-33A9-40BC-BD36-B65800813FCB}" type="sibTrans" cxnId="{F64619E9-753F-4D81-9039-B7E30C336599}">
      <dgm:prSet/>
      <dgm:spPr/>
      <dgm:t>
        <a:bodyPr/>
        <a:lstStyle/>
        <a:p>
          <a:endParaRPr lang="ru-RU">
            <a:latin typeface="Times New Roman" pitchFamily="18" charset="0"/>
            <a:cs typeface="Times New Roman" pitchFamily="18" charset="0"/>
          </a:endParaRPr>
        </a:p>
      </dgm:t>
    </dgm:pt>
    <dgm:pt modelId="{AD2690ED-F111-45AF-B295-8C431772119F}">
      <dgm:prSet phldrT="[Текст]"/>
      <dgm:spPr/>
      <dgm:t>
        <a:bodyPr/>
        <a:lstStyle/>
        <a:p>
          <a:r>
            <a:rPr lang="uk-UA" b="1" dirty="0" smtClean="0">
              <a:latin typeface="Times New Roman" pitchFamily="18" charset="0"/>
              <a:cs typeface="Times New Roman" pitchFamily="18" charset="0"/>
            </a:rPr>
            <a:t>Розробка програми стимулювання збуту</a:t>
          </a:r>
          <a:endParaRPr lang="ru-RU" dirty="0">
            <a:latin typeface="Times New Roman" pitchFamily="18" charset="0"/>
            <a:cs typeface="Times New Roman" pitchFamily="18" charset="0"/>
          </a:endParaRPr>
        </a:p>
      </dgm:t>
    </dgm:pt>
    <dgm:pt modelId="{71DEB64A-C5A0-4B6F-8C2A-446A4D687D1C}" type="parTrans" cxnId="{72AF7DA2-9EEE-4D8F-A7D3-FA499AC440FA}">
      <dgm:prSet/>
      <dgm:spPr/>
      <dgm:t>
        <a:bodyPr/>
        <a:lstStyle/>
        <a:p>
          <a:endParaRPr lang="ru-RU"/>
        </a:p>
      </dgm:t>
    </dgm:pt>
    <dgm:pt modelId="{866DEB44-8BE3-406F-AF3A-A6302869B2B9}" type="sibTrans" cxnId="{72AF7DA2-9EEE-4D8F-A7D3-FA499AC440FA}">
      <dgm:prSet/>
      <dgm:spPr/>
      <dgm:t>
        <a:bodyPr/>
        <a:lstStyle/>
        <a:p>
          <a:endParaRPr lang="ru-RU">
            <a:latin typeface="Times New Roman" pitchFamily="18" charset="0"/>
            <a:cs typeface="Times New Roman" pitchFamily="18" charset="0"/>
          </a:endParaRPr>
        </a:p>
      </dgm:t>
    </dgm:pt>
    <dgm:pt modelId="{2860F1F2-667D-4231-99A7-3AF295254AA4}">
      <dgm:prSet phldrT="[Текст]"/>
      <dgm:spPr/>
      <dgm:t>
        <a:bodyPr/>
        <a:lstStyle/>
        <a:p>
          <a:r>
            <a:rPr lang="uk-UA" b="1" dirty="0" smtClean="0">
              <a:latin typeface="Times New Roman" pitchFamily="18" charset="0"/>
              <a:cs typeface="Times New Roman" pitchFamily="18" charset="0"/>
            </a:rPr>
            <a:t>Здійснення програми стимулювання збуту</a:t>
          </a:r>
          <a:endParaRPr lang="ru-RU" dirty="0">
            <a:latin typeface="Times New Roman" pitchFamily="18" charset="0"/>
            <a:cs typeface="Times New Roman" pitchFamily="18" charset="0"/>
          </a:endParaRPr>
        </a:p>
      </dgm:t>
    </dgm:pt>
    <dgm:pt modelId="{DAB34244-E5EC-40C6-B9AA-506A7D64446A}" type="parTrans" cxnId="{F9B5F801-70D7-4925-848C-4B5CB4C86C70}">
      <dgm:prSet/>
      <dgm:spPr/>
      <dgm:t>
        <a:bodyPr/>
        <a:lstStyle/>
        <a:p>
          <a:endParaRPr lang="ru-RU"/>
        </a:p>
      </dgm:t>
    </dgm:pt>
    <dgm:pt modelId="{095EC4E2-FBA6-48BB-88D3-11547EC5743A}" type="sibTrans" cxnId="{F9B5F801-70D7-4925-848C-4B5CB4C86C70}">
      <dgm:prSet/>
      <dgm:spPr/>
      <dgm:t>
        <a:bodyPr/>
        <a:lstStyle/>
        <a:p>
          <a:endParaRPr lang="ru-RU">
            <a:latin typeface="Times New Roman" pitchFamily="18" charset="0"/>
            <a:cs typeface="Times New Roman" pitchFamily="18" charset="0"/>
          </a:endParaRPr>
        </a:p>
      </dgm:t>
    </dgm:pt>
    <dgm:pt modelId="{700202A3-18CD-436E-883C-5271F238870D}">
      <dgm:prSet phldrT="[Текст]"/>
      <dgm:spPr/>
      <dgm:t>
        <a:bodyPr/>
        <a:lstStyle/>
        <a:p>
          <a:r>
            <a:rPr lang="uk-UA" b="1" dirty="0" smtClean="0">
              <a:latin typeface="Times New Roman" pitchFamily="18" charset="0"/>
              <a:cs typeface="Times New Roman" pitchFamily="18" charset="0"/>
            </a:rPr>
            <a:t>Оцінка результатів стимулювання збуту</a:t>
          </a:r>
          <a:endParaRPr lang="ru-RU" dirty="0">
            <a:latin typeface="Times New Roman" pitchFamily="18" charset="0"/>
            <a:cs typeface="Times New Roman" pitchFamily="18" charset="0"/>
          </a:endParaRPr>
        </a:p>
      </dgm:t>
    </dgm:pt>
    <dgm:pt modelId="{06335E2A-93EF-454B-87F9-5DCC69E3CE32}" type="parTrans" cxnId="{D5CCD07E-961D-4F0A-A23A-E197FDFE3EB3}">
      <dgm:prSet/>
      <dgm:spPr/>
      <dgm:t>
        <a:bodyPr/>
        <a:lstStyle/>
        <a:p>
          <a:endParaRPr lang="ru-RU"/>
        </a:p>
      </dgm:t>
    </dgm:pt>
    <dgm:pt modelId="{7C021EC0-FCF6-4B09-A6CA-7FAB03A4DF2C}" type="sibTrans" cxnId="{D5CCD07E-961D-4F0A-A23A-E197FDFE3EB3}">
      <dgm:prSet/>
      <dgm:spPr/>
      <dgm:t>
        <a:bodyPr/>
        <a:lstStyle/>
        <a:p>
          <a:endParaRPr lang="ru-RU"/>
        </a:p>
      </dgm:t>
    </dgm:pt>
    <dgm:pt modelId="{8810B6C2-1A03-4CCA-AC82-0ABAB4656DBE}" type="pres">
      <dgm:prSet presAssocID="{C176F6EC-D314-4064-9D9D-CC379FAF30D5}" presName="outerComposite" presStyleCnt="0">
        <dgm:presLayoutVars>
          <dgm:chMax val="5"/>
          <dgm:dir/>
          <dgm:resizeHandles val="exact"/>
        </dgm:presLayoutVars>
      </dgm:prSet>
      <dgm:spPr/>
      <dgm:t>
        <a:bodyPr/>
        <a:lstStyle/>
        <a:p>
          <a:endParaRPr lang="uk-UA"/>
        </a:p>
      </dgm:t>
    </dgm:pt>
    <dgm:pt modelId="{48B14B8B-4CA3-4FDD-A16E-9E97F20343D6}" type="pres">
      <dgm:prSet presAssocID="{C176F6EC-D314-4064-9D9D-CC379FAF30D5}" presName="dummyMaxCanvas" presStyleCnt="0">
        <dgm:presLayoutVars/>
      </dgm:prSet>
      <dgm:spPr/>
    </dgm:pt>
    <dgm:pt modelId="{5F48EF01-55DB-4BAF-AE5C-D87042D92097}" type="pres">
      <dgm:prSet presAssocID="{C176F6EC-D314-4064-9D9D-CC379FAF30D5}" presName="FiveNodes_1" presStyleLbl="node1" presStyleIdx="0" presStyleCnt="5">
        <dgm:presLayoutVars>
          <dgm:bulletEnabled val="1"/>
        </dgm:presLayoutVars>
      </dgm:prSet>
      <dgm:spPr/>
      <dgm:t>
        <a:bodyPr/>
        <a:lstStyle/>
        <a:p>
          <a:endParaRPr lang="uk-UA"/>
        </a:p>
      </dgm:t>
    </dgm:pt>
    <dgm:pt modelId="{DFFBAD99-8BCA-4539-86BE-82FCF64828B5}" type="pres">
      <dgm:prSet presAssocID="{C176F6EC-D314-4064-9D9D-CC379FAF30D5}" presName="FiveNodes_2" presStyleLbl="node1" presStyleIdx="1" presStyleCnt="5">
        <dgm:presLayoutVars>
          <dgm:bulletEnabled val="1"/>
        </dgm:presLayoutVars>
      </dgm:prSet>
      <dgm:spPr/>
      <dgm:t>
        <a:bodyPr/>
        <a:lstStyle/>
        <a:p>
          <a:endParaRPr lang="uk-UA"/>
        </a:p>
      </dgm:t>
    </dgm:pt>
    <dgm:pt modelId="{DA3E918A-66C1-44D3-9C10-1BB1D691C3AC}" type="pres">
      <dgm:prSet presAssocID="{C176F6EC-D314-4064-9D9D-CC379FAF30D5}" presName="FiveNodes_3" presStyleLbl="node1" presStyleIdx="2" presStyleCnt="5">
        <dgm:presLayoutVars>
          <dgm:bulletEnabled val="1"/>
        </dgm:presLayoutVars>
      </dgm:prSet>
      <dgm:spPr/>
      <dgm:t>
        <a:bodyPr/>
        <a:lstStyle/>
        <a:p>
          <a:endParaRPr lang="uk-UA"/>
        </a:p>
      </dgm:t>
    </dgm:pt>
    <dgm:pt modelId="{189948A5-B29D-4230-A54C-7F753F2165F4}" type="pres">
      <dgm:prSet presAssocID="{C176F6EC-D314-4064-9D9D-CC379FAF30D5}" presName="FiveNodes_4" presStyleLbl="node1" presStyleIdx="3" presStyleCnt="5">
        <dgm:presLayoutVars>
          <dgm:bulletEnabled val="1"/>
        </dgm:presLayoutVars>
      </dgm:prSet>
      <dgm:spPr/>
      <dgm:t>
        <a:bodyPr/>
        <a:lstStyle/>
        <a:p>
          <a:endParaRPr lang="uk-UA"/>
        </a:p>
      </dgm:t>
    </dgm:pt>
    <dgm:pt modelId="{862A7CC2-55E5-418D-9186-6514B1695897}" type="pres">
      <dgm:prSet presAssocID="{C176F6EC-D314-4064-9D9D-CC379FAF30D5}" presName="FiveNodes_5" presStyleLbl="node1" presStyleIdx="4" presStyleCnt="5">
        <dgm:presLayoutVars>
          <dgm:bulletEnabled val="1"/>
        </dgm:presLayoutVars>
      </dgm:prSet>
      <dgm:spPr/>
      <dgm:t>
        <a:bodyPr/>
        <a:lstStyle/>
        <a:p>
          <a:endParaRPr lang="uk-UA"/>
        </a:p>
      </dgm:t>
    </dgm:pt>
    <dgm:pt modelId="{857811BE-5526-4C5E-BEAD-00B5F83C1462}" type="pres">
      <dgm:prSet presAssocID="{C176F6EC-D314-4064-9D9D-CC379FAF30D5}" presName="FiveConn_1-2" presStyleLbl="fgAccFollowNode1" presStyleIdx="0" presStyleCnt="4">
        <dgm:presLayoutVars>
          <dgm:bulletEnabled val="1"/>
        </dgm:presLayoutVars>
      </dgm:prSet>
      <dgm:spPr/>
      <dgm:t>
        <a:bodyPr/>
        <a:lstStyle/>
        <a:p>
          <a:endParaRPr lang="uk-UA"/>
        </a:p>
      </dgm:t>
    </dgm:pt>
    <dgm:pt modelId="{AAED4BEF-038D-4E8A-9D15-A77197C8D1CD}" type="pres">
      <dgm:prSet presAssocID="{C176F6EC-D314-4064-9D9D-CC379FAF30D5}" presName="FiveConn_2-3" presStyleLbl="fgAccFollowNode1" presStyleIdx="1" presStyleCnt="4">
        <dgm:presLayoutVars>
          <dgm:bulletEnabled val="1"/>
        </dgm:presLayoutVars>
      </dgm:prSet>
      <dgm:spPr/>
      <dgm:t>
        <a:bodyPr/>
        <a:lstStyle/>
        <a:p>
          <a:endParaRPr lang="uk-UA"/>
        </a:p>
      </dgm:t>
    </dgm:pt>
    <dgm:pt modelId="{5E01F516-C363-49E8-A54B-E873831041B2}" type="pres">
      <dgm:prSet presAssocID="{C176F6EC-D314-4064-9D9D-CC379FAF30D5}" presName="FiveConn_3-4" presStyleLbl="fgAccFollowNode1" presStyleIdx="2" presStyleCnt="4">
        <dgm:presLayoutVars>
          <dgm:bulletEnabled val="1"/>
        </dgm:presLayoutVars>
      </dgm:prSet>
      <dgm:spPr/>
      <dgm:t>
        <a:bodyPr/>
        <a:lstStyle/>
        <a:p>
          <a:endParaRPr lang="uk-UA"/>
        </a:p>
      </dgm:t>
    </dgm:pt>
    <dgm:pt modelId="{82C15A6C-9473-46D2-B5AF-EC2BD10DE6D1}" type="pres">
      <dgm:prSet presAssocID="{C176F6EC-D314-4064-9D9D-CC379FAF30D5}" presName="FiveConn_4-5" presStyleLbl="fgAccFollowNode1" presStyleIdx="3" presStyleCnt="4">
        <dgm:presLayoutVars>
          <dgm:bulletEnabled val="1"/>
        </dgm:presLayoutVars>
      </dgm:prSet>
      <dgm:spPr/>
      <dgm:t>
        <a:bodyPr/>
        <a:lstStyle/>
        <a:p>
          <a:endParaRPr lang="uk-UA"/>
        </a:p>
      </dgm:t>
    </dgm:pt>
    <dgm:pt modelId="{71076EAF-0536-494C-B2F8-D7893940232A}" type="pres">
      <dgm:prSet presAssocID="{C176F6EC-D314-4064-9D9D-CC379FAF30D5}" presName="FiveNodes_1_text" presStyleLbl="node1" presStyleIdx="4" presStyleCnt="5">
        <dgm:presLayoutVars>
          <dgm:bulletEnabled val="1"/>
        </dgm:presLayoutVars>
      </dgm:prSet>
      <dgm:spPr/>
      <dgm:t>
        <a:bodyPr/>
        <a:lstStyle/>
        <a:p>
          <a:endParaRPr lang="uk-UA"/>
        </a:p>
      </dgm:t>
    </dgm:pt>
    <dgm:pt modelId="{E03FDDAB-9997-4FBA-B94A-8F2082FF1E78}" type="pres">
      <dgm:prSet presAssocID="{C176F6EC-D314-4064-9D9D-CC379FAF30D5}" presName="FiveNodes_2_text" presStyleLbl="node1" presStyleIdx="4" presStyleCnt="5">
        <dgm:presLayoutVars>
          <dgm:bulletEnabled val="1"/>
        </dgm:presLayoutVars>
      </dgm:prSet>
      <dgm:spPr/>
      <dgm:t>
        <a:bodyPr/>
        <a:lstStyle/>
        <a:p>
          <a:endParaRPr lang="uk-UA"/>
        </a:p>
      </dgm:t>
    </dgm:pt>
    <dgm:pt modelId="{1B1BE556-8403-43BF-89C4-E234309791FA}" type="pres">
      <dgm:prSet presAssocID="{C176F6EC-D314-4064-9D9D-CC379FAF30D5}" presName="FiveNodes_3_text" presStyleLbl="node1" presStyleIdx="4" presStyleCnt="5">
        <dgm:presLayoutVars>
          <dgm:bulletEnabled val="1"/>
        </dgm:presLayoutVars>
      </dgm:prSet>
      <dgm:spPr/>
      <dgm:t>
        <a:bodyPr/>
        <a:lstStyle/>
        <a:p>
          <a:endParaRPr lang="uk-UA"/>
        </a:p>
      </dgm:t>
    </dgm:pt>
    <dgm:pt modelId="{16303092-7D22-4DE5-BA18-0E3265BC243D}" type="pres">
      <dgm:prSet presAssocID="{C176F6EC-D314-4064-9D9D-CC379FAF30D5}" presName="FiveNodes_4_text" presStyleLbl="node1" presStyleIdx="4" presStyleCnt="5">
        <dgm:presLayoutVars>
          <dgm:bulletEnabled val="1"/>
        </dgm:presLayoutVars>
      </dgm:prSet>
      <dgm:spPr/>
      <dgm:t>
        <a:bodyPr/>
        <a:lstStyle/>
        <a:p>
          <a:endParaRPr lang="uk-UA"/>
        </a:p>
      </dgm:t>
    </dgm:pt>
    <dgm:pt modelId="{13775FF2-53A8-467A-B505-69D233DEFCDF}" type="pres">
      <dgm:prSet presAssocID="{C176F6EC-D314-4064-9D9D-CC379FAF30D5}" presName="FiveNodes_5_text" presStyleLbl="node1" presStyleIdx="4" presStyleCnt="5">
        <dgm:presLayoutVars>
          <dgm:bulletEnabled val="1"/>
        </dgm:presLayoutVars>
      </dgm:prSet>
      <dgm:spPr/>
      <dgm:t>
        <a:bodyPr/>
        <a:lstStyle/>
        <a:p>
          <a:endParaRPr lang="uk-UA"/>
        </a:p>
      </dgm:t>
    </dgm:pt>
  </dgm:ptLst>
  <dgm:cxnLst>
    <dgm:cxn modelId="{F9B5F801-70D7-4925-848C-4B5CB4C86C70}" srcId="{C176F6EC-D314-4064-9D9D-CC379FAF30D5}" destId="{2860F1F2-667D-4231-99A7-3AF295254AA4}" srcOrd="3" destOrd="0" parTransId="{DAB34244-E5EC-40C6-B9AA-506A7D64446A}" sibTransId="{095EC4E2-FBA6-48BB-88D3-11547EC5743A}"/>
    <dgm:cxn modelId="{F64619E9-753F-4D81-9039-B7E30C336599}" srcId="{C176F6EC-D314-4064-9D9D-CC379FAF30D5}" destId="{10696B96-48ED-41E4-AC0A-0B8D061211DB}" srcOrd="1" destOrd="0" parTransId="{DDB9B323-C867-4435-AB0D-860161128C67}" sibTransId="{68ABE45B-33A9-40BC-BD36-B65800813FCB}"/>
    <dgm:cxn modelId="{0E7FB182-D0AA-46EC-B009-45B55DA1AD96}" type="presOf" srcId="{AD2690ED-F111-45AF-B295-8C431772119F}" destId="{DA3E918A-66C1-44D3-9C10-1BB1D691C3AC}" srcOrd="0" destOrd="0" presId="urn:microsoft.com/office/officeart/2005/8/layout/vProcess5"/>
    <dgm:cxn modelId="{72AF7DA2-9EEE-4D8F-A7D3-FA499AC440FA}" srcId="{C176F6EC-D314-4064-9D9D-CC379FAF30D5}" destId="{AD2690ED-F111-45AF-B295-8C431772119F}" srcOrd="2" destOrd="0" parTransId="{71DEB64A-C5A0-4B6F-8C2A-446A4D687D1C}" sibTransId="{866DEB44-8BE3-406F-AF3A-A6302869B2B9}"/>
    <dgm:cxn modelId="{83BBD01F-DA79-4FE6-BB40-FFC94F9B3CE5}" type="presOf" srcId="{10696B96-48ED-41E4-AC0A-0B8D061211DB}" destId="{DFFBAD99-8BCA-4539-86BE-82FCF64828B5}" srcOrd="0" destOrd="0" presId="urn:microsoft.com/office/officeart/2005/8/layout/vProcess5"/>
    <dgm:cxn modelId="{AC09F71F-A126-4372-82E2-22364D85FE38}" type="presOf" srcId="{68ABE45B-33A9-40BC-BD36-B65800813FCB}" destId="{AAED4BEF-038D-4E8A-9D15-A77197C8D1CD}" srcOrd="0" destOrd="0" presId="urn:microsoft.com/office/officeart/2005/8/layout/vProcess5"/>
    <dgm:cxn modelId="{291B2580-DF3F-4E85-900A-145115E8D387}" type="presOf" srcId="{866DEB44-8BE3-406F-AF3A-A6302869B2B9}" destId="{5E01F516-C363-49E8-A54B-E873831041B2}" srcOrd="0" destOrd="0" presId="urn:microsoft.com/office/officeart/2005/8/layout/vProcess5"/>
    <dgm:cxn modelId="{ABBE22A9-4907-4B87-9A9F-669FC7DE9BF1}" type="presOf" srcId="{BBA00A31-3E17-40C4-97F1-D57A101294BD}" destId="{5F48EF01-55DB-4BAF-AE5C-D87042D92097}" srcOrd="0" destOrd="0" presId="urn:microsoft.com/office/officeart/2005/8/layout/vProcess5"/>
    <dgm:cxn modelId="{5FFA1C58-8307-4EAF-9EAC-9C48AB76ADF7}" type="presOf" srcId="{AD2690ED-F111-45AF-B295-8C431772119F}" destId="{1B1BE556-8403-43BF-89C4-E234309791FA}" srcOrd="1" destOrd="0" presId="urn:microsoft.com/office/officeart/2005/8/layout/vProcess5"/>
    <dgm:cxn modelId="{F59CB57F-0DD1-46FE-AC9C-47DFC28893A1}" type="presOf" srcId="{C176F6EC-D314-4064-9D9D-CC379FAF30D5}" destId="{8810B6C2-1A03-4CCA-AC82-0ABAB4656DBE}" srcOrd="0" destOrd="0" presId="urn:microsoft.com/office/officeart/2005/8/layout/vProcess5"/>
    <dgm:cxn modelId="{28C0C2B0-4FB8-4F94-BC53-929384A253B0}" type="presOf" srcId="{10F5C89E-55D8-42BF-B731-D4383752DB60}" destId="{857811BE-5526-4C5E-BEAD-00B5F83C1462}" srcOrd="0" destOrd="0" presId="urn:microsoft.com/office/officeart/2005/8/layout/vProcess5"/>
    <dgm:cxn modelId="{98FC5BF1-641D-4975-ABA7-7A200EAAE7CC}" type="presOf" srcId="{700202A3-18CD-436E-883C-5271F238870D}" destId="{13775FF2-53A8-467A-B505-69D233DEFCDF}" srcOrd="1" destOrd="0" presId="urn:microsoft.com/office/officeart/2005/8/layout/vProcess5"/>
    <dgm:cxn modelId="{521DC8EB-C37C-4B8D-9E79-49844CB0D13E}" srcId="{C176F6EC-D314-4064-9D9D-CC379FAF30D5}" destId="{BBA00A31-3E17-40C4-97F1-D57A101294BD}" srcOrd="0" destOrd="0" parTransId="{3C826E3D-68E8-484E-B75C-BE90A32C284D}" sibTransId="{10F5C89E-55D8-42BF-B731-D4383752DB60}"/>
    <dgm:cxn modelId="{D5CCD07E-961D-4F0A-A23A-E197FDFE3EB3}" srcId="{C176F6EC-D314-4064-9D9D-CC379FAF30D5}" destId="{700202A3-18CD-436E-883C-5271F238870D}" srcOrd="4" destOrd="0" parTransId="{06335E2A-93EF-454B-87F9-5DCC69E3CE32}" sibTransId="{7C021EC0-FCF6-4B09-A6CA-7FAB03A4DF2C}"/>
    <dgm:cxn modelId="{50199EC5-D9BC-4B7C-81FE-0E8BD9D35B4A}" type="presOf" srcId="{700202A3-18CD-436E-883C-5271F238870D}" destId="{862A7CC2-55E5-418D-9186-6514B1695897}" srcOrd="0" destOrd="0" presId="urn:microsoft.com/office/officeart/2005/8/layout/vProcess5"/>
    <dgm:cxn modelId="{03E425D3-799A-42C2-B3F9-92C52031FBFC}" type="presOf" srcId="{BBA00A31-3E17-40C4-97F1-D57A101294BD}" destId="{71076EAF-0536-494C-B2F8-D7893940232A}" srcOrd="1" destOrd="0" presId="urn:microsoft.com/office/officeart/2005/8/layout/vProcess5"/>
    <dgm:cxn modelId="{1AB0F5CA-F0EF-4D5C-9A40-64A6185FEB31}" type="presOf" srcId="{2860F1F2-667D-4231-99A7-3AF295254AA4}" destId="{16303092-7D22-4DE5-BA18-0E3265BC243D}" srcOrd="1" destOrd="0" presId="urn:microsoft.com/office/officeart/2005/8/layout/vProcess5"/>
    <dgm:cxn modelId="{4D99A878-B2E1-4E94-804E-8616BA79CDCD}" type="presOf" srcId="{095EC4E2-FBA6-48BB-88D3-11547EC5743A}" destId="{82C15A6C-9473-46D2-B5AF-EC2BD10DE6D1}" srcOrd="0" destOrd="0" presId="urn:microsoft.com/office/officeart/2005/8/layout/vProcess5"/>
    <dgm:cxn modelId="{C01C0CF0-BD5D-4C2C-8225-F91E67148697}" type="presOf" srcId="{2860F1F2-667D-4231-99A7-3AF295254AA4}" destId="{189948A5-B29D-4230-A54C-7F753F2165F4}" srcOrd="0" destOrd="0" presId="urn:microsoft.com/office/officeart/2005/8/layout/vProcess5"/>
    <dgm:cxn modelId="{0BF6A21D-93B8-45BC-A565-2D7F989068B3}" type="presOf" srcId="{10696B96-48ED-41E4-AC0A-0B8D061211DB}" destId="{E03FDDAB-9997-4FBA-B94A-8F2082FF1E78}" srcOrd="1" destOrd="0" presId="urn:microsoft.com/office/officeart/2005/8/layout/vProcess5"/>
    <dgm:cxn modelId="{0B15F572-9ACB-432E-96ED-942CD6E864DC}" type="presParOf" srcId="{8810B6C2-1A03-4CCA-AC82-0ABAB4656DBE}" destId="{48B14B8B-4CA3-4FDD-A16E-9E97F20343D6}" srcOrd="0" destOrd="0" presId="urn:microsoft.com/office/officeart/2005/8/layout/vProcess5"/>
    <dgm:cxn modelId="{3E2B0A76-1CA3-4356-91F7-54E469EE570A}" type="presParOf" srcId="{8810B6C2-1A03-4CCA-AC82-0ABAB4656DBE}" destId="{5F48EF01-55DB-4BAF-AE5C-D87042D92097}" srcOrd="1" destOrd="0" presId="urn:microsoft.com/office/officeart/2005/8/layout/vProcess5"/>
    <dgm:cxn modelId="{8230D608-DFDF-49FC-8D25-D25226CE8A71}" type="presParOf" srcId="{8810B6C2-1A03-4CCA-AC82-0ABAB4656DBE}" destId="{DFFBAD99-8BCA-4539-86BE-82FCF64828B5}" srcOrd="2" destOrd="0" presId="urn:microsoft.com/office/officeart/2005/8/layout/vProcess5"/>
    <dgm:cxn modelId="{E9BBFC7E-958A-4F93-A10F-F6EF9D57B90C}" type="presParOf" srcId="{8810B6C2-1A03-4CCA-AC82-0ABAB4656DBE}" destId="{DA3E918A-66C1-44D3-9C10-1BB1D691C3AC}" srcOrd="3" destOrd="0" presId="urn:microsoft.com/office/officeart/2005/8/layout/vProcess5"/>
    <dgm:cxn modelId="{7D394A6E-C02F-49C7-BD87-7440CECAE347}" type="presParOf" srcId="{8810B6C2-1A03-4CCA-AC82-0ABAB4656DBE}" destId="{189948A5-B29D-4230-A54C-7F753F2165F4}" srcOrd="4" destOrd="0" presId="urn:microsoft.com/office/officeart/2005/8/layout/vProcess5"/>
    <dgm:cxn modelId="{B3AF0044-C89F-4C7B-AB20-5916DF47560D}" type="presParOf" srcId="{8810B6C2-1A03-4CCA-AC82-0ABAB4656DBE}" destId="{862A7CC2-55E5-418D-9186-6514B1695897}" srcOrd="5" destOrd="0" presId="urn:microsoft.com/office/officeart/2005/8/layout/vProcess5"/>
    <dgm:cxn modelId="{633D07EA-A130-4357-B06D-1C183FCB4752}" type="presParOf" srcId="{8810B6C2-1A03-4CCA-AC82-0ABAB4656DBE}" destId="{857811BE-5526-4C5E-BEAD-00B5F83C1462}" srcOrd="6" destOrd="0" presId="urn:microsoft.com/office/officeart/2005/8/layout/vProcess5"/>
    <dgm:cxn modelId="{86D4EB40-4969-426A-A205-4CBB7A116515}" type="presParOf" srcId="{8810B6C2-1A03-4CCA-AC82-0ABAB4656DBE}" destId="{AAED4BEF-038D-4E8A-9D15-A77197C8D1CD}" srcOrd="7" destOrd="0" presId="urn:microsoft.com/office/officeart/2005/8/layout/vProcess5"/>
    <dgm:cxn modelId="{4A1122A8-7CC4-4DE8-812F-A6D77E9F7BF0}" type="presParOf" srcId="{8810B6C2-1A03-4CCA-AC82-0ABAB4656DBE}" destId="{5E01F516-C363-49E8-A54B-E873831041B2}" srcOrd="8" destOrd="0" presId="urn:microsoft.com/office/officeart/2005/8/layout/vProcess5"/>
    <dgm:cxn modelId="{27A9B2E7-F95F-41E5-A3B3-F7AFF7CE5981}" type="presParOf" srcId="{8810B6C2-1A03-4CCA-AC82-0ABAB4656DBE}" destId="{82C15A6C-9473-46D2-B5AF-EC2BD10DE6D1}" srcOrd="9" destOrd="0" presId="urn:microsoft.com/office/officeart/2005/8/layout/vProcess5"/>
    <dgm:cxn modelId="{0110DF0E-2C05-4562-AFD8-AB21F962D52E}" type="presParOf" srcId="{8810B6C2-1A03-4CCA-AC82-0ABAB4656DBE}" destId="{71076EAF-0536-494C-B2F8-D7893940232A}" srcOrd="10" destOrd="0" presId="urn:microsoft.com/office/officeart/2005/8/layout/vProcess5"/>
    <dgm:cxn modelId="{6DC20206-455F-4215-9ED2-175E4450E6A1}" type="presParOf" srcId="{8810B6C2-1A03-4CCA-AC82-0ABAB4656DBE}" destId="{E03FDDAB-9997-4FBA-B94A-8F2082FF1E78}" srcOrd="11" destOrd="0" presId="urn:microsoft.com/office/officeart/2005/8/layout/vProcess5"/>
    <dgm:cxn modelId="{B7F7E54D-A603-433B-9555-1A4BD9753FAD}" type="presParOf" srcId="{8810B6C2-1A03-4CCA-AC82-0ABAB4656DBE}" destId="{1B1BE556-8403-43BF-89C4-E234309791FA}" srcOrd="12" destOrd="0" presId="urn:microsoft.com/office/officeart/2005/8/layout/vProcess5"/>
    <dgm:cxn modelId="{0D1ADA68-F6E1-4771-BBE1-2E7377A0748D}" type="presParOf" srcId="{8810B6C2-1A03-4CCA-AC82-0ABAB4656DBE}" destId="{16303092-7D22-4DE5-BA18-0E3265BC243D}" srcOrd="13" destOrd="0" presId="urn:microsoft.com/office/officeart/2005/8/layout/vProcess5"/>
    <dgm:cxn modelId="{A242A574-1704-4DF2-AA92-19221220855E}" type="presParOf" srcId="{8810B6C2-1A03-4CCA-AC82-0ABAB4656DBE}" destId="{13775FF2-53A8-467A-B505-69D233DEFCDF}"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55E3367-0793-4D76-AF9A-7E5D84FC7363}"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ru-RU"/>
        </a:p>
      </dgm:t>
    </dgm:pt>
    <dgm:pt modelId="{9CDFEC94-E9F3-4FB4-AB1A-EFC99619C021}">
      <dgm:prSet phldrT="[Текст]" custT="1"/>
      <dgm:spPr/>
      <dgm:t>
        <a:bodyPr/>
        <a:lstStyle/>
        <a:p>
          <a:r>
            <a:rPr lang="uk-UA" sz="1400" smtClean="0">
              <a:latin typeface="Times New Roman" pitchFamily="18" charset="0"/>
              <a:cs typeface="Times New Roman" pitchFamily="18" charset="0"/>
            </a:rPr>
            <a:t>встановлення і підтримання зв’язків з пресою</a:t>
          </a:r>
          <a:endParaRPr lang="ru-RU" sz="1400">
            <a:latin typeface="Times New Roman" pitchFamily="18" charset="0"/>
            <a:cs typeface="Times New Roman" pitchFamily="18" charset="0"/>
          </a:endParaRPr>
        </a:p>
      </dgm:t>
    </dgm:pt>
    <dgm:pt modelId="{A8A38C53-3508-4FAB-92E6-6DEDDCAF3845}" type="parTrans" cxnId="{F125D8C1-A068-4CA1-B388-39447DBBA670}">
      <dgm:prSet/>
      <dgm:spPr/>
      <dgm:t>
        <a:bodyPr/>
        <a:lstStyle/>
        <a:p>
          <a:endParaRPr lang="ru-RU"/>
        </a:p>
      </dgm:t>
    </dgm:pt>
    <dgm:pt modelId="{2F8590C7-CC6A-4E50-B614-E514D0757288}" type="sibTrans" cxnId="{F125D8C1-A068-4CA1-B388-39447DBBA670}">
      <dgm:prSet/>
      <dgm:spPr/>
      <dgm:t>
        <a:bodyPr/>
        <a:lstStyle/>
        <a:p>
          <a:endParaRPr lang="ru-RU"/>
        </a:p>
      </dgm:t>
    </dgm:pt>
    <dgm:pt modelId="{E3DCB8B1-6390-407C-840E-73E4E00B23ED}">
      <dgm:prSet custT="1"/>
      <dgm:spPr/>
      <dgm:t>
        <a:bodyPr/>
        <a:lstStyle/>
        <a:p>
          <a:r>
            <a:rPr lang="uk-UA" sz="1400" smtClean="0">
              <a:latin typeface="Times New Roman" pitchFamily="18" charset="0"/>
              <a:cs typeface="Times New Roman" pitchFamily="18" charset="0"/>
            </a:rPr>
            <a:t>товарна пропаганда (популяризація конкретних товарів);</a:t>
          </a:r>
          <a:endParaRPr lang="ru-RU" sz="1400">
            <a:latin typeface="Times New Roman" pitchFamily="18" charset="0"/>
            <a:cs typeface="Times New Roman" pitchFamily="18" charset="0"/>
          </a:endParaRPr>
        </a:p>
      </dgm:t>
    </dgm:pt>
    <dgm:pt modelId="{6B2A87EA-E820-4AB3-B979-BB68864637CC}" type="parTrans" cxnId="{0BBD458E-DA5C-4856-9ADE-80E47B94B3C1}">
      <dgm:prSet/>
      <dgm:spPr/>
      <dgm:t>
        <a:bodyPr/>
        <a:lstStyle/>
        <a:p>
          <a:endParaRPr lang="ru-RU"/>
        </a:p>
      </dgm:t>
    </dgm:pt>
    <dgm:pt modelId="{69059383-0F35-456F-92E3-3FC8DA81462B}" type="sibTrans" cxnId="{0BBD458E-DA5C-4856-9ADE-80E47B94B3C1}">
      <dgm:prSet/>
      <dgm:spPr/>
      <dgm:t>
        <a:bodyPr/>
        <a:lstStyle/>
        <a:p>
          <a:endParaRPr lang="ru-RU"/>
        </a:p>
      </dgm:t>
    </dgm:pt>
    <dgm:pt modelId="{6EE1FE4F-5D58-4C67-B036-650A9D9710B7}">
      <dgm:prSet custT="1"/>
      <dgm:spPr/>
      <dgm:t>
        <a:bodyPr/>
        <a:lstStyle/>
        <a:p>
          <a:r>
            <a:rPr lang="uk-UA" sz="1400" dirty="0" err="1" smtClean="0">
              <a:latin typeface="Times New Roman" pitchFamily="18" charset="0"/>
              <a:cs typeface="Times New Roman" pitchFamily="18" charset="0"/>
            </a:rPr>
            <a:t>загальнофірмова</a:t>
          </a:r>
          <a:r>
            <a:rPr lang="uk-UA" sz="1400" dirty="0" smtClean="0">
              <a:latin typeface="Times New Roman" pitchFamily="18" charset="0"/>
              <a:cs typeface="Times New Roman" pitchFamily="18" charset="0"/>
            </a:rPr>
            <a:t> комунікація (для глибокого розуміння суспільством специфіки фірми);</a:t>
          </a:r>
          <a:endParaRPr lang="ru-RU" sz="1400" dirty="0">
            <a:latin typeface="Times New Roman" pitchFamily="18" charset="0"/>
            <a:cs typeface="Times New Roman" pitchFamily="18" charset="0"/>
          </a:endParaRPr>
        </a:p>
      </dgm:t>
    </dgm:pt>
    <dgm:pt modelId="{CD843CE9-80F9-41DD-B9B6-8830FC52E10D}" type="parTrans" cxnId="{20C7743A-725D-4192-BCC5-BBA605182923}">
      <dgm:prSet/>
      <dgm:spPr/>
      <dgm:t>
        <a:bodyPr/>
        <a:lstStyle/>
        <a:p>
          <a:endParaRPr lang="ru-RU"/>
        </a:p>
      </dgm:t>
    </dgm:pt>
    <dgm:pt modelId="{72B746B6-76E7-4B6D-AF67-50A17A4BE9EE}" type="sibTrans" cxnId="{20C7743A-725D-4192-BCC5-BBA605182923}">
      <dgm:prSet/>
      <dgm:spPr/>
      <dgm:t>
        <a:bodyPr/>
        <a:lstStyle/>
        <a:p>
          <a:endParaRPr lang="ru-RU"/>
        </a:p>
      </dgm:t>
    </dgm:pt>
    <dgm:pt modelId="{B45A41B5-0FD9-465C-979F-045081CE5B6D}">
      <dgm:prSet custT="1"/>
      <dgm:spPr/>
      <dgm:t>
        <a:bodyPr/>
        <a:lstStyle/>
        <a:p>
          <a:r>
            <a:rPr lang="uk-UA" sz="1400" dirty="0" smtClean="0">
              <a:latin typeface="Times New Roman" pitchFamily="18" charset="0"/>
              <a:cs typeface="Times New Roman" pitchFamily="18" charset="0"/>
            </a:rPr>
            <a:t>консультування – надання керівництву рекомендацій з питань становища фірми на суспільному рівні.</a:t>
          </a:r>
          <a:endParaRPr lang="ru-RU" sz="1400" dirty="0">
            <a:latin typeface="Times New Roman" pitchFamily="18" charset="0"/>
            <a:cs typeface="Times New Roman" pitchFamily="18" charset="0"/>
          </a:endParaRPr>
        </a:p>
      </dgm:t>
    </dgm:pt>
    <dgm:pt modelId="{1A8BD38D-6D3D-46AD-9AD3-78543AD9D3E7}" type="parTrans" cxnId="{4FCE9D14-7FBA-47F0-A2F7-24990519153E}">
      <dgm:prSet/>
      <dgm:spPr/>
      <dgm:t>
        <a:bodyPr/>
        <a:lstStyle/>
        <a:p>
          <a:endParaRPr lang="ru-RU"/>
        </a:p>
      </dgm:t>
    </dgm:pt>
    <dgm:pt modelId="{D4077647-5D96-4141-8E59-013157676904}" type="sibTrans" cxnId="{4FCE9D14-7FBA-47F0-A2F7-24990519153E}">
      <dgm:prSet/>
      <dgm:spPr/>
      <dgm:t>
        <a:bodyPr/>
        <a:lstStyle/>
        <a:p>
          <a:endParaRPr lang="ru-RU"/>
        </a:p>
      </dgm:t>
    </dgm:pt>
    <dgm:pt modelId="{EB3571F8-A625-4E43-ADBE-799462AE1578}">
      <dgm:prSet custT="1"/>
      <dgm:spPr/>
      <dgm:t>
        <a:bodyPr/>
        <a:lstStyle/>
        <a:p>
          <a:r>
            <a:rPr lang="uk-UA" sz="1400" dirty="0" smtClean="0">
              <a:latin typeface="Times New Roman" pitchFamily="18" charset="0"/>
              <a:cs typeface="Times New Roman" pitchFamily="18" charset="0"/>
            </a:rPr>
            <a:t>лобізм – робота з законодавцями та урядовими чиновниками;</a:t>
          </a:r>
          <a:endParaRPr lang="ru-RU" sz="1400" dirty="0">
            <a:latin typeface="Times New Roman" pitchFamily="18" charset="0"/>
            <a:cs typeface="Times New Roman" pitchFamily="18" charset="0"/>
          </a:endParaRPr>
        </a:p>
      </dgm:t>
    </dgm:pt>
    <dgm:pt modelId="{312EB55F-0881-4779-BBF4-D36D8D28D465}" type="parTrans" cxnId="{B873FB1C-FDE3-4034-988B-C62B51910BD2}">
      <dgm:prSet/>
      <dgm:spPr/>
      <dgm:t>
        <a:bodyPr/>
        <a:lstStyle/>
        <a:p>
          <a:endParaRPr lang="ru-RU"/>
        </a:p>
      </dgm:t>
    </dgm:pt>
    <dgm:pt modelId="{9D5A436C-1D63-4B6D-9C0F-2E082058DE92}" type="sibTrans" cxnId="{B873FB1C-FDE3-4034-988B-C62B51910BD2}">
      <dgm:prSet/>
      <dgm:spPr/>
      <dgm:t>
        <a:bodyPr/>
        <a:lstStyle/>
        <a:p>
          <a:endParaRPr lang="ru-RU"/>
        </a:p>
      </dgm:t>
    </dgm:pt>
    <dgm:pt modelId="{CD12F899-5182-4073-98BB-2E7C78C697FC}" type="pres">
      <dgm:prSet presAssocID="{055E3367-0793-4D76-AF9A-7E5D84FC7363}" presName="Name0" presStyleCnt="0">
        <dgm:presLayoutVars>
          <dgm:chMax val="7"/>
          <dgm:dir/>
          <dgm:animLvl val="lvl"/>
          <dgm:resizeHandles val="exact"/>
        </dgm:presLayoutVars>
      </dgm:prSet>
      <dgm:spPr/>
      <dgm:t>
        <a:bodyPr/>
        <a:lstStyle/>
        <a:p>
          <a:endParaRPr lang="uk-UA"/>
        </a:p>
      </dgm:t>
    </dgm:pt>
    <dgm:pt modelId="{470973FA-5AF5-45E6-8CF9-AC7321827182}" type="pres">
      <dgm:prSet presAssocID="{9CDFEC94-E9F3-4FB4-AB1A-EFC99619C021}" presName="circle1" presStyleLbl="node1" presStyleIdx="0" presStyleCnt="5"/>
      <dgm:spPr/>
    </dgm:pt>
    <dgm:pt modelId="{5AFE67B3-DAC9-47C3-B181-EC7C894B3DDE}" type="pres">
      <dgm:prSet presAssocID="{9CDFEC94-E9F3-4FB4-AB1A-EFC99619C021}" presName="space" presStyleCnt="0"/>
      <dgm:spPr/>
    </dgm:pt>
    <dgm:pt modelId="{17875E21-F647-4D16-818A-C21CC75E66DE}" type="pres">
      <dgm:prSet presAssocID="{9CDFEC94-E9F3-4FB4-AB1A-EFC99619C021}" presName="rect1" presStyleLbl="alignAcc1" presStyleIdx="0" presStyleCnt="5"/>
      <dgm:spPr/>
      <dgm:t>
        <a:bodyPr/>
        <a:lstStyle/>
        <a:p>
          <a:endParaRPr lang="uk-UA"/>
        </a:p>
      </dgm:t>
    </dgm:pt>
    <dgm:pt modelId="{D390A078-284F-4C9F-A033-49C54CBD9B28}" type="pres">
      <dgm:prSet presAssocID="{E3DCB8B1-6390-407C-840E-73E4E00B23ED}" presName="vertSpace2" presStyleLbl="node1" presStyleIdx="0" presStyleCnt="5"/>
      <dgm:spPr/>
    </dgm:pt>
    <dgm:pt modelId="{FC1FB137-6DEE-4AA5-AB0E-DA7BB6033D01}" type="pres">
      <dgm:prSet presAssocID="{E3DCB8B1-6390-407C-840E-73E4E00B23ED}" presName="circle2" presStyleLbl="node1" presStyleIdx="1" presStyleCnt="5"/>
      <dgm:spPr/>
    </dgm:pt>
    <dgm:pt modelId="{9FFEAE56-C167-4618-B486-50CB7C7B6EB5}" type="pres">
      <dgm:prSet presAssocID="{E3DCB8B1-6390-407C-840E-73E4E00B23ED}" presName="rect2" presStyleLbl="alignAcc1" presStyleIdx="1" presStyleCnt="5"/>
      <dgm:spPr/>
      <dgm:t>
        <a:bodyPr/>
        <a:lstStyle/>
        <a:p>
          <a:endParaRPr lang="uk-UA"/>
        </a:p>
      </dgm:t>
    </dgm:pt>
    <dgm:pt modelId="{DE17B3A6-2CE1-4234-B3B9-888CC1FBDB36}" type="pres">
      <dgm:prSet presAssocID="{6EE1FE4F-5D58-4C67-B036-650A9D9710B7}" presName="vertSpace3" presStyleLbl="node1" presStyleIdx="1" presStyleCnt="5"/>
      <dgm:spPr/>
    </dgm:pt>
    <dgm:pt modelId="{BF142A34-3CCE-44B5-8123-404FFBD2CAEB}" type="pres">
      <dgm:prSet presAssocID="{6EE1FE4F-5D58-4C67-B036-650A9D9710B7}" presName="circle3" presStyleLbl="node1" presStyleIdx="2" presStyleCnt="5"/>
      <dgm:spPr/>
    </dgm:pt>
    <dgm:pt modelId="{77DCAD3E-9636-4D4B-9BBB-A74DF42D882B}" type="pres">
      <dgm:prSet presAssocID="{6EE1FE4F-5D58-4C67-B036-650A9D9710B7}" presName="rect3" presStyleLbl="alignAcc1" presStyleIdx="2" presStyleCnt="5"/>
      <dgm:spPr/>
      <dgm:t>
        <a:bodyPr/>
        <a:lstStyle/>
        <a:p>
          <a:endParaRPr lang="uk-UA"/>
        </a:p>
      </dgm:t>
    </dgm:pt>
    <dgm:pt modelId="{908F355B-D0D5-4B7C-B14C-51F9C06493C9}" type="pres">
      <dgm:prSet presAssocID="{EB3571F8-A625-4E43-ADBE-799462AE1578}" presName="vertSpace4" presStyleLbl="node1" presStyleIdx="2" presStyleCnt="5"/>
      <dgm:spPr/>
    </dgm:pt>
    <dgm:pt modelId="{5DAD65E9-2C1A-4C50-9EFD-8823E50DD81F}" type="pres">
      <dgm:prSet presAssocID="{EB3571F8-A625-4E43-ADBE-799462AE1578}" presName="circle4" presStyleLbl="node1" presStyleIdx="3" presStyleCnt="5"/>
      <dgm:spPr/>
    </dgm:pt>
    <dgm:pt modelId="{98C957C5-9006-44EC-B2EA-9A7B1545E733}" type="pres">
      <dgm:prSet presAssocID="{EB3571F8-A625-4E43-ADBE-799462AE1578}" presName="rect4" presStyleLbl="alignAcc1" presStyleIdx="3" presStyleCnt="5"/>
      <dgm:spPr/>
      <dgm:t>
        <a:bodyPr/>
        <a:lstStyle/>
        <a:p>
          <a:endParaRPr lang="uk-UA"/>
        </a:p>
      </dgm:t>
    </dgm:pt>
    <dgm:pt modelId="{88554832-0E38-4704-9A23-02764672118E}" type="pres">
      <dgm:prSet presAssocID="{B45A41B5-0FD9-465C-979F-045081CE5B6D}" presName="vertSpace5" presStyleLbl="node1" presStyleIdx="3" presStyleCnt="5"/>
      <dgm:spPr/>
    </dgm:pt>
    <dgm:pt modelId="{CA5072DD-1427-4ECE-854E-C198EEF05464}" type="pres">
      <dgm:prSet presAssocID="{B45A41B5-0FD9-465C-979F-045081CE5B6D}" presName="circle5" presStyleLbl="node1" presStyleIdx="4" presStyleCnt="5"/>
      <dgm:spPr/>
    </dgm:pt>
    <dgm:pt modelId="{748A54C3-B5A0-40D4-8EAF-15C105D9C491}" type="pres">
      <dgm:prSet presAssocID="{B45A41B5-0FD9-465C-979F-045081CE5B6D}" presName="rect5" presStyleLbl="alignAcc1" presStyleIdx="4" presStyleCnt="5"/>
      <dgm:spPr/>
      <dgm:t>
        <a:bodyPr/>
        <a:lstStyle/>
        <a:p>
          <a:endParaRPr lang="uk-UA"/>
        </a:p>
      </dgm:t>
    </dgm:pt>
    <dgm:pt modelId="{08438BF1-A7CD-4C8F-8E5A-A81588D331CF}" type="pres">
      <dgm:prSet presAssocID="{9CDFEC94-E9F3-4FB4-AB1A-EFC99619C021}" presName="rect1ParTxNoCh" presStyleLbl="alignAcc1" presStyleIdx="4" presStyleCnt="5">
        <dgm:presLayoutVars>
          <dgm:chMax val="1"/>
          <dgm:bulletEnabled val="1"/>
        </dgm:presLayoutVars>
      </dgm:prSet>
      <dgm:spPr/>
      <dgm:t>
        <a:bodyPr/>
        <a:lstStyle/>
        <a:p>
          <a:endParaRPr lang="uk-UA"/>
        </a:p>
      </dgm:t>
    </dgm:pt>
    <dgm:pt modelId="{6EA2084C-94EE-498B-811E-75B901A70D15}" type="pres">
      <dgm:prSet presAssocID="{E3DCB8B1-6390-407C-840E-73E4E00B23ED}" presName="rect2ParTxNoCh" presStyleLbl="alignAcc1" presStyleIdx="4" presStyleCnt="5">
        <dgm:presLayoutVars>
          <dgm:chMax val="1"/>
          <dgm:bulletEnabled val="1"/>
        </dgm:presLayoutVars>
      </dgm:prSet>
      <dgm:spPr/>
      <dgm:t>
        <a:bodyPr/>
        <a:lstStyle/>
        <a:p>
          <a:endParaRPr lang="uk-UA"/>
        </a:p>
      </dgm:t>
    </dgm:pt>
    <dgm:pt modelId="{B4EA7686-7309-4112-A159-15FCD3A7CE69}" type="pres">
      <dgm:prSet presAssocID="{6EE1FE4F-5D58-4C67-B036-650A9D9710B7}" presName="rect3ParTxNoCh" presStyleLbl="alignAcc1" presStyleIdx="4" presStyleCnt="5">
        <dgm:presLayoutVars>
          <dgm:chMax val="1"/>
          <dgm:bulletEnabled val="1"/>
        </dgm:presLayoutVars>
      </dgm:prSet>
      <dgm:spPr/>
      <dgm:t>
        <a:bodyPr/>
        <a:lstStyle/>
        <a:p>
          <a:endParaRPr lang="uk-UA"/>
        </a:p>
      </dgm:t>
    </dgm:pt>
    <dgm:pt modelId="{73EA08CA-8DB2-4A75-B4B9-C449B60C3D21}" type="pres">
      <dgm:prSet presAssocID="{EB3571F8-A625-4E43-ADBE-799462AE1578}" presName="rect4ParTxNoCh" presStyleLbl="alignAcc1" presStyleIdx="4" presStyleCnt="5">
        <dgm:presLayoutVars>
          <dgm:chMax val="1"/>
          <dgm:bulletEnabled val="1"/>
        </dgm:presLayoutVars>
      </dgm:prSet>
      <dgm:spPr/>
      <dgm:t>
        <a:bodyPr/>
        <a:lstStyle/>
        <a:p>
          <a:endParaRPr lang="uk-UA"/>
        </a:p>
      </dgm:t>
    </dgm:pt>
    <dgm:pt modelId="{7B5594BC-704E-4F5B-B3DD-14EFA52C1D39}" type="pres">
      <dgm:prSet presAssocID="{B45A41B5-0FD9-465C-979F-045081CE5B6D}" presName="rect5ParTxNoCh" presStyleLbl="alignAcc1" presStyleIdx="4" presStyleCnt="5">
        <dgm:presLayoutVars>
          <dgm:chMax val="1"/>
          <dgm:bulletEnabled val="1"/>
        </dgm:presLayoutVars>
      </dgm:prSet>
      <dgm:spPr/>
      <dgm:t>
        <a:bodyPr/>
        <a:lstStyle/>
        <a:p>
          <a:endParaRPr lang="uk-UA"/>
        </a:p>
      </dgm:t>
    </dgm:pt>
  </dgm:ptLst>
  <dgm:cxnLst>
    <dgm:cxn modelId="{2C4805D2-C41A-4334-9BBC-7B152EF108BD}" type="presOf" srcId="{E3DCB8B1-6390-407C-840E-73E4E00B23ED}" destId="{6EA2084C-94EE-498B-811E-75B901A70D15}" srcOrd="1" destOrd="0" presId="urn:microsoft.com/office/officeart/2005/8/layout/target3"/>
    <dgm:cxn modelId="{C33DA73A-09E0-45C5-A030-A555476E08A5}" type="presOf" srcId="{EB3571F8-A625-4E43-ADBE-799462AE1578}" destId="{73EA08CA-8DB2-4A75-B4B9-C449B60C3D21}" srcOrd="1" destOrd="0" presId="urn:microsoft.com/office/officeart/2005/8/layout/target3"/>
    <dgm:cxn modelId="{0BBD458E-DA5C-4856-9ADE-80E47B94B3C1}" srcId="{055E3367-0793-4D76-AF9A-7E5D84FC7363}" destId="{E3DCB8B1-6390-407C-840E-73E4E00B23ED}" srcOrd="1" destOrd="0" parTransId="{6B2A87EA-E820-4AB3-B979-BB68864637CC}" sibTransId="{69059383-0F35-456F-92E3-3FC8DA81462B}"/>
    <dgm:cxn modelId="{A2ED3BD5-8D4A-407D-AC56-F2F9761BAE5C}" type="presOf" srcId="{6EE1FE4F-5D58-4C67-B036-650A9D9710B7}" destId="{77DCAD3E-9636-4D4B-9BBB-A74DF42D882B}" srcOrd="0" destOrd="0" presId="urn:microsoft.com/office/officeart/2005/8/layout/target3"/>
    <dgm:cxn modelId="{20C7743A-725D-4192-BCC5-BBA605182923}" srcId="{055E3367-0793-4D76-AF9A-7E5D84FC7363}" destId="{6EE1FE4F-5D58-4C67-B036-650A9D9710B7}" srcOrd="2" destOrd="0" parTransId="{CD843CE9-80F9-41DD-B9B6-8830FC52E10D}" sibTransId="{72B746B6-76E7-4B6D-AF67-50A17A4BE9EE}"/>
    <dgm:cxn modelId="{4FCE9D14-7FBA-47F0-A2F7-24990519153E}" srcId="{055E3367-0793-4D76-AF9A-7E5D84FC7363}" destId="{B45A41B5-0FD9-465C-979F-045081CE5B6D}" srcOrd="4" destOrd="0" parTransId="{1A8BD38D-6D3D-46AD-9AD3-78543AD9D3E7}" sibTransId="{D4077647-5D96-4141-8E59-013157676904}"/>
    <dgm:cxn modelId="{1FC7EB06-63DE-49C3-9BA7-1681B1394AD2}" type="presOf" srcId="{E3DCB8B1-6390-407C-840E-73E4E00B23ED}" destId="{9FFEAE56-C167-4618-B486-50CB7C7B6EB5}" srcOrd="0" destOrd="0" presId="urn:microsoft.com/office/officeart/2005/8/layout/target3"/>
    <dgm:cxn modelId="{79A2F58A-B0DF-4285-BDDB-5942F28F739A}" type="presOf" srcId="{B45A41B5-0FD9-465C-979F-045081CE5B6D}" destId="{748A54C3-B5A0-40D4-8EAF-15C105D9C491}" srcOrd="0" destOrd="0" presId="urn:microsoft.com/office/officeart/2005/8/layout/target3"/>
    <dgm:cxn modelId="{D1718022-C016-4FDC-90F1-805A022413D5}" type="presOf" srcId="{055E3367-0793-4D76-AF9A-7E5D84FC7363}" destId="{CD12F899-5182-4073-98BB-2E7C78C697FC}" srcOrd="0" destOrd="0" presId="urn:microsoft.com/office/officeart/2005/8/layout/target3"/>
    <dgm:cxn modelId="{4463D6DD-07AE-4FB7-8DE9-8700FBB996FD}" type="presOf" srcId="{EB3571F8-A625-4E43-ADBE-799462AE1578}" destId="{98C957C5-9006-44EC-B2EA-9A7B1545E733}" srcOrd="0" destOrd="0" presId="urn:microsoft.com/office/officeart/2005/8/layout/target3"/>
    <dgm:cxn modelId="{B873FB1C-FDE3-4034-988B-C62B51910BD2}" srcId="{055E3367-0793-4D76-AF9A-7E5D84FC7363}" destId="{EB3571F8-A625-4E43-ADBE-799462AE1578}" srcOrd="3" destOrd="0" parTransId="{312EB55F-0881-4779-BBF4-D36D8D28D465}" sibTransId="{9D5A436C-1D63-4B6D-9C0F-2E082058DE92}"/>
    <dgm:cxn modelId="{B44E0F2C-8E66-4CD1-95D6-9F9832AA2562}" type="presOf" srcId="{9CDFEC94-E9F3-4FB4-AB1A-EFC99619C021}" destId="{08438BF1-A7CD-4C8F-8E5A-A81588D331CF}" srcOrd="1" destOrd="0" presId="urn:microsoft.com/office/officeart/2005/8/layout/target3"/>
    <dgm:cxn modelId="{F125D8C1-A068-4CA1-B388-39447DBBA670}" srcId="{055E3367-0793-4D76-AF9A-7E5D84FC7363}" destId="{9CDFEC94-E9F3-4FB4-AB1A-EFC99619C021}" srcOrd="0" destOrd="0" parTransId="{A8A38C53-3508-4FAB-92E6-6DEDDCAF3845}" sibTransId="{2F8590C7-CC6A-4E50-B614-E514D0757288}"/>
    <dgm:cxn modelId="{A8A2531D-9722-4AA8-94C6-0109AE25C142}" type="presOf" srcId="{9CDFEC94-E9F3-4FB4-AB1A-EFC99619C021}" destId="{17875E21-F647-4D16-818A-C21CC75E66DE}" srcOrd="0" destOrd="0" presId="urn:microsoft.com/office/officeart/2005/8/layout/target3"/>
    <dgm:cxn modelId="{F4F1612B-4D5C-45F2-8DA7-3F6760746198}" type="presOf" srcId="{B45A41B5-0FD9-465C-979F-045081CE5B6D}" destId="{7B5594BC-704E-4F5B-B3DD-14EFA52C1D39}" srcOrd="1" destOrd="0" presId="urn:microsoft.com/office/officeart/2005/8/layout/target3"/>
    <dgm:cxn modelId="{73F7E52C-FF78-45C9-B1DC-25873ABACF3B}" type="presOf" srcId="{6EE1FE4F-5D58-4C67-B036-650A9D9710B7}" destId="{B4EA7686-7309-4112-A159-15FCD3A7CE69}" srcOrd="1" destOrd="0" presId="urn:microsoft.com/office/officeart/2005/8/layout/target3"/>
    <dgm:cxn modelId="{5CAF0316-8C0C-4208-9F34-8E4653F6497C}" type="presParOf" srcId="{CD12F899-5182-4073-98BB-2E7C78C697FC}" destId="{470973FA-5AF5-45E6-8CF9-AC7321827182}" srcOrd="0" destOrd="0" presId="urn:microsoft.com/office/officeart/2005/8/layout/target3"/>
    <dgm:cxn modelId="{4AC175EF-4521-4EA0-AA24-0825C9A63DA2}" type="presParOf" srcId="{CD12F899-5182-4073-98BB-2E7C78C697FC}" destId="{5AFE67B3-DAC9-47C3-B181-EC7C894B3DDE}" srcOrd="1" destOrd="0" presId="urn:microsoft.com/office/officeart/2005/8/layout/target3"/>
    <dgm:cxn modelId="{DAF85715-925E-481E-9698-5C5962BAA00E}" type="presParOf" srcId="{CD12F899-5182-4073-98BB-2E7C78C697FC}" destId="{17875E21-F647-4D16-818A-C21CC75E66DE}" srcOrd="2" destOrd="0" presId="urn:microsoft.com/office/officeart/2005/8/layout/target3"/>
    <dgm:cxn modelId="{B8B03DD4-6C63-4C5E-AA34-8B96339799B6}" type="presParOf" srcId="{CD12F899-5182-4073-98BB-2E7C78C697FC}" destId="{D390A078-284F-4C9F-A033-49C54CBD9B28}" srcOrd="3" destOrd="0" presId="urn:microsoft.com/office/officeart/2005/8/layout/target3"/>
    <dgm:cxn modelId="{B6BEF9D4-0AED-41E4-B2E5-11AE60E544E5}" type="presParOf" srcId="{CD12F899-5182-4073-98BB-2E7C78C697FC}" destId="{FC1FB137-6DEE-4AA5-AB0E-DA7BB6033D01}" srcOrd="4" destOrd="0" presId="urn:microsoft.com/office/officeart/2005/8/layout/target3"/>
    <dgm:cxn modelId="{68420934-C46F-44A3-A0F0-F33725924048}" type="presParOf" srcId="{CD12F899-5182-4073-98BB-2E7C78C697FC}" destId="{9FFEAE56-C167-4618-B486-50CB7C7B6EB5}" srcOrd="5" destOrd="0" presId="urn:microsoft.com/office/officeart/2005/8/layout/target3"/>
    <dgm:cxn modelId="{3118D0F2-A4FB-4C72-BDD9-B413D458029D}" type="presParOf" srcId="{CD12F899-5182-4073-98BB-2E7C78C697FC}" destId="{DE17B3A6-2CE1-4234-B3B9-888CC1FBDB36}" srcOrd="6" destOrd="0" presId="urn:microsoft.com/office/officeart/2005/8/layout/target3"/>
    <dgm:cxn modelId="{3C5CA736-E77F-44C1-921C-055DD906AE1E}" type="presParOf" srcId="{CD12F899-5182-4073-98BB-2E7C78C697FC}" destId="{BF142A34-3CCE-44B5-8123-404FFBD2CAEB}" srcOrd="7" destOrd="0" presId="urn:microsoft.com/office/officeart/2005/8/layout/target3"/>
    <dgm:cxn modelId="{CA606541-FBD0-4CA3-9249-B87DB39454A8}" type="presParOf" srcId="{CD12F899-5182-4073-98BB-2E7C78C697FC}" destId="{77DCAD3E-9636-4D4B-9BBB-A74DF42D882B}" srcOrd="8" destOrd="0" presId="urn:microsoft.com/office/officeart/2005/8/layout/target3"/>
    <dgm:cxn modelId="{EC4BECD9-47A1-4995-A449-F0C23935E5DA}" type="presParOf" srcId="{CD12F899-5182-4073-98BB-2E7C78C697FC}" destId="{908F355B-D0D5-4B7C-B14C-51F9C06493C9}" srcOrd="9" destOrd="0" presId="urn:microsoft.com/office/officeart/2005/8/layout/target3"/>
    <dgm:cxn modelId="{12EB6387-0F9B-4A7D-8BE4-1016E70E947E}" type="presParOf" srcId="{CD12F899-5182-4073-98BB-2E7C78C697FC}" destId="{5DAD65E9-2C1A-4C50-9EFD-8823E50DD81F}" srcOrd="10" destOrd="0" presId="urn:microsoft.com/office/officeart/2005/8/layout/target3"/>
    <dgm:cxn modelId="{BC82D037-C4C4-4B2B-8730-7DACEADC08F2}" type="presParOf" srcId="{CD12F899-5182-4073-98BB-2E7C78C697FC}" destId="{98C957C5-9006-44EC-B2EA-9A7B1545E733}" srcOrd="11" destOrd="0" presId="urn:microsoft.com/office/officeart/2005/8/layout/target3"/>
    <dgm:cxn modelId="{15D3D860-1F7E-4CC0-99AE-BEC1398AA82B}" type="presParOf" srcId="{CD12F899-5182-4073-98BB-2E7C78C697FC}" destId="{88554832-0E38-4704-9A23-02764672118E}" srcOrd="12" destOrd="0" presId="urn:microsoft.com/office/officeart/2005/8/layout/target3"/>
    <dgm:cxn modelId="{696A7A79-C2F5-45B2-9758-B7EB851F3254}" type="presParOf" srcId="{CD12F899-5182-4073-98BB-2E7C78C697FC}" destId="{CA5072DD-1427-4ECE-854E-C198EEF05464}" srcOrd="13" destOrd="0" presId="urn:microsoft.com/office/officeart/2005/8/layout/target3"/>
    <dgm:cxn modelId="{41473E3D-5F5A-4648-8D85-7B07F8EBB6F1}" type="presParOf" srcId="{CD12F899-5182-4073-98BB-2E7C78C697FC}" destId="{748A54C3-B5A0-40D4-8EAF-15C105D9C491}" srcOrd="14" destOrd="0" presId="urn:microsoft.com/office/officeart/2005/8/layout/target3"/>
    <dgm:cxn modelId="{6AF1A148-D2F7-4821-973B-639F7B2093A0}" type="presParOf" srcId="{CD12F899-5182-4073-98BB-2E7C78C697FC}" destId="{08438BF1-A7CD-4C8F-8E5A-A81588D331CF}" srcOrd="15" destOrd="0" presId="urn:microsoft.com/office/officeart/2005/8/layout/target3"/>
    <dgm:cxn modelId="{6E00369F-D82A-4CE2-9FAC-1ADBC95F27F5}" type="presParOf" srcId="{CD12F899-5182-4073-98BB-2E7C78C697FC}" destId="{6EA2084C-94EE-498B-811E-75B901A70D15}" srcOrd="16" destOrd="0" presId="urn:microsoft.com/office/officeart/2005/8/layout/target3"/>
    <dgm:cxn modelId="{FAE87D5B-277B-480B-8E4F-9ABD48AA0576}" type="presParOf" srcId="{CD12F899-5182-4073-98BB-2E7C78C697FC}" destId="{B4EA7686-7309-4112-A159-15FCD3A7CE69}" srcOrd="17" destOrd="0" presId="urn:microsoft.com/office/officeart/2005/8/layout/target3"/>
    <dgm:cxn modelId="{19C78120-0376-4058-9270-90D18BB601B2}" type="presParOf" srcId="{CD12F899-5182-4073-98BB-2E7C78C697FC}" destId="{73EA08CA-8DB2-4A75-B4B9-C449B60C3D21}" srcOrd="18" destOrd="0" presId="urn:microsoft.com/office/officeart/2005/8/layout/target3"/>
    <dgm:cxn modelId="{7E40E007-3EB7-40B9-92EB-4B7BACF8DB8C}" type="presParOf" srcId="{CD12F899-5182-4073-98BB-2E7C78C697FC}" destId="{7B5594BC-704E-4F5B-B3DD-14EFA52C1D39}"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56896CE-875F-4D41-950B-F1AFD963690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FF5495E-7C09-45D7-B49F-677F7745EBF5}">
      <dgm:prSet phldrT="[Текст]" custT="1"/>
      <dgm:spPr/>
      <dgm:t>
        <a:bodyPr/>
        <a:lstStyle/>
        <a:p>
          <a:pPr algn="just"/>
          <a:r>
            <a:rPr lang="uk-UA" sz="1800" b="1" i="1" smtClean="0">
              <a:latin typeface="Times New Roman" pitchFamily="18" charset="0"/>
              <a:cs typeface="Times New Roman" pitchFamily="18" charset="0"/>
            </a:rPr>
            <a:t>Постановка завдань пропаганди</a:t>
          </a:r>
          <a:r>
            <a:rPr lang="uk-UA" sz="1800" b="1" smtClean="0">
              <a:latin typeface="Times New Roman" pitchFamily="18" charset="0"/>
              <a:cs typeface="Times New Roman" pitchFamily="18" charset="0"/>
            </a:rPr>
            <a:t>, </a:t>
          </a:r>
          <a:r>
            <a:rPr lang="uk-UA" sz="1800" smtClean="0">
              <a:latin typeface="Times New Roman" pitchFamily="18" charset="0"/>
              <a:cs typeface="Times New Roman" pitchFamily="18" charset="0"/>
            </a:rPr>
            <a:t>на якому визначають які завдання ставлять перед пропагандою.</a:t>
          </a:r>
          <a:endParaRPr lang="ru-RU" sz="1800">
            <a:latin typeface="Times New Roman" pitchFamily="18" charset="0"/>
            <a:cs typeface="Times New Roman" pitchFamily="18" charset="0"/>
          </a:endParaRPr>
        </a:p>
      </dgm:t>
    </dgm:pt>
    <dgm:pt modelId="{86E304C4-05BF-4929-9D5F-3C536C7AA372}" type="parTrans" cxnId="{6BB825E3-B530-4268-A354-F2E69B9D6084}">
      <dgm:prSet/>
      <dgm:spPr/>
      <dgm:t>
        <a:bodyPr/>
        <a:lstStyle/>
        <a:p>
          <a:endParaRPr lang="ru-RU"/>
        </a:p>
      </dgm:t>
    </dgm:pt>
    <dgm:pt modelId="{53FEC11E-62E2-42F1-AE7D-94AD169AD256}" type="sibTrans" cxnId="{6BB825E3-B530-4268-A354-F2E69B9D6084}">
      <dgm:prSet/>
      <dgm:spPr/>
      <dgm:t>
        <a:bodyPr/>
        <a:lstStyle/>
        <a:p>
          <a:endParaRPr lang="ru-RU"/>
        </a:p>
      </dgm:t>
    </dgm:pt>
    <dgm:pt modelId="{1C3064BA-DBFA-46F5-9EA1-CEFA1618416C}">
      <dgm:prSet custT="1"/>
      <dgm:spPr/>
      <dgm:t>
        <a:bodyPr/>
        <a:lstStyle/>
        <a:p>
          <a:pPr algn="just"/>
          <a:r>
            <a:rPr lang="uk-UA" sz="1800" b="1" i="1" smtClean="0">
              <a:latin typeface="Times New Roman" pitchFamily="18" charset="0"/>
              <a:cs typeface="Times New Roman" pitchFamily="18" charset="0"/>
            </a:rPr>
            <a:t>Вибір пропагандистських звернень і носіїв. </a:t>
          </a:r>
          <a:r>
            <a:rPr lang="uk-UA" sz="1800" smtClean="0">
              <a:latin typeface="Times New Roman" pitchFamily="18" charset="0"/>
              <a:cs typeface="Times New Roman" pitchFamily="18" charset="0"/>
            </a:rPr>
            <a:t>На цьому етапі визначають в якому саме цікавому матеріалі слід розповісти про фірма чи товар.</a:t>
          </a:r>
          <a:endParaRPr lang="ru-RU" sz="1800">
            <a:latin typeface="Times New Roman" pitchFamily="18" charset="0"/>
            <a:cs typeface="Times New Roman" pitchFamily="18" charset="0"/>
          </a:endParaRPr>
        </a:p>
      </dgm:t>
    </dgm:pt>
    <dgm:pt modelId="{63127BD9-3846-431F-98A1-3011EE54F1BE}" type="parTrans" cxnId="{7955EB9C-9E1B-4D29-9077-808FC88717C5}">
      <dgm:prSet/>
      <dgm:spPr/>
      <dgm:t>
        <a:bodyPr/>
        <a:lstStyle/>
        <a:p>
          <a:endParaRPr lang="ru-RU"/>
        </a:p>
      </dgm:t>
    </dgm:pt>
    <dgm:pt modelId="{1A15C91C-17DE-4082-80CE-0725D49A9213}" type="sibTrans" cxnId="{7955EB9C-9E1B-4D29-9077-808FC88717C5}">
      <dgm:prSet/>
      <dgm:spPr/>
      <dgm:t>
        <a:bodyPr/>
        <a:lstStyle/>
        <a:p>
          <a:endParaRPr lang="ru-RU"/>
        </a:p>
      </dgm:t>
    </dgm:pt>
    <dgm:pt modelId="{67C88F8D-ECD7-41A5-9A42-B603F9C7A5F3}">
      <dgm:prSet custT="1"/>
      <dgm:spPr/>
      <dgm:t>
        <a:bodyPr/>
        <a:lstStyle/>
        <a:p>
          <a:pPr algn="just"/>
          <a:r>
            <a:rPr lang="uk-UA" sz="1800" b="1" i="1" smtClean="0">
              <a:latin typeface="Times New Roman" pitchFamily="18" charset="0"/>
              <a:cs typeface="Times New Roman" pitchFamily="18" charset="0"/>
            </a:rPr>
            <a:t>Впровадження в життя плану пропаганди. </a:t>
          </a:r>
          <a:r>
            <a:rPr lang="uk-UA" sz="1800" smtClean="0">
              <a:latin typeface="Times New Roman" pitchFamily="18" charset="0"/>
              <a:cs typeface="Times New Roman" pitchFamily="18" charset="0"/>
            </a:rPr>
            <a:t>На цьому етапі визначають як зацікавити редакторів помістити інформацію про фірму чи її товари.</a:t>
          </a:r>
          <a:endParaRPr lang="ru-RU" sz="1800">
            <a:latin typeface="Times New Roman" pitchFamily="18" charset="0"/>
            <a:cs typeface="Times New Roman" pitchFamily="18" charset="0"/>
          </a:endParaRPr>
        </a:p>
      </dgm:t>
    </dgm:pt>
    <dgm:pt modelId="{2A4F893F-86CC-4365-889B-CD059096C545}" type="parTrans" cxnId="{03C02EB2-A264-4575-8DB2-D2EF1EA4EE84}">
      <dgm:prSet/>
      <dgm:spPr/>
      <dgm:t>
        <a:bodyPr/>
        <a:lstStyle/>
        <a:p>
          <a:endParaRPr lang="ru-RU"/>
        </a:p>
      </dgm:t>
    </dgm:pt>
    <dgm:pt modelId="{DE286D80-EF7A-4139-8FC5-14E128A51621}" type="sibTrans" cxnId="{03C02EB2-A264-4575-8DB2-D2EF1EA4EE84}">
      <dgm:prSet/>
      <dgm:spPr/>
      <dgm:t>
        <a:bodyPr/>
        <a:lstStyle/>
        <a:p>
          <a:endParaRPr lang="ru-RU"/>
        </a:p>
      </dgm:t>
    </dgm:pt>
    <dgm:pt modelId="{48D1ED25-9589-4410-917B-58AB4AF29040}">
      <dgm:prSet custT="1"/>
      <dgm:spPr/>
      <dgm:t>
        <a:bodyPr/>
        <a:lstStyle/>
        <a:p>
          <a:pPr algn="just"/>
          <a:r>
            <a:rPr lang="uk-UA" sz="1800" b="1" i="1" smtClean="0">
              <a:latin typeface="Times New Roman" pitchFamily="18" charset="0"/>
              <a:cs typeface="Times New Roman" pitchFamily="18" charset="0"/>
            </a:rPr>
            <a:t>Оцінка результатів пропагандистської діяльності. </a:t>
          </a:r>
          <a:r>
            <a:rPr lang="uk-UA" sz="1800" smtClean="0">
              <a:latin typeface="Times New Roman" pitchFamily="18" charset="0"/>
              <a:cs typeface="Times New Roman" pitchFamily="18" charset="0"/>
            </a:rPr>
            <a:t>Оцінити результат пропаганди важко, оскільки її використовують у поєднанні з іншими засобами стимулювання. Але якщо використовують тільки саму пропаганду, то результати оцінити можна шляхом:</a:t>
          </a:r>
          <a:endParaRPr lang="ru-RU" sz="1800">
            <a:latin typeface="Times New Roman" pitchFamily="18" charset="0"/>
            <a:cs typeface="Times New Roman" pitchFamily="18" charset="0"/>
          </a:endParaRPr>
        </a:p>
      </dgm:t>
    </dgm:pt>
    <dgm:pt modelId="{C655EC21-358B-4C26-9935-465D57083688}" type="parTrans" cxnId="{CDAB90BA-92FE-413E-BC2C-A4D7FAB4F1DF}">
      <dgm:prSet/>
      <dgm:spPr/>
      <dgm:t>
        <a:bodyPr/>
        <a:lstStyle/>
        <a:p>
          <a:endParaRPr lang="ru-RU"/>
        </a:p>
      </dgm:t>
    </dgm:pt>
    <dgm:pt modelId="{4A39C95C-5616-4DB5-A0FB-CDBA01489262}" type="sibTrans" cxnId="{CDAB90BA-92FE-413E-BC2C-A4D7FAB4F1DF}">
      <dgm:prSet/>
      <dgm:spPr/>
      <dgm:t>
        <a:bodyPr/>
        <a:lstStyle/>
        <a:p>
          <a:endParaRPr lang="ru-RU"/>
        </a:p>
      </dgm:t>
    </dgm:pt>
    <dgm:pt modelId="{BE74F2F3-1137-47F4-BCF3-34975C42B8CE}">
      <dgm:prSet custT="1"/>
      <dgm:spPr/>
      <dgm:t>
        <a:bodyPr/>
        <a:lstStyle/>
        <a:p>
          <a:pPr algn="just"/>
          <a:r>
            <a:rPr lang="uk-UA" sz="1800" smtClean="0">
              <a:latin typeface="Times New Roman" pitchFamily="18" charset="0"/>
              <a:cs typeface="Times New Roman" pitchFamily="18" charset="0"/>
            </a:rPr>
            <a:t>заміру числа контактів з матеріалом, який розміщений в засобах поширення інформації;</a:t>
          </a:r>
          <a:endParaRPr lang="ru-RU" sz="1800">
            <a:latin typeface="Times New Roman" pitchFamily="18" charset="0"/>
            <a:cs typeface="Times New Roman" pitchFamily="18" charset="0"/>
          </a:endParaRPr>
        </a:p>
      </dgm:t>
    </dgm:pt>
    <dgm:pt modelId="{BE8B1370-DAFA-4098-9E9F-087153240F88}" type="parTrans" cxnId="{6EB8299E-9387-40A1-93FC-4102EE0D5587}">
      <dgm:prSet/>
      <dgm:spPr/>
      <dgm:t>
        <a:bodyPr/>
        <a:lstStyle/>
        <a:p>
          <a:endParaRPr lang="ru-RU"/>
        </a:p>
      </dgm:t>
    </dgm:pt>
    <dgm:pt modelId="{7767787C-C4C6-4B37-A019-AC642CAEE3F0}" type="sibTrans" cxnId="{6EB8299E-9387-40A1-93FC-4102EE0D5587}">
      <dgm:prSet/>
      <dgm:spPr/>
      <dgm:t>
        <a:bodyPr/>
        <a:lstStyle/>
        <a:p>
          <a:endParaRPr lang="ru-RU"/>
        </a:p>
      </dgm:t>
    </dgm:pt>
    <dgm:pt modelId="{CF9FA0EF-CCA0-40C5-82A9-7E4D5C50E64F}">
      <dgm:prSet custT="1"/>
      <dgm:spPr/>
      <dgm:t>
        <a:bodyPr/>
        <a:lstStyle/>
        <a:p>
          <a:pPr algn="just"/>
          <a:r>
            <a:rPr lang="uk-UA" sz="1800" smtClean="0">
              <a:latin typeface="Times New Roman" pitchFamily="18" charset="0"/>
              <a:cs typeface="Times New Roman" pitchFamily="18" charset="0"/>
            </a:rPr>
            <a:t>заміру змін в рівні інформованості про товар, розумінні його суті і у відношенні до нього після проведення пропагандистської кампанії;</a:t>
          </a:r>
          <a:endParaRPr lang="ru-RU" sz="1800">
            <a:latin typeface="Times New Roman" pitchFamily="18" charset="0"/>
            <a:cs typeface="Times New Roman" pitchFamily="18" charset="0"/>
          </a:endParaRPr>
        </a:p>
      </dgm:t>
    </dgm:pt>
    <dgm:pt modelId="{D8E4FCBB-FE34-4DFB-9018-0BE20BA3C355}" type="parTrans" cxnId="{AD74D214-EF00-42CB-A694-23F66CDCFA97}">
      <dgm:prSet/>
      <dgm:spPr/>
      <dgm:t>
        <a:bodyPr/>
        <a:lstStyle/>
        <a:p>
          <a:endParaRPr lang="ru-RU"/>
        </a:p>
      </dgm:t>
    </dgm:pt>
    <dgm:pt modelId="{313F6FFA-6226-4DF3-8C2E-076C63A07016}" type="sibTrans" cxnId="{AD74D214-EF00-42CB-A694-23F66CDCFA97}">
      <dgm:prSet/>
      <dgm:spPr/>
      <dgm:t>
        <a:bodyPr/>
        <a:lstStyle/>
        <a:p>
          <a:endParaRPr lang="ru-RU"/>
        </a:p>
      </dgm:t>
    </dgm:pt>
    <dgm:pt modelId="{79958AF9-FF43-4C6C-AF97-27FE4A3C86C2}">
      <dgm:prSet custT="1"/>
      <dgm:spPr/>
      <dgm:t>
        <a:bodyPr/>
        <a:lstStyle/>
        <a:p>
          <a:pPr algn="just"/>
          <a:r>
            <a:rPr lang="uk-UA" sz="1800" dirty="0" smtClean="0">
              <a:latin typeface="Times New Roman" pitchFamily="18" charset="0"/>
              <a:cs typeface="Times New Roman" pitchFamily="18" charset="0"/>
            </a:rPr>
            <a:t>заміру впливу пропаганди на рівень продажу товару та величину прибутків (але слід виключити вплив інших засобів стимулювання).</a:t>
          </a:r>
          <a:endParaRPr lang="ru-RU" sz="1800" dirty="0">
            <a:latin typeface="Times New Roman" pitchFamily="18" charset="0"/>
            <a:cs typeface="Times New Roman" pitchFamily="18" charset="0"/>
          </a:endParaRPr>
        </a:p>
      </dgm:t>
    </dgm:pt>
    <dgm:pt modelId="{DE82035A-4BFD-49CB-8B88-1762894728C2}" type="parTrans" cxnId="{7F81F2F4-1E30-4210-9C7A-B76758B6603C}">
      <dgm:prSet/>
      <dgm:spPr/>
      <dgm:t>
        <a:bodyPr/>
        <a:lstStyle/>
        <a:p>
          <a:endParaRPr lang="ru-RU"/>
        </a:p>
      </dgm:t>
    </dgm:pt>
    <dgm:pt modelId="{5587F0A7-544D-435D-A414-184468792E07}" type="sibTrans" cxnId="{7F81F2F4-1E30-4210-9C7A-B76758B6603C}">
      <dgm:prSet/>
      <dgm:spPr/>
      <dgm:t>
        <a:bodyPr/>
        <a:lstStyle/>
        <a:p>
          <a:endParaRPr lang="ru-RU"/>
        </a:p>
      </dgm:t>
    </dgm:pt>
    <dgm:pt modelId="{55B71D8C-581C-4B0C-80EC-B6D5D68784A8}" type="pres">
      <dgm:prSet presAssocID="{C56896CE-875F-4D41-950B-F1AFD963690F}" presName="vert0" presStyleCnt="0">
        <dgm:presLayoutVars>
          <dgm:dir/>
          <dgm:animOne val="branch"/>
          <dgm:animLvl val="lvl"/>
        </dgm:presLayoutVars>
      </dgm:prSet>
      <dgm:spPr/>
      <dgm:t>
        <a:bodyPr/>
        <a:lstStyle/>
        <a:p>
          <a:endParaRPr lang="uk-UA"/>
        </a:p>
      </dgm:t>
    </dgm:pt>
    <dgm:pt modelId="{20A4E2A7-D4B7-4960-A71F-19FDE11F2092}" type="pres">
      <dgm:prSet presAssocID="{BFF5495E-7C09-45D7-B49F-677F7745EBF5}" presName="thickLine" presStyleLbl="alignNode1" presStyleIdx="0" presStyleCnt="7"/>
      <dgm:spPr/>
    </dgm:pt>
    <dgm:pt modelId="{DB45F35E-29B1-480D-BD90-221CE6099D0C}" type="pres">
      <dgm:prSet presAssocID="{BFF5495E-7C09-45D7-B49F-677F7745EBF5}" presName="horz1" presStyleCnt="0"/>
      <dgm:spPr/>
    </dgm:pt>
    <dgm:pt modelId="{F17A5EFB-CCC7-40DE-B6E2-41E83B7AFECC}" type="pres">
      <dgm:prSet presAssocID="{BFF5495E-7C09-45D7-B49F-677F7745EBF5}" presName="tx1" presStyleLbl="revTx" presStyleIdx="0" presStyleCnt="7"/>
      <dgm:spPr/>
      <dgm:t>
        <a:bodyPr/>
        <a:lstStyle/>
        <a:p>
          <a:endParaRPr lang="ru-RU"/>
        </a:p>
      </dgm:t>
    </dgm:pt>
    <dgm:pt modelId="{F94F809E-5315-40F3-A33F-AA7E71BFCFD3}" type="pres">
      <dgm:prSet presAssocID="{BFF5495E-7C09-45D7-B49F-677F7745EBF5}" presName="vert1" presStyleCnt="0"/>
      <dgm:spPr/>
    </dgm:pt>
    <dgm:pt modelId="{2CCC2C78-085C-4713-BA94-8D29FD390532}" type="pres">
      <dgm:prSet presAssocID="{1C3064BA-DBFA-46F5-9EA1-CEFA1618416C}" presName="thickLine" presStyleLbl="alignNode1" presStyleIdx="1" presStyleCnt="7"/>
      <dgm:spPr/>
    </dgm:pt>
    <dgm:pt modelId="{367DFBFD-7244-4D79-AEC3-650474EB0E14}" type="pres">
      <dgm:prSet presAssocID="{1C3064BA-DBFA-46F5-9EA1-CEFA1618416C}" presName="horz1" presStyleCnt="0"/>
      <dgm:spPr/>
    </dgm:pt>
    <dgm:pt modelId="{009401C7-D67C-41D6-8190-D823CC82FAEB}" type="pres">
      <dgm:prSet presAssocID="{1C3064BA-DBFA-46F5-9EA1-CEFA1618416C}" presName="tx1" presStyleLbl="revTx" presStyleIdx="1" presStyleCnt="7"/>
      <dgm:spPr/>
      <dgm:t>
        <a:bodyPr/>
        <a:lstStyle/>
        <a:p>
          <a:endParaRPr lang="uk-UA"/>
        </a:p>
      </dgm:t>
    </dgm:pt>
    <dgm:pt modelId="{0E5B7DC6-A515-4327-BA28-72739243D2EE}" type="pres">
      <dgm:prSet presAssocID="{1C3064BA-DBFA-46F5-9EA1-CEFA1618416C}" presName="vert1" presStyleCnt="0"/>
      <dgm:spPr/>
    </dgm:pt>
    <dgm:pt modelId="{82AF9211-E84B-4555-983F-1E8BF039FFB2}" type="pres">
      <dgm:prSet presAssocID="{67C88F8D-ECD7-41A5-9A42-B603F9C7A5F3}" presName="thickLine" presStyleLbl="alignNode1" presStyleIdx="2" presStyleCnt="7"/>
      <dgm:spPr/>
    </dgm:pt>
    <dgm:pt modelId="{1B01D919-904C-42DC-A09C-660965A6BE33}" type="pres">
      <dgm:prSet presAssocID="{67C88F8D-ECD7-41A5-9A42-B603F9C7A5F3}" presName="horz1" presStyleCnt="0"/>
      <dgm:spPr/>
    </dgm:pt>
    <dgm:pt modelId="{A7709509-EE90-49E7-9E81-FB07339C2E45}" type="pres">
      <dgm:prSet presAssocID="{67C88F8D-ECD7-41A5-9A42-B603F9C7A5F3}" presName="tx1" presStyleLbl="revTx" presStyleIdx="2" presStyleCnt="7"/>
      <dgm:spPr/>
      <dgm:t>
        <a:bodyPr/>
        <a:lstStyle/>
        <a:p>
          <a:endParaRPr lang="uk-UA"/>
        </a:p>
      </dgm:t>
    </dgm:pt>
    <dgm:pt modelId="{E7499749-75EA-4FFC-AA4F-7ED520CA27DF}" type="pres">
      <dgm:prSet presAssocID="{67C88F8D-ECD7-41A5-9A42-B603F9C7A5F3}" presName="vert1" presStyleCnt="0"/>
      <dgm:spPr/>
    </dgm:pt>
    <dgm:pt modelId="{6BCEF7B5-6589-42AC-8FEF-2FDAC96C7AF1}" type="pres">
      <dgm:prSet presAssocID="{48D1ED25-9589-4410-917B-58AB4AF29040}" presName="thickLine" presStyleLbl="alignNode1" presStyleIdx="3" presStyleCnt="7"/>
      <dgm:spPr/>
    </dgm:pt>
    <dgm:pt modelId="{550AA2E1-CD80-40AD-9AE0-552736EB109E}" type="pres">
      <dgm:prSet presAssocID="{48D1ED25-9589-4410-917B-58AB4AF29040}" presName="horz1" presStyleCnt="0"/>
      <dgm:spPr/>
    </dgm:pt>
    <dgm:pt modelId="{61D27647-563B-45DE-8C8C-55FAB9B81342}" type="pres">
      <dgm:prSet presAssocID="{48D1ED25-9589-4410-917B-58AB4AF29040}" presName="tx1" presStyleLbl="revTx" presStyleIdx="3" presStyleCnt="7"/>
      <dgm:spPr/>
      <dgm:t>
        <a:bodyPr/>
        <a:lstStyle/>
        <a:p>
          <a:endParaRPr lang="uk-UA"/>
        </a:p>
      </dgm:t>
    </dgm:pt>
    <dgm:pt modelId="{E7C078D0-7A42-42FD-BFD1-3C55D524AF3E}" type="pres">
      <dgm:prSet presAssocID="{48D1ED25-9589-4410-917B-58AB4AF29040}" presName="vert1" presStyleCnt="0"/>
      <dgm:spPr/>
    </dgm:pt>
    <dgm:pt modelId="{2F1CBE73-E057-4E23-9863-96030390EEAC}" type="pres">
      <dgm:prSet presAssocID="{BE74F2F3-1137-47F4-BCF3-34975C42B8CE}" presName="thickLine" presStyleLbl="alignNode1" presStyleIdx="4" presStyleCnt="7"/>
      <dgm:spPr/>
    </dgm:pt>
    <dgm:pt modelId="{A5C44C48-9A58-4F96-A153-8E38C783E42A}" type="pres">
      <dgm:prSet presAssocID="{BE74F2F3-1137-47F4-BCF3-34975C42B8CE}" presName="horz1" presStyleCnt="0"/>
      <dgm:spPr/>
    </dgm:pt>
    <dgm:pt modelId="{DBF88573-189E-4EC9-B90A-674A5C1DA54F}" type="pres">
      <dgm:prSet presAssocID="{BE74F2F3-1137-47F4-BCF3-34975C42B8CE}" presName="tx1" presStyleLbl="revTx" presStyleIdx="4" presStyleCnt="7"/>
      <dgm:spPr/>
      <dgm:t>
        <a:bodyPr/>
        <a:lstStyle/>
        <a:p>
          <a:endParaRPr lang="uk-UA"/>
        </a:p>
      </dgm:t>
    </dgm:pt>
    <dgm:pt modelId="{4C19EA0B-8C4A-4095-AB01-440FC8C41374}" type="pres">
      <dgm:prSet presAssocID="{BE74F2F3-1137-47F4-BCF3-34975C42B8CE}" presName="vert1" presStyleCnt="0"/>
      <dgm:spPr/>
    </dgm:pt>
    <dgm:pt modelId="{840DC5EB-76BA-48F4-B4AF-0ED207AFD013}" type="pres">
      <dgm:prSet presAssocID="{CF9FA0EF-CCA0-40C5-82A9-7E4D5C50E64F}" presName="thickLine" presStyleLbl="alignNode1" presStyleIdx="5" presStyleCnt="7"/>
      <dgm:spPr/>
    </dgm:pt>
    <dgm:pt modelId="{C40113E1-9862-4D82-9B71-B93A3E5225EE}" type="pres">
      <dgm:prSet presAssocID="{CF9FA0EF-CCA0-40C5-82A9-7E4D5C50E64F}" presName="horz1" presStyleCnt="0"/>
      <dgm:spPr/>
    </dgm:pt>
    <dgm:pt modelId="{B31373AE-222C-487D-923F-86506B2F11E1}" type="pres">
      <dgm:prSet presAssocID="{CF9FA0EF-CCA0-40C5-82A9-7E4D5C50E64F}" presName="tx1" presStyleLbl="revTx" presStyleIdx="5" presStyleCnt="7"/>
      <dgm:spPr/>
      <dgm:t>
        <a:bodyPr/>
        <a:lstStyle/>
        <a:p>
          <a:endParaRPr lang="uk-UA"/>
        </a:p>
      </dgm:t>
    </dgm:pt>
    <dgm:pt modelId="{D607F9BE-0952-4D9D-98BF-279B5CA71F4F}" type="pres">
      <dgm:prSet presAssocID="{CF9FA0EF-CCA0-40C5-82A9-7E4D5C50E64F}" presName="vert1" presStyleCnt="0"/>
      <dgm:spPr/>
    </dgm:pt>
    <dgm:pt modelId="{F472428D-71AA-4E71-9CED-7E1A75BA828B}" type="pres">
      <dgm:prSet presAssocID="{79958AF9-FF43-4C6C-AF97-27FE4A3C86C2}" presName="thickLine" presStyleLbl="alignNode1" presStyleIdx="6" presStyleCnt="7"/>
      <dgm:spPr/>
    </dgm:pt>
    <dgm:pt modelId="{F6176E3B-F080-4E10-B872-2245977676C8}" type="pres">
      <dgm:prSet presAssocID="{79958AF9-FF43-4C6C-AF97-27FE4A3C86C2}" presName="horz1" presStyleCnt="0"/>
      <dgm:spPr/>
    </dgm:pt>
    <dgm:pt modelId="{5E6A4D77-5FAE-41AF-A48E-DC57B7E57FFC}" type="pres">
      <dgm:prSet presAssocID="{79958AF9-FF43-4C6C-AF97-27FE4A3C86C2}" presName="tx1" presStyleLbl="revTx" presStyleIdx="6" presStyleCnt="7"/>
      <dgm:spPr/>
      <dgm:t>
        <a:bodyPr/>
        <a:lstStyle/>
        <a:p>
          <a:endParaRPr lang="uk-UA"/>
        </a:p>
      </dgm:t>
    </dgm:pt>
    <dgm:pt modelId="{D31A4561-D6D9-4CC3-8A60-E3E4A1E2AC44}" type="pres">
      <dgm:prSet presAssocID="{79958AF9-FF43-4C6C-AF97-27FE4A3C86C2}" presName="vert1" presStyleCnt="0"/>
      <dgm:spPr/>
    </dgm:pt>
  </dgm:ptLst>
  <dgm:cxnLst>
    <dgm:cxn modelId="{CDAB90BA-92FE-413E-BC2C-A4D7FAB4F1DF}" srcId="{C56896CE-875F-4D41-950B-F1AFD963690F}" destId="{48D1ED25-9589-4410-917B-58AB4AF29040}" srcOrd="3" destOrd="0" parTransId="{C655EC21-358B-4C26-9935-465D57083688}" sibTransId="{4A39C95C-5616-4DB5-A0FB-CDBA01489262}"/>
    <dgm:cxn modelId="{6A36705E-361F-4D55-A675-F7727C33B7CD}" type="presOf" srcId="{C56896CE-875F-4D41-950B-F1AFD963690F}" destId="{55B71D8C-581C-4B0C-80EC-B6D5D68784A8}" srcOrd="0" destOrd="0" presId="urn:microsoft.com/office/officeart/2008/layout/LinedList"/>
    <dgm:cxn modelId="{03C02EB2-A264-4575-8DB2-D2EF1EA4EE84}" srcId="{C56896CE-875F-4D41-950B-F1AFD963690F}" destId="{67C88F8D-ECD7-41A5-9A42-B603F9C7A5F3}" srcOrd="2" destOrd="0" parTransId="{2A4F893F-86CC-4365-889B-CD059096C545}" sibTransId="{DE286D80-EF7A-4139-8FC5-14E128A51621}"/>
    <dgm:cxn modelId="{6EB8299E-9387-40A1-93FC-4102EE0D5587}" srcId="{C56896CE-875F-4D41-950B-F1AFD963690F}" destId="{BE74F2F3-1137-47F4-BCF3-34975C42B8CE}" srcOrd="4" destOrd="0" parTransId="{BE8B1370-DAFA-4098-9E9F-087153240F88}" sibTransId="{7767787C-C4C6-4B37-A019-AC642CAEE3F0}"/>
    <dgm:cxn modelId="{AD74D214-EF00-42CB-A694-23F66CDCFA97}" srcId="{C56896CE-875F-4D41-950B-F1AFD963690F}" destId="{CF9FA0EF-CCA0-40C5-82A9-7E4D5C50E64F}" srcOrd="5" destOrd="0" parTransId="{D8E4FCBB-FE34-4DFB-9018-0BE20BA3C355}" sibTransId="{313F6FFA-6226-4DF3-8C2E-076C63A07016}"/>
    <dgm:cxn modelId="{7F81F2F4-1E30-4210-9C7A-B76758B6603C}" srcId="{C56896CE-875F-4D41-950B-F1AFD963690F}" destId="{79958AF9-FF43-4C6C-AF97-27FE4A3C86C2}" srcOrd="6" destOrd="0" parTransId="{DE82035A-4BFD-49CB-8B88-1762894728C2}" sibTransId="{5587F0A7-544D-435D-A414-184468792E07}"/>
    <dgm:cxn modelId="{1E09DEF4-983E-4234-850C-8CB26ED16A24}" type="presOf" srcId="{BE74F2F3-1137-47F4-BCF3-34975C42B8CE}" destId="{DBF88573-189E-4EC9-B90A-674A5C1DA54F}" srcOrd="0" destOrd="0" presId="urn:microsoft.com/office/officeart/2008/layout/LinedList"/>
    <dgm:cxn modelId="{7955EB9C-9E1B-4D29-9077-808FC88717C5}" srcId="{C56896CE-875F-4D41-950B-F1AFD963690F}" destId="{1C3064BA-DBFA-46F5-9EA1-CEFA1618416C}" srcOrd="1" destOrd="0" parTransId="{63127BD9-3846-431F-98A1-3011EE54F1BE}" sibTransId="{1A15C91C-17DE-4082-80CE-0725D49A9213}"/>
    <dgm:cxn modelId="{FAFF7DC9-5C41-41A4-8962-BC2EC2930D7B}" type="presOf" srcId="{BFF5495E-7C09-45D7-B49F-677F7745EBF5}" destId="{F17A5EFB-CCC7-40DE-B6E2-41E83B7AFECC}" srcOrd="0" destOrd="0" presId="urn:microsoft.com/office/officeart/2008/layout/LinedList"/>
    <dgm:cxn modelId="{4A918EE9-D6EB-4A82-9D9D-42A74A3E5E17}" type="presOf" srcId="{48D1ED25-9589-4410-917B-58AB4AF29040}" destId="{61D27647-563B-45DE-8C8C-55FAB9B81342}" srcOrd="0" destOrd="0" presId="urn:microsoft.com/office/officeart/2008/layout/LinedList"/>
    <dgm:cxn modelId="{6BB825E3-B530-4268-A354-F2E69B9D6084}" srcId="{C56896CE-875F-4D41-950B-F1AFD963690F}" destId="{BFF5495E-7C09-45D7-B49F-677F7745EBF5}" srcOrd="0" destOrd="0" parTransId="{86E304C4-05BF-4929-9D5F-3C536C7AA372}" sibTransId="{53FEC11E-62E2-42F1-AE7D-94AD169AD256}"/>
    <dgm:cxn modelId="{338BBA40-3F2C-4BBC-AE96-B159511C4508}" type="presOf" srcId="{CF9FA0EF-CCA0-40C5-82A9-7E4D5C50E64F}" destId="{B31373AE-222C-487D-923F-86506B2F11E1}" srcOrd="0" destOrd="0" presId="urn:microsoft.com/office/officeart/2008/layout/LinedList"/>
    <dgm:cxn modelId="{54CEE6E9-4FD0-4FD8-82D3-B5513927BF5F}" type="presOf" srcId="{67C88F8D-ECD7-41A5-9A42-B603F9C7A5F3}" destId="{A7709509-EE90-49E7-9E81-FB07339C2E45}" srcOrd="0" destOrd="0" presId="urn:microsoft.com/office/officeart/2008/layout/LinedList"/>
    <dgm:cxn modelId="{6D196A1C-D55E-4A70-B2FD-7F14296A0B0E}" type="presOf" srcId="{79958AF9-FF43-4C6C-AF97-27FE4A3C86C2}" destId="{5E6A4D77-5FAE-41AF-A48E-DC57B7E57FFC}" srcOrd="0" destOrd="0" presId="urn:microsoft.com/office/officeart/2008/layout/LinedList"/>
    <dgm:cxn modelId="{BC801654-C9EF-4E92-B47C-2638D79AFC07}" type="presOf" srcId="{1C3064BA-DBFA-46F5-9EA1-CEFA1618416C}" destId="{009401C7-D67C-41D6-8190-D823CC82FAEB}" srcOrd="0" destOrd="0" presId="urn:microsoft.com/office/officeart/2008/layout/LinedList"/>
    <dgm:cxn modelId="{36F14F5D-5080-42A2-8570-CD8F12C20B13}" type="presParOf" srcId="{55B71D8C-581C-4B0C-80EC-B6D5D68784A8}" destId="{20A4E2A7-D4B7-4960-A71F-19FDE11F2092}" srcOrd="0" destOrd="0" presId="urn:microsoft.com/office/officeart/2008/layout/LinedList"/>
    <dgm:cxn modelId="{80C1931E-DE9D-4771-836D-1E3853C7A1BA}" type="presParOf" srcId="{55B71D8C-581C-4B0C-80EC-B6D5D68784A8}" destId="{DB45F35E-29B1-480D-BD90-221CE6099D0C}" srcOrd="1" destOrd="0" presId="urn:microsoft.com/office/officeart/2008/layout/LinedList"/>
    <dgm:cxn modelId="{7F467488-D515-4A54-9B85-E81CF1769CA1}" type="presParOf" srcId="{DB45F35E-29B1-480D-BD90-221CE6099D0C}" destId="{F17A5EFB-CCC7-40DE-B6E2-41E83B7AFECC}" srcOrd="0" destOrd="0" presId="urn:microsoft.com/office/officeart/2008/layout/LinedList"/>
    <dgm:cxn modelId="{4F3E2B94-3C67-4E85-818E-F528B2E2B78B}" type="presParOf" srcId="{DB45F35E-29B1-480D-BD90-221CE6099D0C}" destId="{F94F809E-5315-40F3-A33F-AA7E71BFCFD3}" srcOrd="1" destOrd="0" presId="urn:microsoft.com/office/officeart/2008/layout/LinedList"/>
    <dgm:cxn modelId="{D139AAE4-1368-4DF9-985C-590741C68CE9}" type="presParOf" srcId="{55B71D8C-581C-4B0C-80EC-B6D5D68784A8}" destId="{2CCC2C78-085C-4713-BA94-8D29FD390532}" srcOrd="2" destOrd="0" presId="urn:microsoft.com/office/officeart/2008/layout/LinedList"/>
    <dgm:cxn modelId="{C7694451-3081-4BEB-A7E2-F6A80F2DAAB1}" type="presParOf" srcId="{55B71D8C-581C-4B0C-80EC-B6D5D68784A8}" destId="{367DFBFD-7244-4D79-AEC3-650474EB0E14}" srcOrd="3" destOrd="0" presId="urn:microsoft.com/office/officeart/2008/layout/LinedList"/>
    <dgm:cxn modelId="{D2F16453-A074-4708-BBA7-A1FD6157CC0A}" type="presParOf" srcId="{367DFBFD-7244-4D79-AEC3-650474EB0E14}" destId="{009401C7-D67C-41D6-8190-D823CC82FAEB}" srcOrd="0" destOrd="0" presId="urn:microsoft.com/office/officeart/2008/layout/LinedList"/>
    <dgm:cxn modelId="{D0597AD2-5B94-4B1C-BD07-0480C8C8956A}" type="presParOf" srcId="{367DFBFD-7244-4D79-AEC3-650474EB0E14}" destId="{0E5B7DC6-A515-4327-BA28-72739243D2EE}" srcOrd="1" destOrd="0" presId="urn:microsoft.com/office/officeart/2008/layout/LinedList"/>
    <dgm:cxn modelId="{F4185D20-741A-4291-8AA5-66759BBC76F3}" type="presParOf" srcId="{55B71D8C-581C-4B0C-80EC-B6D5D68784A8}" destId="{82AF9211-E84B-4555-983F-1E8BF039FFB2}" srcOrd="4" destOrd="0" presId="urn:microsoft.com/office/officeart/2008/layout/LinedList"/>
    <dgm:cxn modelId="{C8B9E7DC-BDA1-44CF-8747-99AF72A7DE32}" type="presParOf" srcId="{55B71D8C-581C-4B0C-80EC-B6D5D68784A8}" destId="{1B01D919-904C-42DC-A09C-660965A6BE33}" srcOrd="5" destOrd="0" presId="urn:microsoft.com/office/officeart/2008/layout/LinedList"/>
    <dgm:cxn modelId="{29C79CD3-08BA-4276-BA0D-B3F4401D0214}" type="presParOf" srcId="{1B01D919-904C-42DC-A09C-660965A6BE33}" destId="{A7709509-EE90-49E7-9E81-FB07339C2E45}" srcOrd="0" destOrd="0" presId="urn:microsoft.com/office/officeart/2008/layout/LinedList"/>
    <dgm:cxn modelId="{FF9F02A4-CB97-4CF1-8D45-EABAF524F5BF}" type="presParOf" srcId="{1B01D919-904C-42DC-A09C-660965A6BE33}" destId="{E7499749-75EA-4FFC-AA4F-7ED520CA27DF}" srcOrd="1" destOrd="0" presId="urn:microsoft.com/office/officeart/2008/layout/LinedList"/>
    <dgm:cxn modelId="{940D52E3-73D0-4AE0-93C7-A4A31CC63655}" type="presParOf" srcId="{55B71D8C-581C-4B0C-80EC-B6D5D68784A8}" destId="{6BCEF7B5-6589-42AC-8FEF-2FDAC96C7AF1}" srcOrd="6" destOrd="0" presId="urn:microsoft.com/office/officeart/2008/layout/LinedList"/>
    <dgm:cxn modelId="{80C507B1-4E9A-4314-B696-A53F0239570A}" type="presParOf" srcId="{55B71D8C-581C-4B0C-80EC-B6D5D68784A8}" destId="{550AA2E1-CD80-40AD-9AE0-552736EB109E}" srcOrd="7" destOrd="0" presId="urn:microsoft.com/office/officeart/2008/layout/LinedList"/>
    <dgm:cxn modelId="{12554952-A06A-41A3-9309-C034F673293A}" type="presParOf" srcId="{550AA2E1-CD80-40AD-9AE0-552736EB109E}" destId="{61D27647-563B-45DE-8C8C-55FAB9B81342}" srcOrd="0" destOrd="0" presId="urn:microsoft.com/office/officeart/2008/layout/LinedList"/>
    <dgm:cxn modelId="{8F2D21B1-C964-457F-A99A-6D45032A4C60}" type="presParOf" srcId="{550AA2E1-CD80-40AD-9AE0-552736EB109E}" destId="{E7C078D0-7A42-42FD-BFD1-3C55D524AF3E}" srcOrd="1" destOrd="0" presId="urn:microsoft.com/office/officeart/2008/layout/LinedList"/>
    <dgm:cxn modelId="{3D8A729F-D19C-4C03-9514-8BDDD7AB8891}" type="presParOf" srcId="{55B71D8C-581C-4B0C-80EC-B6D5D68784A8}" destId="{2F1CBE73-E057-4E23-9863-96030390EEAC}" srcOrd="8" destOrd="0" presId="urn:microsoft.com/office/officeart/2008/layout/LinedList"/>
    <dgm:cxn modelId="{035BF7A4-7EF2-4836-8723-BBABA2ACE692}" type="presParOf" srcId="{55B71D8C-581C-4B0C-80EC-B6D5D68784A8}" destId="{A5C44C48-9A58-4F96-A153-8E38C783E42A}" srcOrd="9" destOrd="0" presId="urn:microsoft.com/office/officeart/2008/layout/LinedList"/>
    <dgm:cxn modelId="{28029326-4171-4D98-B8C8-B1E40E60B245}" type="presParOf" srcId="{A5C44C48-9A58-4F96-A153-8E38C783E42A}" destId="{DBF88573-189E-4EC9-B90A-674A5C1DA54F}" srcOrd="0" destOrd="0" presId="urn:microsoft.com/office/officeart/2008/layout/LinedList"/>
    <dgm:cxn modelId="{69DBB3AC-C3EE-438A-A06D-D46C416AC309}" type="presParOf" srcId="{A5C44C48-9A58-4F96-A153-8E38C783E42A}" destId="{4C19EA0B-8C4A-4095-AB01-440FC8C41374}" srcOrd="1" destOrd="0" presId="urn:microsoft.com/office/officeart/2008/layout/LinedList"/>
    <dgm:cxn modelId="{583F2142-63DB-46D1-B76B-495B54798654}" type="presParOf" srcId="{55B71D8C-581C-4B0C-80EC-B6D5D68784A8}" destId="{840DC5EB-76BA-48F4-B4AF-0ED207AFD013}" srcOrd="10" destOrd="0" presId="urn:microsoft.com/office/officeart/2008/layout/LinedList"/>
    <dgm:cxn modelId="{15C2C31C-46B3-4E45-BF36-41B757FFFA98}" type="presParOf" srcId="{55B71D8C-581C-4B0C-80EC-B6D5D68784A8}" destId="{C40113E1-9862-4D82-9B71-B93A3E5225EE}" srcOrd="11" destOrd="0" presId="urn:microsoft.com/office/officeart/2008/layout/LinedList"/>
    <dgm:cxn modelId="{82D661C8-5A0B-4069-9620-EB48B3B23352}" type="presParOf" srcId="{C40113E1-9862-4D82-9B71-B93A3E5225EE}" destId="{B31373AE-222C-487D-923F-86506B2F11E1}" srcOrd="0" destOrd="0" presId="urn:microsoft.com/office/officeart/2008/layout/LinedList"/>
    <dgm:cxn modelId="{E0A572A6-F8F7-4081-9661-B249769E3A10}" type="presParOf" srcId="{C40113E1-9862-4D82-9B71-B93A3E5225EE}" destId="{D607F9BE-0952-4D9D-98BF-279B5CA71F4F}" srcOrd="1" destOrd="0" presId="urn:microsoft.com/office/officeart/2008/layout/LinedList"/>
    <dgm:cxn modelId="{87C983EB-BEC0-4D43-9C21-FD48AD660A03}" type="presParOf" srcId="{55B71D8C-581C-4B0C-80EC-B6D5D68784A8}" destId="{F472428D-71AA-4E71-9CED-7E1A75BA828B}" srcOrd="12" destOrd="0" presId="urn:microsoft.com/office/officeart/2008/layout/LinedList"/>
    <dgm:cxn modelId="{4CFB98CC-5403-4411-87DD-0654F2111CBD}" type="presParOf" srcId="{55B71D8C-581C-4B0C-80EC-B6D5D68784A8}" destId="{F6176E3B-F080-4E10-B872-2245977676C8}" srcOrd="13" destOrd="0" presId="urn:microsoft.com/office/officeart/2008/layout/LinedList"/>
    <dgm:cxn modelId="{3D7A5FDB-FC1C-4188-8839-FE0A6ED47F11}" type="presParOf" srcId="{F6176E3B-F080-4E10-B872-2245977676C8}" destId="{5E6A4D77-5FAE-41AF-A48E-DC57B7E57FFC}" srcOrd="0" destOrd="0" presId="urn:microsoft.com/office/officeart/2008/layout/LinedList"/>
    <dgm:cxn modelId="{F9D096E2-71E5-47A0-8831-9ED2D8DB59C4}" type="presParOf" srcId="{F6176E3B-F080-4E10-B872-2245977676C8}" destId="{D31A4561-D6D9-4CC3-8A60-E3E4A1E2AC4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A63E62A-C22E-4F6B-9D49-8D17EF02E3D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ru-RU"/>
        </a:p>
      </dgm:t>
    </dgm:pt>
    <dgm:pt modelId="{036C5E0A-1C96-4606-AE70-5B2EF692F52F}">
      <dgm:prSet phldrT="[Текст]"/>
      <dgm:spPr/>
      <dgm:t>
        <a:bodyPr/>
        <a:lstStyle/>
        <a:p>
          <a:r>
            <a:rPr lang="uk-UA" b="1" i="1" smtClean="0">
              <a:latin typeface="Times New Roman" pitchFamily="18" charset="0"/>
              <a:cs typeface="Times New Roman" pitchFamily="18" charset="0"/>
            </a:rPr>
            <a:t>Постановка задач торгового апарату фірм</a:t>
          </a:r>
          <a:endParaRPr lang="ru-RU">
            <a:latin typeface="Times New Roman" pitchFamily="18" charset="0"/>
            <a:cs typeface="Times New Roman" pitchFamily="18" charset="0"/>
          </a:endParaRPr>
        </a:p>
      </dgm:t>
    </dgm:pt>
    <dgm:pt modelId="{5680D79D-5724-4791-9BFD-AC9235C88195}" type="parTrans" cxnId="{54D896C8-6146-4367-96AB-CF92B9995985}">
      <dgm:prSet/>
      <dgm:spPr/>
      <dgm:t>
        <a:bodyPr/>
        <a:lstStyle/>
        <a:p>
          <a:endParaRPr lang="ru-RU"/>
        </a:p>
      </dgm:t>
    </dgm:pt>
    <dgm:pt modelId="{6AB4A5DF-B56B-4B0E-AFBE-4133BA13D1F5}" type="sibTrans" cxnId="{54D896C8-6146-4367-96AB-CF92B9995985}">
      <dgm:prSet/>
      <dgm:spPr/>
      <dgm:t>
        <a:bodyPr/>
        <a:lstStyle/>
        <a:p>
          <a:endParaRPr lang="ru-RU">
            <a:latin typeface="Times New Roman" pitchFamily="18" charset="0"/>
            <a:cs typeface="Times New Roman" pitchFamily="18" charset="0"/>
          </a:endParaRPr>
        </a:p>
      </dgm:t>
    </dgm:pt>
    <dgm:pt modelId="{376D6EDC-6FFB-4E4F-95B8-1862D602DC50}">
      <dgm:prSet phldrT="[Текст]"/>
      <dgm:spPr/>
      <dgm:t>
        <a:bodyPr/>
        <a:lstStyle/>
        <a:p>
          <a:r>
            <a:rPr lang="uk-UA" b="1" i="1" dirty="0" smtClean="0">
              <a:latin typeface="Times New Roman" pitchFamily="18" charset="0"/>
              <a:cs typeface="Times New Roman" pitchFamily="18" charset="0"/>
            </a:rPr>
            <a:t>Вибір організаційної структури торгового апарату</a:t>
          </a:r>
          <a:endParaRPr lang="ru-RU" dirty="0">
            <a:latin typeface="Times New Roman" pitchFamily="18" charset="0"/>
            <a:cs typeface="Times New Roman" pitchFamily="18" charset="0"/>
          </a:endParaRPr>
        </a:p>
      </dgm:t>
    </dgm:pt>
    <dgm:pt modelId="{BFB20E76-3DFC-4FB0-B5D3-3617BABD14E1}" type="parTrans" cxnId="{F2655E86-F80F-4A64-A9BE-26430BC48156}">
      <dgm:prSet/>
      <dgm:spPr/>
      <dgm:t>
        <a:bodyPr/>
        <a:lstStyle/>
        <a:p>
          <a:endParaRPr lang="ru-RU"/>
        </a:p>
      </dgm:t>
    </dgm:pt>
    <dgm:pt modelId="{C395425E-A4D8-456A-9DB6-AF88B27B8CA7}" type="sibTrans" cxnId="{F2655E86-F80F-4A64-A9BE-26430BC48156}">
      <dgm:prSet/>
      <dgm:spPr/>
      <dgm:t>
        <a:bodyPr/>
        <a:lstStyle/>
        <a:p>
          <a:endParaRPr lang="ru-RU">
            <a:latin typeface="Times New Roman" pitchFamily="18" charset="0"/>
            <a:cs typeface="Times New Roman" pitchFamily="18" charset="0"/>
          </a:endParaRPr>
        </a:p>
      </dgm:t>
    </dgm:pt>
    <dgm:pt modelId="{2CF30358-25DC-4FB4-81B0-8ACC4E32D041}">
      <dgm:prSet phldrT="[Текст]"/>
      <dgm:spPr/>
      <dgm:t>
        <a:bodyPr/>
        <a:lstStyle/>
        <a:p>
          <a:r>
            <a:rPr lang="uk-UA" b="1" i="1" dirty="0" smtClean="0">
              <a:latin typeface="Times New Roman" pitchFamily="18" charset="0"/>
              <a:cs typeface="Times New Roman" pitchFamily="18" charset="0"/>
            </a:rPr>
            <a:t>Залучення та відбір торгових агентів</a:t>
          </a:r>
          <a:endParaRPr lang="ru-RU" dirty="0">
            <a:latin typeface="Times New Roman" pitchFamily="18" charset="0"/>
            <a:cs typeface="Times New Roman" pitchFamily="18" charset="0"/>
          </a:endParaRPr>
        </a:p>
      </dgm:t>
    </dgm:pt>
    <dgm:pt modelId="{9C746B00-76C2-4215-8D42-C87235E47ED6}" type="parTrans" cxnId="{FA32E0F9-574C-4A13-A297-B32B8BFC7107}">
      <dgm:prSet/>
      <dgm:spPr/>
      <dgm:t>
        <a:bodyPr/>
        <a:lstStyle/>
        <a:p>
          <a:endParaRPr lang="ru-RU"/>
        </a:p>
      </dgm:t>
    </dgm:pt>
    <dgm:pt modelId="{F2C0B826-3545-49A8-BDB8-D261DDC35DB9}" type="sibTrans" cxnId="{FA32E0F9-574C-4A13-A297-B32B8BFC7107}">
      <dgm:prSet/>
      <dgm:spPr/>
      <dgm:t>
        <a:bodyPr/>
        <a:lstStyle/>
        <a:p>
          <a:endParaRPr lang="ru-RU">
            <a:latin typeface="Times New Roman" pitchFamily="18" charset="0"/>
            <a:cs typeface="Times New Roman" pitchFamily="18" charset="0"/>
          </a:endParaRPr>
        </a:p>
      </dgm:t>
    </dgm:pt>
    <dgm:pt modelId="{69E83F49-FAF2-4F60-9F33-DEDD389F65D3}">
      <dgm:prSet phldrT="[Текст]"/>
      <dgm:spPr/>
      <dgm:t>
        <a:bodyPr/>
        <a:lstStyle/>
        <a:p>
          <a:r>
            <a:rPr lang="uk-UA" b="1" i="1" dirty="0" smtClean="0">
              <a:latin typeface="Times New Roman" pitchFamily="18" charset="0"/>
              <a:cs typeface="Times New Roman" pitchFamily="18" charset="0"/>
            </a:rPr>
            <a:t>Навчання	торгових	агентів</a:t>
          </a:r>
          <a:endParaRPr lang="ru-RU" dirty="0">
            <a:latin typeface="Times New Roman" pitchFamily="18" charset="0"/>
            <a:cs typeface="Times New Roman" pitchFamily="18" charset="0"/>
          </a:endParaRPr>
        </a:p>
      </dgm:t>
    </dgm:pt>
    <dgm:pt modelId="{5B7D7F41-3364-4552-A09B-442F8A0568D3}" type="parTrans" cxnId="{4A66E0A8-E13D-4A42-B191-1C1DF3444FBA}">
      <dgm:prSet/>
      <dgm:spPr/>
      <dgm:t>
        <a:bodyPr/>
        <a:lstStyle/>
        <a:p>
          <a:endParaRPr lang="ru-RU"/>
        </a:p>
      </dgm:t>
    </dgm:pt>
    <dgm:pt modelId="{F97EB1B5-15FA-4B4A-8342-2AE7D5FF318E}" type="sibTrans" cxnId="{4A66E0A8-E13D-4A42-B191-1C1DF3444FBA}">
      <dgm:prSet/>
      <dgm:spPr/>
      <dgm:t>
        <a:bodyPr/>
        <a:lstStyle/>
        <a:p>
          <a:endParaRPr lang="ru-RU">
            <a:latin typeface="Times New Roman" pitchFamily="18" charset="0"/>
            <a:cs typeface="Times New Roman" pitchFamily="18" charset="0"/>
          </a:endParaRPr>
        </a:p>
      </dgm:t>
    </dgm:pt>
    <dgm:pt modelId="{56580173-1F67-4F20-9318-8ED668F67710}">
      <dgm:prSet phldrT="[Текст]"/>
      <dgm:spPr/>
      <dgm:t>
        <a:bodyPr/>
        <a:lstStyle/>
        <a:p>
          <a:r>
            <a:rPr lang="uk-UA" b="1" i="1" dirty="0" smtClean="0">
              <a:latin typeface="Times New Roman" pitchFamily="18" charset="0"/>
              <a:cs typeface="Times New Roman" pitchFamily="18" charset="0"/>
            </a:rPr>
            <a:t>Контроль за роботою торгових агентів</a:t>
          </a:r>
          <a:endParaRPr lang="ru-RU" dirty="0">
            <a:latin typeface="Times New Roman" pitchFamily="18" charset="0"/>
            <a:cs typeface="Times New Roman" pitchFamily="18" charset="0"/>
          </a:endParaRPr>
        </a:p>
      </dgm:t>
    </dgm:pt>
    <dgm:pt modelId="{407E58AC-F0D4-4ACE-97D5-FD4BE128E2CE}" type="parTrans" cxnId="{1FB16C6C-1298-4BE3-9B64-6D0814953FF1}">
      <dgm:prSet/>
      <dgm:spPr/>
      <dgm:t>
        <a:bodyPr/>
        <a:lstStyle/>
        <a:p>
          <a:endParaRPr lang="ru-RU"/>
        </a:p>
      </dgm:t>
    </dgm:pt>
    <dgm:pt modelId="{D176B8CF-70FF-493B-A59A-87B682EA9E1E}" type="sibTrans" cxnId="{1FB16C6C-1298-4BE3-9B64-6D0814953FF1}">
      <dgm:prSet/>
      <dgm:spPr/>
      <dgm:t>
        <a:bodyPr/>
        <a:lstStyle/>
        <a:p>
          <a:endParaRPr lang="ru-RU"/>
        </a:p>
      </dgm:t>
    </dgm:pt>
    <dgm:pt modelId="{D1A13DF7-82C1-46A8-B348-F0726C557772}">
      <dgm:prSet phldrT="[Текст]"/>
      <dgm:spPr/>
      <dgm:t>
        <a:bodyPr/>
        <a:lstStyle/>
        <a:p>
          <a:endParaRPr lang="uk-UA"/>
        </a:p>
      </dgm:t>
    </dgm:pt>
    <dgm:pt modelId="{F72D780F-6577-4C91-9F77-BDE9117661B4}" type="parTrans" cxnId="{B90B8934-6971-4352-BDC2-EF70204748C2}">
      <dgm:prSet/>
      <dgm:spPr/>
      <dgm:t>
        <a:bodyPr/>
        <a:lstStyle/>
        <a:p>
          <a:endParaRPr lang="ru-RU"/>
        </a:p>
      </dgm:t>
    </dgm:pt>
    <dgm:pt modelId="{B62B1C2A-2957-4118-B284-6C414C871551}" type="sibTrans" cxnId="{B90B8934-6971-4352-BDC2-EF70204748C2}">
      <dgm:prSet/>
      <dgm:spPr/>
      <dgm:t>
        <a:bodyPr/>
        <a:lstStyle/>
        <a:p>
          <a:endParaRPr lang="ru-RU"/>
        </a:p>
      </dgm:t>
    </dgm:pt>
    <dgm:pt modelId="{7DD37AC1-73AB-40D0-8D89-048CD009BF78}" type="pres">
      <dgm:prSet presAssocID="{EA63E62A-C22E-4F6B-9D49-8D17EF02E3D4}" presName="outerComposite" presStyleCnt="0">
        <dgm:presLayoutVars>
          <dgm:chMax val="5"/>
          <dgm:dir/>
          <dgm:resizeHandles val="exact"/>
        </dgm:presLayoutVars>
      </dgm:prSet>
      <dgm:spPr/>
      <dgm:t>
        <a:bodyPr/>
        <a:lstStyle/>
        <a:p>
          <a:endParaRPr lang="uk-UA"/>
        </a:p>
      </dgm:t>
    </dgm:pt>
    <dgm:pt modelId="{404033D7-A195-4426-9EF1-AE0A0C557B39}" type="pres">
      <dgm:prSet presAssocID="{EA63E62A-C22E-4F6B-9D49-8D17EF02E3D4}" presName="dummyMaxCanvas" presStyleCnt="0">
        <dgm:presLayoutVars/>
      </dgm:prSet>
      <dgm:spPr/>
    </dgm:pt>
    <dgm:pt modelId="{93D9C392-FDB4-40A8-BDE9-987F9D9F6DA7}" type="pres">
      <dgm:prSet presAssocID="{EA63E62A-C22E-4F6B-9D49-8D17EF02E3D4}" presName="FiveNodes_1" presStyleLbl="node1" presStyleIdx="0" presStyleCnt="5">
        <dgm:presLayoutVars>
          <dgm:bulletEnabled val="1"/>
        </dgm:presLayoutVars>
      </dgm:prSet>
      <dgm:spPr/>
      <dgm:t>
        <a:bodyPr/>
        <a:lstStyle/>
        <a:p>
          <a:endParaRPr lang="uk-UA"/>
        </a:p>
      </dgm:t>
    </dgm:pt>
    <dgm:pt modelId="{7F511C7B-5F8A-40D0-8268-8A29D736E8CD}" type="pres">
      <dgm:prSet presAssocID="{EA63E62A-C22E-4F6B-9D49-8D17EF02E3D4}" presName="FiveNodes_2" presStyleLbl="node1" presStyleIdx="1" presStyleCnt="5">
        <dgm:presLayoutVars>
          <dgm:bulletEnabled val="1"/>
        </dgm:presLayoutVars>
      </dgm:prSet>
      <dgm:spPr/>
      <dgm:t>
        <a:bodyPr/>
        <a:lstStyle/>
        <a:p>
          <a:endParaRPr lang="uk-UA"/>
        </a:p>
      </dgm:t>
    </dgm:pt>
    <dgm:pt modelId="{3565F8B3-8509-4844-A3E0-233ED35CA63D}" type="pres">
      <dgm:prSet presAssocID="{EA63E62A-C22E-4F6B-9D49-8D17EF02E3D4}" presName="FiveNodes_3" presStyleLbl="node1" presStyleIdx="2" presStyleCnt="5">
        <dgm:presLayoutVars>
          <dgm:bulletEnabled val="1"/>
        </dgm:presLayoutVars>
      </dgm:prSet>
      <dgm:spPr/>
      <dgm:t>
        <a:bodyPr/>
        <a:lstStyle/>
        <a:p>
          <a:endParaRPr lang="uk-UA"/>
        </a:p>
      </dgm:t>
    </dgm:pt>
    <dgm:pt modelId="{09D84F43-5E08-4E83-AB55-876A81443178}" type="pres">
      <dgm:prSet presAssocID="{EA63E62A-C22E-4F6B-9D49-8D17EF02E3D4}" presName="FiveNodes_4" presStyleLbl="node1" presStyleIdx="3" presStyleCnt="5">
        <dgm:presLayoutVars>
          <dgm:bulletEnabled val="1"/>
        </dgm:presLayoutVars>
      </dgm:prSet>
      <dgm:spPr/>
      <dgm:t>
        <a:bodyPr/>
        <a:lstStyle/>
        <a:p>
          <a:endParaRPr lang="uk-UA"/>
        </a:p>
      </dgm:t>
    </dgm:pt>
    <dgm:pt modelId="{16FD970E-608C-4B8D-8835-5C7D9D5020FB}" type="pres">
      <dgm:prSet presAssocID="{EA63E62A-C22E-4F6B-9D49-8D17EF02E3D4}" presName="FiveNodes_5" presStyleLbl="node1" presStyleIdx="4" presStyleCnt="5">
        <dgm:presLayoutVars>
          <dgm:bulletEnabled val="1"/>
        </dgm:presLayoutVars>
      </dgm:prSet>
      <dgm:spPr/>
      <dgm:t>
        <a:bodyPr/>
        <a:lstStyle/>
        <a:p>
          <a:endParaRPr lang="uk-UA"/>
        </a:p>
      </dgm:t>
    </dgm:pt>
    <dgm:pt modelId="{E95E0507-713C-4A32-86A4-307E35036891}" type="pres">
      <dgm:prSet presAssocID="{EA63E62A-C22E-4F6B-9D49-8D17EF02E3D4}" presName="FiveConn_1-2" presStyleLbl="fgAccFollowNode1" presStyleIdx="0" presStyleCnt="4">
        <dgm:presLayoutVars>
          <dgm:bulletEnabled val="1"/>
        </dgm:presLayoutVars>
      </dgm:prSet>
      <dgm:spPr/>
      <dgm:t>
        <a:bodyPr/>
        <a:lstStyle/>
        <a:p>
          <a:endParaRPr lang="uk-UA"/>
        </a:p>
      </dgm:t>
    </dgm:pt>
    <dgm:pt modelId="{3173339C-4B6F-4033-B8BB-9748D4D50833}" type="pres">
      <dgm:prSet presAssocID="{EA63E62A-C22E-4F6B-9D49-8D17EF02E3D4}" presName="FiveConn_2-3" presStyleLbl="fgAccFollowNode1" presStyleIdx="1" presStyleCnt="4">
        <dgm:presLayoutVars>
          <dgm:bulletEnabled val="1"/>
        </dgm:presLayoutVars>
      </dgm:prSet>
      <dgm:spPr/>
      <dgm:t>
        <a:bodyPr/>
        <a:lstStyle/>
        <a:p>
          <a:endParaRPr lang="uk-UA"/>
        </a:p>
      </dgm:t>
    </dgm:pt>
    <dgm:pt modelId="{FC4D15C3-EECA-4D7A-AAD3-8622CC184290}" type="pres">
      <dgm:prSet presAssocID="{EA63E62A-C22E-4F6B-9D49-8D17EF02E3D4}" presName="FiveConn_3-4" presStyleLbl="fgAccFollowNode1" presStyleIdx="2" presStyleCnt="4">
        <dgm:presLayoutVars>
          <dgm:bulletEnabled val="1"/>
        </dgm:presLayoutVars>
      </dgm:prSet>
      <dgm:spPr/>
      <dgm:t>
        <a:bodyPr/>
        <a:lstStyle/>
        <a:p>
          <a:endParaRPr lang="uk-UA"/>
        </a:p>
      </dgm:t>
    </dgm:pt>
    <dgm:pt modelId="{2A4432C8-1D08-4114-B6EE-DCC052A5C54B}" type="pres">
      <dgm:prSet presAssocID="{EA63E62A-C22E-4F6B-9D49-8D17EF02E3D4}" presName="FiveConn_4-5" presStyleLbl="fgAccFollowNode1" presStyleIdx="3" presStyleCnt="4">
        <dgm:presLayoutVars>
          <dgm:bulletEnabled val="1"/>
        </dgm:presLayoutVars>
      </dgm:prSet>
      <dgm:spPr/>
      <dgm:t>
        <a:bodyPr/>
        <a:lstStyle/>
        <a:p>
          <a:endParaRPr lang="uk-UA"/>
        </a:p>
      </dgm:t>
    </dgm:pt>
    <dgm:pt modelId="{10939592-4C5D-41BE-8582-7029199FD147}" type="pres">
      <dgm:prSet presAssocID="{EA63E62A-C22E-4F6B-9D49-8D17EF02E3D4}" presName="FiveNodes_1_text" presStyleLbl="node1" presStyleIdx="4" presStyleCnt="5">
        <dgm:presLayoutVars>
          <dgm:bulletEnabled val="1"/>
        </dgm:presLayoutVars>
      </dgm:prSet>
      <dgm:spPr/>
      <dgm:t>
        <a:bodyPr/>
        <a:lstStyle/>
        <a:p>
          <a:endParaRPr lang="uk-UA"/>
        </a:p>
      </dgm:t>
    </dgm:pt>
    <dgm:pt modelId="{C315AD69-FBF7-46DB-BCD7-5A0E7199324F}" type="pres">
      <dgm:prSet presAssocID="{EA63E62A-C22E-4F6B-9D49-8D17EF02E3D4}" presName="FiveNodes_2_text" presStyleLbl="node1" presStyleIdx="4" presStyleCnt="5">
        <dgm:presLayoutVars>
          <dgm:bulletEnabled val="1"/>
        </dgm:presLayoutVars>
      </dgm:prSet>
      <dgm:spPr/>
      <dgm:t>
        <a:bodyPr/>
        <a:lstStyle/>
        <a:p>
          <a:endParaRPr lang="uk-UA"/>
        </a:p>
      </dgm:t>
    </dgm:pt>
    <dgm:pt modelId="{E5851622-0223-4FDA-A4AB-DF5D3CE5FE27}" type="pres">
      <dgm:prSet presAssocID="{EA63E62A-C22E-4F6B-9D49-8D17EF02E3D4}" presName="FiveNodes_3_text" presStyleLbl="node1" presStyleIdx="4" presStyleCnt="5">
        <dgm:presLayoutVars>
          <dgm:bulletEnabled val="1"/>
        </dgm:presLayoutVars>
      </dgm:prSet>
      <dgm:spPr/>
      <dgm:t>
        <a:bodyPr/>
        <a:lstStyle/>
        <a:p>
          <a:endParaRPr lang="uk-UA"/>
        </a:p>
      </dgm:t>
    </dgm:pt>
    <dgm:pt modelId="{27A3A581-6023-4778-A614-CBFA68B6E9CA}" type="pres">
      <dgm:prSet presAssocID="{EA63E62A-C22E-4F6B-9D49-8D17EF02E3D4}" presName="FiveNodes_4_text" presStyleLbl="node1" presStyleIdx="4" presStyleCnt="5">
        <dgm:presLayoutVars>
          <dgm:bulletEnabled val="1"/>
        </dgm:presLayoutVars>
      </dgm:prSet>
      <dgm:spPr/>
      <dgm:t>
        <a:bodyPr/>
        <a:lstStyle/>
        <a:p>
          <a:endParaRPr lang="uk-UA"/>
        </a:p>
      </dgm:t>
    </dgm:pt>
    <dgm:pt modelId="{0A2D831B-761A-484E-921C-42BC163A0253}" type="pres">
      <dgm:prSet presAssocID="{EA63E62A-C22E-4F6B-9D49-8D17EF02E3D4}" presName="FiveNodes_5_text" presStyleLbl="node1" presStyleIdx="4" presStyleCnt="5">
        <dgm:presLayoutVars>
          <dgm:bulletEnabled val="1"/>
        </dgm:presLayoutVars>
      </dgm:prSet>
      <dgm:spPr/>
      <dgm:t>
        <a:bodyPr/>
        <a:lstStyle/>
        <a:p>
          <a:endParaRPr lang="uk-UA"/>
        </a:p>
      </dgm:t>
    </dgm:pt>
  </dgm:ptLst>
  <dgm:cxnLst>
    <dgm:cxn modelId="{4F328664-1B54-49D3-806F-ADB39CA3A424}" type="presOf" srcId="{56580173-1F67-4F20-9318-8ED668F67710}" destId="{16FD970E-608C-4B8D-8835-5C7D9D5020FB}" srcOrd="0" destOrd="0" presId="urn:microsoft.com/office/officeart/2005/8/layout/vProcess5"/>
    <dgm:cxn modelId="{F2655E86-F80F-4A64-A9BE-26430BC48156}" srcId="{EA63E62A-C22E-4F6B-9D49-8D17EF02E3D4}" destId="{376D6EDC-6FFB-4E4F-95B8-1862D602DC50}" srcOrd="1" destOrd="0" parTransId="{BFB20E76-3DFC-4FB0-B5D3-3617BABD14E1}" sibTransId="{C395425E-A4D8-456A-9DB6-AF88B27B8CA7}"/>
    <dgm:cxn modelId="{54D896C8-6146-4367-96AB-CF92B9995985}" srcId="{EA63E62A-C22E-4F6B-9D49-8D17EF02E3D4}" destId="{036C5E0A-1C96-4606-AE70-5B2EF692F52F}" srcOrd="0" destOrd="0" parTransId="{5680D79D-5724-4791-9BFD-AC9235C88195}" sibTransId="{6AB4A5DF-B56B-4B0E-AFBE-4133BA13D1F5}"/>
    <dgm:cxn modelId="{1FB16C6C-1298-4BE3-9B64-6D0814953FF1}" srcId="{EA63E62A-C22E-4F6B-9D49-8D17EF02E3D4}" destId="{56580173-1F67-4F20-9318-8ED668F67710}" srcOrd="4" destOrd="0" parTransId="{407E58AC-F0D4-4ACE-97D5-FD4BE128E2CE}" sibTransId="{D176B8CF-70FF-493B-A59A-87B682EA9E1E}"/>
    <dgm:cxn modelId="{4A66E0A8-E13D-4A42-B191-1C1DF3444FBA}" srcId="{EA63E62A-C22E-4F6B-9D49-8D17EF02E3D4}" destId="{69E83F49-FAF2-4F60-9F33-DEDD389F65D3}" srcOrd="3" destOrd="0" parTransId="{5B7D7F41-3364-4552-A09B-442F8A0568D3}" sibTransId="{F97EB1B5-15FA-4B4A-8342-2AE7D5FF318E}"/>
    <dgm:cxn modelId="{DCD51869-A2F7-438A-9DF3-ED69F1A3FCD6}" type="presOf" srcId="{376D6EDC-6FFB-4E4F-95B8-1862D602DC50}" destId="{C315AD69-FBF7-46DB-BCD7-5A0E7199324F}" srcOrd="1" destOrd="0" presId="urn:microsoft.com/office/officeart/2005/8/layout/vProcess5"/>
    <dgm:cxn modelId="{D9D393D7-CEC8-4F2E-AC1C-DCF4E51A92C0}" type="presOf" srcId="{F97EB1B5-15FA-4B4A-8342-2AE7D5FF318E}" destId="{2A4432C8-1D08-4114-B6EE-DCC052A5C54B}" srcOrd="0" destOrd="0" presId="urn:microsoft.com/office/officeart/2005/8/layout/vProcess5"/>
    <dgm:cxn modelId="{B90B8934-6971-4352-BDC2-EF70204748C2}" srcId="{EA63E62A-C22E-4F6B-9D49-8D17EF02E3D4}" destId="{D1A13DF7-82C1-46A8-B348-F0726C557772}" srcOrd="5" destOrd="0" parTransId="{F72D780F-6577-4C91-9F77-BDE9117661B4}" sibTransId="{B62B1C2A-2957-4118-B284-6C414C871551}"/>
    <dgm:cxn modelId="{AFED6F87-D153-4A58-AAC5-3841935D0EEA}" type="presOf" srcId="{6AB4A5DF-B56B-4B0E-AFBE-4133BA13D1F5}" destId="{E95E0507-713C-4A32-86A4-307E35036891}" srcOrd="0" destOrd="0" presId="urn:microsoft.com/office/officeart/2005/8/layout/vProcess5"/>
    <dgm:cxn modelId="{FA32E0F9-574C-4A13-A297-B32B8BFC7107}" srcId="{EA63E62A-C22E-4F6B-9D49-8D17EF02E3D4}" destId="{2CF30358-25DC-4FB4-81B0-8ACC4E32D041}" srcOrd="2" destOrd="0" parTransId="{9C746B00-76C2-4215-8D42-C87235E47ED6}" sibTransId="{F2C0B826-3545-49A8-BDB8-D261DDC35DB9}"/>
    <dgm:cxn modelId="{F07D5847-0099-4AD4-9ED0-C2F17454A51F}" type="presOf" srcId="{376D6EDC-6FFB-4E4F-95B8-1862D602DC50}" destId="{7F511C7B-5F8A-40D0-8268-8A29D736E8CD}" srcOrd="0" destOrd="0" presId="urn:microsoft.com/office/officeart/2005/8/layout/vProcess5"/>
    <dgm:cxn modelId="{A69AE651-EC7A-4A00-8709-D3BC6C1E1188}" type="presOf" srcId="{69E83F49-FAF2-4F60-9F33-DEDD389F65D3}" destId="{09D84F43-5E08-4E83-AB55-876A81443178}" srcOrd="0" destOrd="0" presId="urn:microsoft.com/office/officeart/2005/8/layout/vProcess5"/>
    <dgm:cxn modelId="{BA9BB12D-8897-41D9-A371-6406E4DCAFF9}" type="presOf" srcId="{036C5E0A-1C96-4606-AE70-5B2EF692F52F}" destId="{93D9C392-FDB4-40A8-BDE9-987F9D9F6DA7}" srcOrd="0" destOrd="0" presId="urn:microsoft.com/office/officeart/2005/8/layout/vProcess5"/>
    <dgm:cxn modelId="{B43183F4-BB71-4E69-B708-B7628301C1D3}" type="presOf" srcId="{C395425E-A4D8-456A-9DB6-AF88B27B8CA7}" destId="{3173339C-4B6F-4033-B8BB-9748D4D50833}" srcOrd="0" destOrd="0" presId="urn:microsoft.com/office/officeart/2005/8/layout/vProcess5"/>
    <dgm:cxn modelId="{743F9ECB-E3E6-45AD-AEF0-26242E4FA0C1}" type="presOf" srcId="{036C5E0A-1C96-4606-AE70-5B2EF692F52F}" destId="{10939592-4C5D-41BE-8582-7029199FD147}" srcOrd="1" destOrd="0" presId="urn:microsoft.com/office/officeart/2005/8/layout/vProcess5"/>
    <dgm:cxn modelId="{02F8738E-4C45-48FE-9A6E-35C0A87A5541}" type="presOf" srcId="{EA63E62A-C22E-4F6B-9D49-8D17EF02E3D4}" destId="{7DD37AC1-73AB-40D0-8D89-048CD009BF78}" srcOrd="0" destOrd="0" presId="urn:microsoft.com/office/officeart/2005/8/layout/vProcess5"/>
    <dgm:cxn modelId="{51FFA346-95FA-49AD-A917-98E6573871EB}" type="presOf" srcId="{56580173-1F67-4F20-9318-8ED668F67710}" destId="{0A2D831B-761A-484E-921C-42BC163A0253}" srcOrd="1" destOrd="0" presId="urn:microsoft.com/office/officeart/2005/8/layout/vProcess5"/>
    <dgm:cxn modelId="{74CBCB51-5720-4B83-A39D-3D9B59338F3D}" type="presOf" srcId="{69E83F49-FAF2-4F60-9F33-DEDD389F65D3}" destId="{27A3A581-6023-4778-A614-CBFA68B6E9CA}" srcOrd="1" destOrd="0" presId="urn:microsoft.com/office/officeart/2005/8/layout/vProcess5"/>
    <dgm:cxn modelId="{7BC668DA-EB16-4162-95BE-2D21BD46F09A}" type="presOf" srcId="{2CF30358-25DC-4FB4-81B0-8ACC4E32D041}" destId="{3565F8B3-8509-4844-A3E0-233ED35CA63D}" srcOrd="0" destOrd="0" presId="urn:microsoft.com/office/officeart/2005/8/layout/vProcess5"/>
    <dgm:cxn modelId="{FCF1A401-28FC-4117-BF29-F05682529104}" type="presOf" srcId="{F2C0B826-3545-49A8-BDB8-D261DDC35DB9}" destId="{FC4D15C3-EECA-4D7A-AAD3-8622CC184290}" srcOrd="0" destOrd="0" presId="urn:microsoft.com/office/officeart/2005/8/layout/vProcess5"/>
    <dgm:cxn modelId="{50D95D2A-E31C-4E8C-8857-6BA7FF8484FE}" type="presOf" srcId="{2CF30358-25DC-4FB4-81B0-8ACC4E32D041}" destId="{E5851622-0223-4FDA-A4AB-DF5D3CE5FE27}" srcOrd="1" destOrd="0" presId="urn:microsoft.com/office/officeart/2005/8/layout/vProcess5"/>
    <dgm:cxn modelId="{F8FE33D0-74BE-4D64-8563-BE7749B5E05A}" type="presParOf" srcId="{7DD37AC1-73AB-40D0-8D89-048CD009BF78}" destId="{404033D7-A195-4426-9EF1-AE0A0C557B39}" srcOrd="0" destOrd="0" presId="urn:microsoft.com/office/officeart/2005/8/layout/vProcess5"/>
    <dgm:cxn modelId="{B7F67B46-E8FB-4222-A03D-2CA41901EE4F}" type="presParOf" srcId="{7DD37AC1-73AB-40D0-8D89-048CD009BF78}" destId="{93D9C392-FDB4-40A8-BDE9-987F9D9F6DA7}" srcOrd="1" destOrd="0" presId="urn:microsoft.com/office/officeart/2005/8/layout/vProcess5"/>
    <dgm:cxn modelId="{45BF7F95-5065-4FEE-8A19-E046D50A7E5B}" type="presParOf" srcId="{7DD37AC1-73AB-40D0-8D89-048CD009BF78}" destId="{7F511C7B-5F8A-40D0-8268-8A29D736E8CD}" srcOrd="2" destOrd="0" presId="urn:microsoft.com/office/officeart/2005/8/layout/vProcess5"/>
    <dgm:cxn modelId="{B6E2E1BC-B1EC-41EE-839B-EC912D3A2BCB}" type="presParOf" srcId="{7DD37AC1-73AB-40D0-8D89-048CD009BF78}" destId="{3565F8B3-8509-4844-A3E0-233ED35CA63D}" srcOrd="3" destOrd="0" presId="urn:microsoft.com/office/officeart/2005/8/layout/vProcess5"/>
    <dgm:cxn modelId="{B55C4633-3C23-4315-B162-F747BA37E3CB}" type="presParOf" srcId="{7DD37AC1-73AB-40D0-8D89-048CD009BF78}" destId="{09D84F43-5E08-4E83-AB55-876A81443178}" srcOrd="4" destOrd="0" presId="urn:microsoft.com/office/officeart/2005/8/layout/vProcess5"/>
    <dgm:cxn modelId="{619FC716-BC82-4F43-8A2B-F718F9C48BEC}" type="presParOf" srcId="{7DD37AC1-73AB-40D0-8D89-048CD009BF78}" destId="{16FD970E-608C-4B8D-8835-5C7D9D5020FB}" srcOrd="5" destOrd="0" presId="urn:microsoft.com/office/officeart/2005/8/layout/vProcess5"/>
    <dgm:cxn modelId="{5A948EE0-BDBD-4AE3-84A9-F36E75BD6911}" type="presParOf" srcId="{7DD37AC1-73AB-40D0-8D89-048CD009BF78}" destId="{E95E0507-713C-4A32-86A4-307E35036891}" srcOrd="6" destOrd="0" presId="urn:microsoft.com/office/officeart/2005/8/layout/vProcess5"/>
    <dgm:cxn modelId="{0B398D57-550B-44ED-B04D-7724BC82A698}" type="presParOf" srcId="{7DD37AC1-73AB-40D0-8D89-048CD009BF78}" destId="{3173339C-4B6F-4033-B8BB-9748D4D50833}" srcOrd="7" destOrd="0" presId="urn:microsoft.com/office/officeart/2005/8/layout/vProcess5"/>
    <dgm:cxn modelId="{312BA439-8464-4154-84CA-F5CA74B1F0EB}" type="presParOf" srcId="{7DD37AC1-73AB-40D0-8D89-048CD009BF78}" destId="{FC4D15C3-EECA-4D7A-AAD3-8622CC184290}" srcOrd="8" destOrd="0" presId="urn:microsoft.com/office/officeart/2005/8/layout/vProcess5"/>
    <dgm:cxn modelId="{E4488E35-B37D-432B-AEB5-0AC3B49376FE}" type="presParOf" srcId="{7DD37AC1-73AB-40D0-8D89-048CD009BF78}" destId="{2A4432C8-1D08-4114-B6EE-DCC052A5C54B}" srcOrd="9" destOrd="0" presId="urn:microsoft.com/office/officeart/2005/8/layout/vProcess5"/>
    <dgm:cxn modelId="{C5E89220-8FB3-40DC-ACFA-8BDC70FC4034}" type="presParOf" srcId="{7DD37AC1-73AB-40D0-8D89-048CD009BF78}" destId="{10939592-4C5D-41BE-8582-7029199FD147}" srcOrd="10" destOrd="0" presId="urn:microsoft.com/office/officeart/2005/8/layout/vProcess5"/>
    <dgm:cxn modelId="{46242FDA-FBF7-40F5-B522-54B2F3C6FB92}" type="presParOf" srcId="{7DD37AC1-73AB-40D0-8D89-048CD009BF78}" destId="{C315AD69-FBF7-46DB-BCD7-5A0E7199324F}" srcOrd="11" destOrd="0" presId="urn:microsoft.com/office/officeart/2005/8/layout/vProcess5"/>
    <dgm:cxn modelId="{EE729328-9B8D-480A-8120-305433BC0038}" type="presParOf" srcId="{7DD37AC1-73AB-40D0-8D89-048CD009BF78}" destId="{E5851622-0223-4FDA-A4AB-DF5D3CE5FE27}" srcOrd="12" destOrd="0" presId="urn:microsoft.com/office/officeart/2005/8/layout/vProcess5"/>
    <dgm:cxn modelId="{00D7077E-9BDB-4A23-BF3E-41CF2AE0AB83}" type="presParOf" srcId="{7DD37AC1-73AB-40D0-8D89-048CD009BF78}" destId="{27A3A581-6023-4778-A614-CBFA68B6E9CA}" srcOrd="13" destOrd="0" presId="urn:microsoft.com/office/officeart/2005/8/layout/vProcess5"/>
    <dgm:cxn modelId="{D9CD94F9-9C40-4BC4-8D4F-568B463F63E7}" type="presParOf" srcId="{7DD37AC1-73AB-40D0-8D89-048CD009BF78}" destId="{0A2D831B-761A-484E-921C-42BC163A0253}"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CA74F35-2D86-4E6A-83C1-79CE65C4214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D629349-B250-48B4-AFD7-26D955B82524}">
      <dgm:prSet phldrT="[Текст]" custT="1"/>
      <dgm:spPr/>
      <dgm:t>
        <a:bodyPr/>
        <a:lstStyle/>
        <a:p>
          <a:r>
            <a:rPr lang="uk-UA" sz="2400" dirty="0" smtClean="0">
              <a:latin typeface="Times New Roman" pitchFamily="18" charset="0"/>
              <a:cs typeface="Times New Roman" pitchFamily="18" charset="0"/>
            </a:rPr>
            <a:t>пошук і залучення нових клієнтів;</a:t>
          </a:r>
          <a:endParaRPr lang="ru-RU" sz="2400" dirty="0">
            <a:latin typeface="Times New Roman" pitchFamily="18" charset="0"/>
            <a:cs typeface="Times New Roman" pitchFamily="18" charset="0"/>
          </a:endParaRPr>
        </a:p>
      </dgm:t>
    </dgm:pt>
    <dgm:pt modelId="{C96D5434-C92C-4B0E-8C8E-D23B2C2073FA}" type="parTrans" cxnId="{7866859A-E48E-4535-A0CB-6F97BC3BFC91}">
      <dgm:prSet/>
      <dgm:spPr/>
      <dgm:t>
        <a:bodyPr/>
        <a:lstStyle/>
        <a:p>
          <a:endParaRPr lang="ru-RU"/>
        </a:p>
      </dgm:t>
    </dgm:pt>
    <dgm:pt modelId="{ADB3AA76-984C-488C-940A-A1CC2FE3958D}" type="sibTrans" cxnId="{7866859A-E48E-4535-A0CB-6F97BC3BFC91}">
      <dgm:prSet/>
      <dgm:spPr/>
      <dgm:t>
        <a:bodyPr/>
        <a:lstStyle/>
        <a:p>
          <a:endParaRPr lang="ru-RU"/>
        </a:p>
      </dgm:t>
    </dgm:pt>
    <dgm:pt modelId="{1981129C-EC69-4947-A44A-15126B5256A9}">
      <dgm:prSet custT="1"/>
      <dgm:spPr/>
      <dgm:t>
        <a:bodyPr/>
        <a:lstStyle/>
        <a:p>
          <a:r>
            <a:rPr lang="uk-UA" sz="2400" dirty="0" smtClean="0">
              <a:latin typeface="Times New Roman" pitchFamily="18" charset="0"/>
              <a:cs typeface="Times New Roman" pitchFamily="18" charset="0"/>
            </a:rPr>
            <a:t>поширення інформації про товари та послуги фірми;</a:t>
          </a:r>
          <a:endParaRPr lang="ru-RU" sz="2400" dirty="0">
            <a:latin typeface="Times New Roman" pitchFamily="18" charset="0"/>
            <a:cs typeface="Times New Roman" pitchFamily="18" charset="0"/>
          </a:endParaRPr>
        </a:p>
      </dgm:t>
    </dgm:pt>
    <dgm:pt modelId="{85E2ED41-7FBC-4775-A505-CD888B26346B}" type="parTrans" cxnId="{111FBB04-7C2D-4CFC-9C1D-68B29021CE51}">
      <dgm:prSet/>
      <dgm:spPr/>
      <dgm:t>
        <a:bodyPr/>
        <a:lstStyle/>
        <a:p>
          <a:endParaRPr lang="ru-RU"/>
        </a:p>
      </dgm:t>
    </dgm:pt>
    <dgm:pt modelId="{68515B7E-C276-46AC-9682-909AF66BF7D6}" type="sibTrans" cxnId="{111FBB04-7C2D-4CFC-9C1D-68B29021CE51}">
      <dgm:prSet/>
      <dgm:spPr/>
      <dgm:t>
        <a:bodyPr/>
        <a:lstStyle/>
        <a:p>
          <a:endParaRPr lang="ru-RU"/>
        </a:p>
      </dgm:t>
    </dgm:pt>
    <dgm:pt modelId="{B7273375-894A-44EE-9CD7-A4B14B908DF9}">
      <dgm:prSet custT="1"/>
      <dgm:spPr/>
      <dgm:t>
        <a:bodyPr/>
        <a:lstStyle/>
        <a:p>
          <a:r>
            <a:rPr lang="uk-UA" sz="2400" dirty="0" smtClean="0">
              <a:latin typeface="Times New Roman" pitchFamily="18" charset="0"/>
              <a:cs typeface="Times New Roman" pitchFamily="18" charset="0"/>
            </a:rPr>
            <a:t>здійснення продажу;</a:t>
          </a:r>
          <a:endParaRPr lang="ru-RU" sz="2400" dirty="0">
            <a:latin typeface="Times New Roman" pitchFamily="18" charset="0"/>
            <a:cs typeface="Times New Roman" pitchFamily="18" charset="0"/>
          </a:endParaRPr>
        </a:p>
      </dgm:t>
    </dgm:pt>
    <dgm:pt modelId="{BEBABB5C-9162-4731-A0DE-65913EE0E245}" type="parTrans" cxnId="{FDFCE131-E375-42B3-94D4-51CF71A40775}">
      <dgm:prSet/>
      <dgm:spPr/>
      <dgm:t>
        <a:bodyPr/>
        <a:lstStyle/>
        <a:p>
          <a:endParaRPr lang="ru-RU"/>
        </a:p>
      </dgm:t>
    </dgm:pt>
    <dgm:pt modelId="{7E343157-31E8-49A6-BEAE-625C07F905FB}" type="sibTrans" cxnId="{FDFCE131-E375-42B3-94D4-51CF71A40775}">
      <dgm:prSet/>
      <dgm:spPr/>
      <dgm:t>
        <a:bodyPr/>
        <a:lstStyle/>
        <a:p>
          <a:endParaRPr lang="ru-RU"/>
        </a:p>
      </dgm:t>
    </dgm:pt>
    <dgm:pt modelId="{2B6CB0D2-52E5-4C2F-AD00-49A90C0322E5}">
      <dgm:prSet custT="1"/>
      <dgm:spPr/>
      <dgm:t>
        <a:bodyPr/>
        <a:lstStyle/>
        <a:p>
          <a:r>
            <a:rPr lang="uk-UA" sz="2400" dirty="0" smtClean="0">
              <a:latin typeface="Times New Roman" pitchFamily="18" charset="0"/>
              <a:cs typeface="Times New Roman" pitchFamily="18" charset="0"/>
            </a:rPr>
            <a:t>надання послуг;</a:t>
          </a:r>
          <a:endParaRPr lang="ru-RU" sz="2400" dirty="0">
            <a:latin typeface="Times New Roman" pitchFamily="18" charset="0"/>
            <a:cs typeface="Times New Roman" pitchFamily="18" charset="0"/>
          </a:endParaRPr>
        </a:p>
      </dgm:t>
    </dgm:pt>
    <dgm:pt modelId="{F9DFBD9D-6ACE-41D9-8143-A67CAE70B453}" type="parTrans" cxnId="{9F29D49D-DE3E-4321-AB10-9D255D19A1E7}">
      <dgm:prSet/>
      <dgm:spPr/>
      <dgm:t>
        <a:bodyPr/>
        <a:lstStyle/>
        <a:p>
          <a:endParaRPr lang="ru-RU"/>
        </a:p>
      </dgm:t>
    </dgm:pt>
    <dgm:pt modelId="{C71A3252-85DD-43FF-866D-0BFE7846A7B7}" type="sibTrans" cxnId="{9F29D49D-DE3E-4321-AB10-9D255D19A1E7}">
      <dgm:prSet/>
      <dgm:spPr/>
      <dgm:t>
        <a:bodyPr/>
        <a:lstStyle/>
        <a:p>
          <a:endParaRPr lang="ru-RU"/>
        </a:p>
      </dgm:t>
    </dgm:pt>
    <dgm:pt modelId="{31A64978-F8FE-4DDE-B956-89393FFDA9C2}">
      <dgm:prSet custT="1"/>
      <dgm:spPr/>
      <dgm:t>
        <a:bodyPr/>
        <a:lstStyle/>
        <a:p>
          <a:r>
            <a:rPr lang="uk-UA" sz="2400" dirty="0" smtClean="0">
              <a:latin typeface="Times New Roman" pitchFamily="18" charset="0"/>
              <a:cs typeface="Times New Roman" pitchFamily="18" charset="0"/>
            </a:rPr>
            <a:t>проведення дослідження ринку;</a:t>
          </a:r>
          <a:endParaRPr lang="ru-RU" sz="2400" dirty="0">
            <a:latin typeface="Times New Roman" pitchFamily="18" charset="0"/>
            <a:cs typeface="Times New Roman" pitchFamily="18" charset="0"/>
          </a:endParaRPr>
        </a:p>
      </dgm:t>
    </dgm:pt>
    <dgm:pt modelId="{396ED344-EAED-4CF2-B1B6-FFC663A2BA44}" type="parTrans" cxnId="{550CB3FE-4E3F-4679-BF92-9F8CBA897123}">
      <dgm:prSet/>
      <dgm:spPr/>
      <dgm:t>
        <a:bodyPr/>
        <a:lstStyle/>
        <a:p>
          <a:endParaRPr lang="ru-RU"/>
        </a:p>
      </dgm:t>
    </dgm:pt>
    <dgm:pt modelId="{0EE96A5F-D297-4A6E-B3D6-BE119A878C2A}" type="sibTrans" cxnId="{550CB3FE-4E3F-4679-BF92-9F8CBA897123}">
      <dgm:prSet/>
      <dgm:spPr/>
      <dgm:t>
        <a:bodyPr/>
        <a:lstStyle/>
        <a:p>
          <a:endParaRPr lang="ru-RU"/>
        </a:p>
      </dgm:t>
    </dgm:pt>
    <dgm:pt modelId="{E840C6EB-4E0F-4F79-AEE9-A1DB86A6A815}">
      <dgm:prSet custT="1"/>
      <dgm:spPr/>
      <dgm:t>
        <a:bodyPr/>
        <a:lstStyle/>
        <a:p>
          <a:r>
            <a:rPr lang="uk-UA" sz="2400" dirty="0" smtClean="0">
              <a:latin typeface="Times New Roman" pitchFamily="18" charset="0"/>
              <a:cs typeface="Times New Roman" pitchFamily="18" charset="0"/>
            </a:rPr>
            <a:t>збір інформації і складання звітів;</a:t>
          </a:r>
          <a:endParaRPr lang="ru-RU" sz="2400" dirty="0">
            <a:latin typeface="Times New Roman" pitchFamily="18" charset="0"/>
            <a:cs typeface="Times New Roman" pitchFamily="18" charset="0"/>
          </a:endParaRPr>
        </a:p>
      </dgm:t>
    </dgm:pt>
    <dgm:pt modelId="{C9D5E4A2-BD05-4740-B3CD-B1B4B4705E75}" type="parTrans" cxnId="{B57B46C2-5D2A-4790-A281-CC19DCB3D41E}">
      <dgm:prSet/>
      <dgm:spPr/>
      <dgm:t>
        <a:bodyPr/>
        <a:lstStyle/>
        <a:p>
          <a:endParaRPr lang="ru-RU"/>
        </a:p>
      </dgm:t>
    </dgm:pt>
    <dgm:pt modelId="{2A2FA522-272B-4B1F-99FA-3EB9F3763398}" type="sibTrans" cxnId="{B57B46C2-5D2A-4790-A281-CC19DCB3D41E}">
      <dgm:prSet/>
      <dgm:spPr/>
      <dgm:t>
        <a:bodyPr/>
        <a:lstStyle/>
        <a:p>
          <a:endParaRPr lang="ru-RU"/>
        </a:p>
      </dgm:t>
    </dgm:pt>
    <dgm:pt modelId="{BB875DE7-EAC0-462F-9D27-C491BC23443A}">
      <dgm:prSet custT="1"/>
      <dgm:spPr/>
      <dgm:t>
        <a:bodyPr/>
        <a:lstStyle/>
        <a:p>
          <a:r>
            <a:rPr lang="uk-UA" sz="2400" dirty="0" smtClean="0">
              <a:latin typeface="Times New Roman" pitchFamily="18" charset="0"/>
              <a:cs typeface="Times New Roman" pitchFamily="18" charset="0"/>
            </a:rPr>
            <a:t>розподіл товарів.</a:t>
          </a:r>
          <a:endParaRPr lang="ru-RU" sz="2400" dirty="0">
            <a:latin typeface="Times New Roman" pitchFamily="18" charset="0"/>
            <a:cs typeface="Times New Roman" pitchFamily="18" charset="0"/>
          </a:endParaRPr>
        </a:p>
      </dgm:t>
    </dgm:pt>
    <dgm:pt modelId="{FC453ED8-9F11-4A23-ABC4-672656DC5392}" type="parTrans" cxnId="{FA13E61D-FD72-4098-85A3-4FF94037995B}">
      <dgm:prSet/>
      <dgm:spPr/>
      <dgm:t>
        <a:bodyPr/>
        <a:lstStyle/>
        <a:p>
          <a:endParaRPr lang="ru-RU"/>
        </a:p>
      </dgm:t>
    </dgm:pt>
    <dgm:pt modelId="{99107A97-5F77-41B7-8CC7-4C15A2F57FDD}" type="sibTrans" cxnId="{FA13E61D-FD72-4098-85A3-4FF94037995B}">
      <dgm:prSet/>
      <dgm:spPr/>
      <dgm:t>
        <a:bodyPr/>
        <a:lstStyle/>
        <a:p>
          <a:endParaRPr lang="ru-RU"/>
        </a:p>
      </dgm:t>
    </dgm:pt>
    <dgm:pt modelId="{90162FE7-2781-4052-81B4-E4AD6CBC344E}" type="pres">
      <dgm:prSet presAssocID="{1CA74F35-2D86-4E6A-83C1-79CE65C42140}" presName="linear" presStyleCnt="0">
        <dgm:presLayoutVars>
          <dgm:animLvl val="lvl"/>
          <dgm:resizeHandles val="exact"/>
        </dgm:presLayoutVars>
      </dgm:prSet>
      <dgm:spPr/>
      <dgm:t>
        <a:bodyPr/>
        <a:lstStyle/>
        <a:p>
          <a:endParaRPr lang="uk-UA"/>
        </a:p>
      </dgm:t>
    </dgm:pt>
    <dgm:pt modelId="{08B40220-3B31-4184-99A0-4ECD1F0BDF8D}" type="pres">
      <dgm:prSet presAssocID="{FD629349-B250-48B4-AFD7-26D955B82524}" presName="parentText" presStyleLbl="node1" presStyleIdx="0" presStyleCnt="7">
        <dgm:presLayoutVars>
          <dgm:chMax val="0"/>
          <dgm:bulletEnabled val="1"/>
        </dgm:presLayoutVars>
      </dgm:prSet>
      <dgm:spPr/>
      <dgm:t>
        <a:bodyPr/>
        <a:lstStyle/>
        <a:p>
          <a:endParaRPr lang="ru-RU"/>
        </a:p>
      </dgm:t>
    </dgm:pt>
    <dgm:pt modelId="{EB5CD6F4-2803-408F-8827-AF6B5DC80999}" type="pres">
      <dgm:prSet presAssocID="{ADB3AA76-984C-488C-940A-A1CC2FE3958D}" presName="spacer" presStyleCnt="0"/>
      <dgm:spPr/>
    </dgm:pt>
    <dgm:pt modelId="{6FDC9B6B-BC99-4C6D-A0A7-62FB23C633EC}" type="pres">
      <dgm:prSet presAssocID="{1981129C-EC69-4947-A44A-15126B5256A9}" presName="parentText" presStyleLbl="node1" presStyleIdx="1" presStyleCnt="7">
        <dgm:presLayoutVars>
          <dgm:chMax val="0"/>
          <dgm:bulletEnabled val="1"/>
        </dgm:presLayoutVars>
      </dgm:prSet>
      <dgm:spPr/>
      <dgm:t>
        <a:bodyPr/>
        <a:lstStyle/>
        <a:p>
          <a:endParaRPr lang="ru-RU"/>
        </a:p>
      </dgm:t>
    </dgm:pt>
    <dgm:pt modelId="{298EB1DF-DA9D-4983-A46E-EF8EE8147340}" type="pres">
      <dgm:prSet presAssocID="{68515B7E-C276-46AC-9682-909AF66BF7D6}" presName="spacer" presStyleCnt="0"/>
      <dgm:spPr/>
    </dgm:pt>
    <dgm:pt modelId="{3798BDDF-9FFB-49D7-BE4B-512B5A4A337D}" type="pres">
      <dgm:prSet presAssocID="{B7273375-894A-44EE-9CD7-A4B14B908DF9}" presName="parentText" presStyleLbl="node1" presStyleIdx="2" presStyleCnt="7">
        <dgm:presLayoutVars>
          <dgm:chMax val="0"/>
          <dgm:bulletEnabled val="1"/>
        </dgm:presLayoutVars>
      </dgm:prSet>
      <dgm:spPr/>
      <dgm:t>
        <a:bodyPr/>
        <a:lstStyle/>
        <a:p>
          <a:endParaRPr lang="uk-UA"/>
        </a:p>
      </dgm:t>
    </dgm:pt>
    <dgm:pt modelId="{809111EE-56BA-4713-AF52-43D36B7FAB10}" type="pres">
      <dgm:prSet presAssocID="{7E343157-31E8-49A6-BEAE-625C07F905FB}" presName="spacer" presStyleCnt="0"/>
      <dgm:spPr/>
    </dgm:pt>
    <dgm:pt modelId="{D2E3C975-C6A3-49EF-89F1-D633B8C53F90}" type="pres">
      <dgm:prSet presAssocID="{2B6CB0D2-52E5-4C2F-AD00-49A90C0322E5}" presName="parentText" presStyleLbl="node1" presStyleIdx="3" presStyleCnt="7">
        <dgm:presLayoutVars>
          <dgm:chMax val="0"/>
          <dgm:bulletEnabled val="1"/>
        </dgm:presLayoutVars>
      </dgm:prSet>
      <dgm:spPr/>
      <dgm:t>
        <a:bodyPr/>
        <a:lstStyle/>
        <a:p>
          <a:endParaRPr lang="uk-UA"/>
        </a:p>
      </dgm:t>
    </dgm:pt>
    <dgm:pt modelId="{759E979A-CBA5-46AD-89B2-6B7D9033AF2B}" type="pres">
      <dgm:prSet presAssocID="{C71A3252-85DD-43FF-866D-0BFE7846A7B7}" presName="spacer" presStyleCnt="0"/>
      <dgm:spPr/>
    </dgm:pt>
    <dgm:pt modelId="{AC9EA320-6CB4-48F1-A5D1-224E3EF8C823}" type="pres">
      <dgm:prSet presAssocID="{31A64978-F8FE-4DDE-B956-89393FFDA9C2}" presName="parentText" presStyleLbl="node1" presStyleIdx="4" presStyleCnt="7">
        <dgm:presLayoutVars>
          <dgm:chMax val="0"/>
          <dgm:bulletEnabled val="1"/>
        </dgm:presLayoutVars>
      </dgm:prSet>
      <dgm:spPr/>
      <dgm:t>
        <a:bodyPr/>
        <a:lstStyle/>
        <a:p>
          <a:endParaRPr lang="uk-UA"/>
        </a:p>
      </dgm:t>
    </dgm:pt>
    <dgm:pt modelId="{29AF616D-94F5-4E32-ABFD-383B4B5C10E4}" type="pres">
      <dgm:prSet presAssocID="{0EE96A5F-D297-4A6E-B3D6-BE119A878C2A}" presName="spacer" presStyleCnt="0"/>
      <dgm:spPr/>
    </dgm:pt>
    <dgm:pt modelId="{17E1A5EC-E1BC-4470-B782-96A92F34DCE8}" type="pres">
      <dgm:prSet presAssocID="{E840C6EB-4E0F-4F79-AEE9-A1DB86A6A815}" presName="parentText" presStyleLbl="node1" presStyleIdx="5" presStyleCnt="7">
        <dgm:presLayoutVars>
          <dgm:chMax val="0"/>
          <dgm:bulletEnabled val="1"/>
        </dgm:presLayoutVars>
      </dgm:prSet>
      <dgm:spPr/>
      <dgm:t>
        <a:bodyPr/>
        <a:lstStyle/>
        <a:p>
          <a:endParaRPr lang="uk-UA"/>
        </a:p>
      </dgm:t>
    </dgm:pt>
    <dgm:pt modelId="{5FDC0158-7274-4FD1-A3A1-3ECE46FCFE2C}" type="pres">
      <dgm:prSet presAssocID="{2A2FA522-272B-4B1F-99FA-3EB9F3763398}" presName="spacer" presStyleCnt="0"/>
      <dgm:spPr/>
    </dgm:pt>
    <dgm:pt modelId="{732B50D3-6A0A-42F7-AEB3-34491F81F297}" type="pres">
      <dgm:prSet presAssocID="{BB875DE7-EAC0-462F-9D27-C491BC23443A}" presName="parentText" presStyleLbl="node1" presStyleIdx="6" presStyleCnt="7">
        <dgm:presLayoutVars>
          <dgm:chMax val="0"/>
          <dgm:bulletEnabled val="1"/>
        </dgm:presLayoutVars>
      </dgm:prSet>
      <dgm:spPr/>
      <dgm:t>
        <a:bodyPr/>
        <a:lstStyle/>
        <a:p>
          <a:endParaRPr lang="uk-UA"/>
        </a:p>
      </dgm:t>
    </dgm:pt>
  </dgm:ptLst>
  <dgm:cxnLst>
    <dgm:cxn modelId="{E70B7BBC-0177-483F-B31F-816D46DFF4F1}" type="presOf" srcId="{2B6CB0D2-52E5-4C2F-AD00-49A90C0322E5}" destId="{D2E3C975-C6A3-49EF-89F1-D633B8C53F90}" srcOrd="0" destOrd="0" presId="urn:microsoft.com/office/officeart/2005/8/layout/vList2"/>
    <dgm:cxn modelId="{B57B46C2-5D2A-4790-A281-CC19DCB3D41E}" srcId="{1CA74F35-2D86-4E6A-83C1-79CE65C42140}" destId="{E840C6EB-4E0F-4F79-AEE9-A1DB86A6A815}" srcOrd="5" destOrd="0" parTransId="{C9D5E4A2-BD05-4740-B3CD-B1B4B4705E75}" sibTransId="{2A2FA522-272B-4B1F-99FA-3EB9F3763398}"/>
    <dgm:cxn modelId="{C4836FC9-4D03-4171-9462-59982C06CBD5}" type="presOf" srcId="{E840C6EB-4E0F-4F79-AEE9-A1DB86A6A815}" destId="{17E1A5EC-E1BC-4470-B782-96A92F34DCE8}" srcOrd="0" destOrd="0" presId="urn:microsoft.com/office/officeart/2005/8/layout/vList2"/>
    <dgm:cxn modelId="{60CAE717-820A-43D3-9339-692A92DB64D8}" type="presOf" srcId="{1981129C-EC69-4947-A44A-15126B5256A9}" destId="{6FDC9B6B-BC99-4C6D-A0A7-62FB23C633EC}" srcOrd="0" destOrd="0" presId="urn:microsoft.com/office/officeart/2005/8/layout/vList2"/>
    <dgm:cxn modelId="{9C9C17CA-50FE-447E-BBA5-49B19D7E1777}" type="presOf" srcId="{B7273375-894A-44EE-9CD7-A4B14B908DF9}" destId="{3798BDDF-9FFB-49D7-BE4B-512B5A4A337D}" srcOrd="0" destOrd="0" presId="urn:microsoft.com/office/officeart/2005/8/layout/vList2"/>
    <dgm:cxn modelId="{550CB3FE-4E3F-4679-BF92-9F8CBA897123}" srcId="{1CA74F35-2D86-4E6A-83C1-79CE65C42140}" destId="{31A64978-F8FE-4DDE-B956-89393FFDA9C2}" srcOrd="4" destOrd="0" parTransId="{396ED344-EAED-4CF2-B1B6-FFC663A2BA44}" sibTransId="{0EE96A5F-D297-4A6E-B3D6-BE119A878C2A}"/>
    <dgm:cxn modelId="{01A0BC93-EAB6-47CC-AB67-2432CD1ADC14}" type="presOf" srcId="{BB875DE7-EAC0-462F-9D27-C491BC23443A}" destId="{732B50D3-6A0A-42F7-AEB3-34491F81F297}" srcOrd="0" destOrd="0" presId="urn:microsoft.com/office/officeart/2005/8/layout/vList2"/>
    <dgm:cxn modelId="{9F29D49D-DE3E-4321-AB10-9D255D19A1E7}" srcId="{1CA74F35-2D86-4E6A-83C1-79CE65C42140}" destId="{2B6CB0D2-52E5-4C2F-AD00-49A90C0322E5}" srcOrd="3" destOrd="0" parTransId="{F9DFBD9D-6ACE-41D9-8143-A67CAE70B453}" sibTransId="{C71A3252-85DD-43FF-866D-0BFE7846A7B7}"/>
    <dgm:cxn modelId="{7866859A-E48E-4535-A0CB-6F97BC3BFC91}" srcId="{1CA74F35-2D86-4E6A-83C1-79CE65C42140}" destId="{FD629349-B250-48B4-AFD7-26D955B82524}" srcOrd="0" destOrd="0" parTransId="{C96D5434-C92C-4B0E-8C8E-D23B2C2073FA}" sibTransId="{ADB3AA76-984C-488C-940A-A1CC2FE3958D}"/>
    <dgm:cxn modelId="{A60A3916-A586-49EE-BF0C-E37FA6D93827}" type="presOf" srcId="{FD629349-B250-48B4-AFD7-26D955B82524}" destId="{08B40220-3B31-4184-99A0-4ECD1F0BDF8D}" srcOrd="0" destOrd="0" presId="urn:microsoft.com/office/officeart/2005/8/layout/vList2"/>
    <dgm:cxn modelId="{D4AD184D-BFE9-4DF3-BC6F-62E555D90F99}" type="presOf" srcId="{1CA74F35-2D86-4E6A-83C1-79CE65C42140}" destId="{90162FE7-2781-4052-81B4-E4AD6CBC344E}" srcOrd="0" destOrd="0" presId="urn:microsoft.com/office/officeart/2005/8/layout/vList2"/>
    <dgm:cxn modelId="{FA13E61D-FD72-4098-85A3-4FF94037995B}" srcId="{1CA74F35-2D86-4E6A-83C1-79CE65C42140}" destId="{BB875DE7-EAC0-462F-9D27-C491BC23443A}" srcOrd="6" destOrd="0" parTransId="{FC453ED8-9F11-4A23-ABC4-672656DC5392}" sibTransId="{99107A97-5F77-41B7-8CC7-4C15A2F57FDD}"/>
    <dgm:cxn modelId="{111FBB04-7C2D-4CFC-9C1D-68B29021CE51}" srcId="{1CA74F35-2D86-4E6A-83C1-79CE65C42140}" destId="{1981129C-EC69-4947-A44A-15126B5256A9}" srcOrd="1" destOrd="0" parTransId="{85E2ED41-7FBC-4775-A505-CD888B26346B}" sibTransId="{68515B7E-C276-46AC-9682-909AF66BF7D6}"/>
    <dgm:cxn modelId="{FDFCE131-E375-42B3-94D4-51CF71A40775}" srcId="{1CA74F35-2D86-4E6A-83C1-79CE65C42140}" destId="{B7273375-894A-44EE-9CD7-A4B14B908DF9}" srcOrd="2" destOrd="0" parTransId="{BEBABB5C-9162-4731-A0DE-65913EE0E245}" sibTransId="{7E343157-31E8-49A6-BEAE-625C07F905FB}"/>
    <dgm:cxn modelId="{23E22227-BF1C-4461-9125-A3D1ED5C0C7D}" type="presOf" srcId="{31A64978-F8FE-4DDE-B956-89393FFDA9C2}" destId="{AC9EA320-6CB4-48F1-A5D1-224E3EF8C823}" srcOrd="0" destOrd="0" presId="urn:microsoft.com/office/officeart/2005/8/layout/vList2"/>
    <dgm:cxn modelId="{EF0AE250-218F-4F5C-A0CA-7E2EDEFF113C}" type="presParOf" srcId="{90162FE7-2781-4052-81B4-E4AD6CBC344E}" destId="{08B40220-3B31-4184-99A0-4ECD1F0BDF8D}" srcOrd="0" destOrd="0" presId="urn:microsoft.com/office/officeart/2005/8/layout/vList2"/>
    <dgm:cxn modelId="{84D3DAE5-058D-4C4D-99DC-2C13AC1226A2}" type="presParOf" srcId="{90162FE7-2781-4052-81B4-E4AD6CBC344E}" destId="{EB5CD6F4-2803-408F-8827-AF6B5DC80999}" srcOrd="1" destOrd="0" presId="urn:microsoft.com/office/officeart/2005/8/layout/vList2"/>
    <dgm:cxn modelId="{9E9E6B67-B0CC-474B-B2F8-7357C06A7484}" type="presParOf" srcId="{90162FE7-2781-4052-81B4-E4AD6CBC344E}" destId="{6FDC9B6B-BC99-4C6D-A0A7-62FB23C633EC}" srcOrd="2" destOrd="0" presId="urn:microsoft.com/office/officeart/2005/8/layout/vList2"/>
    <dgm:cxn modelId="{E4F407D2-A065-406E-95C5-8322C630FEC0}" type="presParOf" srcId="{90162FE7-2781-4052-81B4-E4AD6CBC344E}" destId="{298EB1DF-DA9D-4983-A46E-EF8EE8147340}" srcOrd="3" destOrd="0" presId="urn:microsoft.com/office/officeart/2005/8/layout/vList2"/>
    <dgm:cxn modelId="{1923DE8C-C24B-4380-A4FF-CBFA5787E636}" type="presParOf" srcId="{90162FE7-2781-4052-81B4-E4AD6CBC344E}" destId="{3798BDDF-9FFB-49D7-BE4B-512B5A4A337D}" srcOrd="4" destOrd="0" presId="urn:microsoft.com/office/officeart/2005/8/layout/vList2"/>
    <dgm:cxn modelId="{15512A23-2CAC-4CD5-BF7B-B4C7D38C0F06}" type="presParOf" srcId="{90162FE7-2781-4052-81B4-E4AD6CBC344E}" destId="{809111EE-56BA-4713-AF52-43D36B7FAB10}" srcOrd="5" destOrd="0" presId="urn:microsoft.com/office/officeart/2005/8/layout/vList2"/>
    <dgm:cxn modelId="{FE671285-BCFE-44C0-A704-1E7ACE143F32}" type="presParOf" srcId="{90162FE7-2781-4052-81B4-E4AD6CBC344E}" destId="{D2E3C975-C6A3-49EF-89F1-D633B8C53F90}" srcOrd="6" destOrd="0" presId="urn:microsoft.com/office/officeart/2005/8/layout/vList2"/>
    <dgm:cxn modelId="{3E030A58-A55A-472C-BEA5-97C423E85B2A}" type="presParOf" srcId="{90162FE7-2781-4052-81B4-E4AD6CBC344E}" destId="{759E979A-CBA5-46AD-89B2-6B7D9033AF2B}" srcOrd="7" destOrd="0" presId="urn:microsoft.com/office/officeart/2005/8/layout/vList2"/>
    <dgm:cxn modelId="{B1E90312-E2F2-469F-84C4-C687F0D68538}" type="presParOf" srcId="{90162FE7-2781-4052-81B4-E4AD6CBC344E}" destId="{AC9EA320-6CB4-48F1-A5D1-224E3EF8C823}" srcOrd="8" destOrd="0" presId="urn:microsoft.com/office/officeart/2005/8/layout/vList2"/>
    <dgm:cxn modelId="{75B659D1-F8A1-4469-B5E4-0D1BE6005EC1}" type="presParOf" srcId="{90162FE7-2781-4052-81B4-E4AD6CBC344E}" destId="{29AF616D-94F5-4E32-ABFD-383B4B5C10E4}" srcOrd="9" destOrd="0" presId="urn:microsoft.com/office/officeart/2005/8/layout/vList2"/>
    <dgm:cxn modelId="{8B2AE0C1-6F07-41AA-9268-F18CE81D9B7F}" type="presParOf" srcId="{90162FE7-2781-4052-81B4-E4AD6CBC344E}" destId="{17E1A5EC-E1BC-4470-B782-96A92F34DCE8}" srcOrd="10" destOrd="0" presId="urn:microsoft.com/office/officeart/2005/8/layout/vList2"/>
    <dgm:cxn modelId="{C85978EB-797B-4DF3-A1E5-5022545B15B3}" type="presParOf" srcId="{90162FE7-2781-4052-81B4-E4AD6CBC344E}" destId="{5FDC0158-7274-4FD1-A3A1-3ECE46FCFE2C}" srcOrd="11" destOrd="0" presId="urn:microsoft.com/office/officeart/2005/8/layout/vList2"/>
    <dgm:cxn modelId="{7CB31D0C-5202-4C24-B74D-9B6758C8A0F7}" type="presParOf" srcId="{90162FE7-2781-4052-81B4-E4AD6CBC344E}" destId="{732B50D3-6A0A-42F7-AEB3-34491F81F297}"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A6D251-EDFA-4FC9-A40A-F5657C41ACF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82FECA05-85F2-4F71-A053-5C755ED90081}">
      <dgm:prSet phldrT="[Текст]"/>
      <dgm:spPr/>
      <dgm:t>
        <a:bodyPr/>
        <a:lstStyle/>
        <a:p>
          <a:r>
            <a:rPr lang="uk-UA" smtClean="0">
              <a:latin typeface="Times New Roman" pitchFamily="18" charset="0"/>
              <a:cs typeface="Times New Roman" pitchFamily="18" charset="0"/>
            </a:rPr>
            <a:t>інформування споживачів (про фірму, товари, їхню якість, де можна придбати);</a:t>
          </a:r>
          <a:endParaRPr lang="ru-RU">
            <a:latin typeface="Times New Roman" pitchFamily="18" charset="0"/>
            <a:cs typeface="Times New Roman" pitchFamily="18" charset="0"/>
          </a:endParaRPr>
        </a:p>
      </dgm:t>
    </dgm:pt>
    <dgm:pt modelId="{4E31540C-B46F-4D22-BB58-A07056B6134D}" type="parTrans" cxnId="{D0D6E045-B924-41F5-BB2A-F98546D3783A}">
      <dgm:prSet/>
      <dgm:spPr/>
      <dgm:t>
        <a:bodyPr/>
        <a:lstStyle/>
        <a:p>
          <a:endParaRPr lang="ru-RU">
            <a:latin typeface="Times New Roman" pitchFamily="18" charset="0"/>
            <a:cs typeface="Times New Roman" pitchFamily="18" charset="0"/>
          </a:endParaRPr>
        </a:p>
      </dgm:t>
    </dgm:pt>
    <dgm:pt modelId="{2D469B5B-9381-4979-8CD0-7E23F871E123}" type="sibTrans" cxnId="{D0D6E045-B924-41F5-BB2A-F98546D3783A}">
      <dgm:prSet/>
      <dgm:spPr/>
      <dgm:t>
        <a:bodyPr/>
        <a:lstStyle/>
        <a:p>
          <a:endParaRPr lang="ru-RU">
            <a:latin typeface="Times New Roman" pitchFamily="18" charset="0"/>
            <a:cs typeface="Times New Roman" pitchFamily="18" charset="0"/>
          </a:endParaRPr>
        </a:p>
      </dgm:t>
    </dgm:pt>
    <dgm:pt modelId="{95E3F87A-A7D9-48FE-8BCD-17CB87764191}">
      <dgm:prSet/>
      <dgm:spPr/>
      <dgm:t>
        <a:bodyPr/>
        <a:lstStyle/>
        <a:p>
          <a:r>
            <a:rPr lang="uk-UA" smtClean="0">
              <a:latin typeface="Times New Roman" pitchFamily="18" charset="0"/>
              <a:cs typeface="Times New Roman" pitchFamily="18" charset="0"/>
            </a:rPr>
            <a:t>стимулювання збуту товарів;</a:t>
          </a:r>
          <a:endParaRPr lang="ru-RU" dirty="0">
            <a:latin typeface="Times New Roman" pitchFamily="18" charset="0"/>
            <a:cs typeface="Times New Roman" pitchFamily="18" charset="0"/>
          </a:endParaRPr>
        </a:p>
      </dgm:t>
    </dgm:pt>
    <dgm:pt modelId="{B14676C8-57A4-4AF4-A6A5-33AFC4291809}" type="parTrans" cxnId="{E3E75F62-290C-42C7-A073-0385BC3B147F}">
      <dgm:prSet/>
      <dgm:spPr/>
      <dgm:t>
        <a:bodyPr/>
        <a:lstStyle/>
        <a:p>
          <a:endParaRPr lang="ru-RU">
            <a:latin typeface="Times New Roman" pitchFamily="18" charset="0"/>
            <a:cs typeface="Times New Roman" pitchFamily="18" charset="0"/>
          </a:endParaRPr>
        </a:p>
      </dgm:t>
    </dgm:pt>
    <dgm:pt modelId="{5837D670-03F4-4BDE-8FF9-6E94981AE45F}" type="sibTrans" cxnId="{E3E75F62-290C-42C7-A073-0385BC3B147F}">
      <dgm:prSet/>
      <dgm:spPr/>
      <dgm:t>
        <a:bodyPr/>
        <a:lstStyle/>
        <a:p>
          <a:endParaRPr lang="ru-RU">
            <a:latin typeface="Times New Roman" pitchFamily="18" charset="0"/>
            <a:cs typeface="Times New Roman" pitchFamily="18" charset="0"/>
          </a:endParaRPr>
        </a:p>
      </dgm:t>
    </dgm:pt>
    <dgm:pt modelId="{CE90E571-1525-4998-B086-40A32C9A9B0E}">
      <dgm:prSet/>
      <dgm:spPr/>
      <dgm:t>
        <a:bodyPr/>
        <a:lstStyle/>
        <a:p>
          <a:r>
            <a:rPr lang="uk-UA" smtClean="0">
              <a:latin typeface="Times New Roman" pitchFamily="18" charset="0"/>
              <a:cs typeface="Times New Roman" pitchFamily="18" charset="0"/>
            </a:rPr>
            <a:t>формування сприятливого іміджу торгової марки компанії;</a:t>
          </a:r>
          <a:endParaRPr lang="ru-RU" dirty="0">
            <a:latin typeface="Times New Roman" pitchFamily="18" charset="0"/>
            <a:cs typeface="Times New Roman" pitchFamily="18" charset="0"/>
          </a:endParaRPr>
        </a:p>
      </dgm:t>
    </dgm:pt>
    <dgm:pt modelId="{28465493-556D-4428-8BA7-F268C48701EB}" type="parTrans" cxnId="{EA7624EC-6BD7-4FD2-95F8-010A09DA8D53}">
      <dgm:prSet/>
      <dgm:spPr/>
      <dgm:t>
        <a:bodyPr/>
        <a:lstStyle/>
        <a:p>
          <a:endParaRPr lang="ru-RU">
            <a:latin typeface="Times New Roman" pitchFamily="18" charset="0"/>
            <a:cs typeface="Times New Roman" pitchFamily="18" charset="0"/>
          </a:endParaRPr>
        </a:p>
      </dgm:t>
    </dgm:pt>
    <dgm:pt modelId="{8ADDB385-BC1F-4E16-B9C8-85851291355D}" type="sibTrans" cxnId="{EA7624EC-6BD7-4FD2-95F8-010A09DA8D53}">
      <dgm:prSet/>
      <dgm:spPr/>
      <dgm:t>
        <a:bodyPr/>
        <a:lstStyle/>
        <a:p>
          <a:endParaRPr lang="ru-RU">
            <a:latin typeface="Times New Roman" pitchFamily="18" charset="0"/>
            <a:cs typeface="Times New Roman" pitchFamily="18" charset="0"/>
          </a:endParaRPr>
        </a:p>
      </dgm:t>
    </dgm:pt>
    <dgm:pt modelId="{7458AA15-969D-40E1-8F43-EBC3C07E1C0E}">
      <dgm:prSet/>
      <dgm:spPr/>
      <dgm:t>
        <a:bodyPr/>
        <a:lstStyle/>
        <a:p>
          <a:r>
            <a:rPr lang="uk-UA" smtClean="0">
              <a:latin typeface="Times New Roman" pitchFamily="18" charset="0"/>
              <a:cs typeface="Times New Roman" pitchFamily="18" charset="0"/>
            </a:rPr>
            <a:t>мотивування споживачів (спонукання до певних дій).</a:t>
          </a:r>
          <a:endParaRPr lang="ru-RU" dirty="0">
            <a:latin typeface="Times New Roman" pitchFamily="18" charset="0"/>
            <a:cs typeface="Times New Roman" pitchFamily="18" charset="0"/>
          </a:endParaRPr>
        </a:p>
      </dgm:t>
    </dgm:pt>
    <dgm:pt modelId="{D16DDA04-BE3C-47FD-91AF-EEA73A677CBA}" type="parTrans" cxnId="{63347CEE-FE6D-4A3D-9488-9C5D46FD6C30}">
      <dgm:prSet/>
      <dgm:spPr/>
      <dgm:t>
        <a:bodyPr/>
        <a:lstStyle/>
        <a:p>
          <a:endParaRPr lang="ru-RU">
            <a:latin typeface="Times New Roman" pitchFamily="18" charset="0"/>
            <a:cs typeface="Times New Roman" pitchFamily="18" charset="0"/>
          </a:endParaRPr>
        </a:p>
      </dgm:t>
    </dgm:pt>
    <dgm:pt modelId="{0CB2F982-EEB3-4380-81C7-B29C3F9EA8B4}" type="sibTrans" cxnId="{63347CEE-FE6D-4A3D-9488-9C5D46FD6C30}">
      <dgm:prSet/>
      <dgm:spPr/>
      <dgm:t>
        <a:bodyPr/>
        <a:lstStyle/>
        <a:p>
          <a:endParaRPr lang="ru-RU">
            <a:latin typeface="Times New Roman" pitchFamily="18" charset="0"/>
            <a:cs typeface="Times New Roman" pitchFamily="18" charset="0"/>
          </a:endParaRPr>
        </a:p>
      </dgm:t>
    </dgm:pt>
    <dgm:pt modelId="{C1DC7A7F-6F5C-4D7A-BC0B-0A769DC59442}" type="pres">
      <dgm:prSet presAssocID="{31A6D251-EDFA-4FC9-A40A-F5657C41ACF9}" presName="Name0" presStyleCnt="0">
        <dgm:presLayoutVars>
          <dgm:chMax val="7"/>
          <dgm:chPref val="7"/>
          <dgm:dir/>
        </dgm:presLayoutVars>
      </dgm:prSet>
      <dgm:spPr/>
      <dgm:t>
        <a:bodyPr/>
        <a:lstStyle/>
        <a:p>
          <a:endParaRPr lang="uk-UA"/>
        </a:p>
      </dgm:t>
    </dgm:pt>
    <dgm:pt modelId="{09C53E50-EC3B-41A2-B020-705120D13397}" type="pres">
      <dgm:prSet presAssocID="{31A6D251-EDFA-4FC9-A40A-F5657C41ACF9}" presName="Name1" presStyleCnt="0"/>
      <dgm:spPr/>
    </dgm:pt>
    <dgm:pt modelId="{FE7C77BF-48E1-4A2C-840A-806047214241}" type="pres">
      <dgm:prSet presAssocID="{31A6D251-EDFA-4FC9-A40A-F5657C41ACF9}" presName="cycle" presStyleCnt="0"/>
      <dgm:spPr/>
    </dgm:pt>
    <dgm:pt modelId="{733C6421-CCB0-457C-9EA9-F8C14DCC71AA}" type="pres">
      <dgm:prSet presAssocID="{31A6D251-EDFA-4FC9-A40A-F5657C41ACF9}" presName="srcNode" presStyleLbl="node1" presStyleIdx="0" presStyleCnt="4"/>
      <dgm:spPr/>
    </dgm:pt>
    <dgm:pt modelId="{DD0FFCE4-BECB-454E-84C7-EA2A7DACD6B2}" type="pres">
      <dgm:prSet presAssocID="{31A6D251-EDFA-4FC9-A40A-F5657C41ACF9}" presName="conn" presStyleLbl="parChTrans1D2" presStyleIdx="0" presStyleCnt="1"/>
      <dgm:spPr/>
      <dgm:t>
        <a:bodyPr/>
        <a:lstStyle/>
        <a:p>
          <a:endParaRPr lang="uk-UA"/>
        </a:p>
      </dgm:t>
    </dgm:pt>
    <dgm:pt modelId="{19940921-BDF2-4552-A6B3-C9B61B885372}" type="pres">
      <dgm:prSet presAssocID="{31A6D251-EDFA-4FC9-A40A-F5657C41ACF9}" presName="extraNode" presStyleLbl="node1" presStyleIdx="0" presStyleCnt="4"/>
      <dgm:spPr/>
    </dgm:pt>
    <dgm:pt modelId="{DFEE4DBE-82FB-4F08-9A19-1EC17DA3C0FB}" type="pres">
      <dgm:prSet presAssocID="{31A6D251-EDFA-4FC9-A40A-F5657C41ACF9}" presName="dstNode" presStyleLbl="node1" presStyleIdx="0" presStyleCnt="4"/>
      <dgm:spPr/>
    </dgm:pt>
    <dgm:pt modelId="{E2FF5018-CB5F-447B-8430-B35A5AF9426A}" type="pres">
      <dgm:prSet presAssocID="{82FECA05-85F2-4F71-A053-5C755ED90081}" presName="text_1" presStyleLbl="node1" presStyleIdx="0" presStyleCnt="4">
        <dgm:presLayoutVars>
          <dgm:bulletEnabled val="1"/>
        </dgm:presLayoutVars>
      </dgm:prSet>
      <dgm:spPr/>
      <dgm:t>
        <a:bodyPr/>
        <a:lstStyle/>
        <a:p>
          <a:endParaRPr lang="ru-RU"/>
        </a:p>
      </dgm:t>
    </dgm:pt>
    <dgm:pt modelId="{39E3EF69-C94E-418E-A0A8-9913E8F260D0}" type="pres">
      <dgm:prSet presAssocID="{82FECA05-85F2-4F71-A053-5C755ED90081}" presName="accent_1" presStyleCnt="0"/>
      <dgm:spPr/>
    </dgm:pt>
    <dgm:pt modelId="{F2338E19-F98A-453F-987F-A995E0660717}" type="pres">
      <dgm:prSet presAssocID="{82FECA05-85F2-4F71-A053-5C755ED90081}" presName="accentRepeatNode" presStyleLbl="solidFgAcc1" presStyleIdx="0" presStyleCnt="4"/>
      <dgm:spPr/>
    </dgm:pt>
    <dgm:pt modelId="{F6887000-6726-4993-BC42-A0ED6BDD9B1A}" type="pres">
      <dgm:prSet presAssocID="{95E3F87A-A7D9-48FE-8BCD-17CB87764191}" presName="text_2" presStyleLbl="node1" presStyleIdx="1" presStyleCnt="4">
        <dgm:presLayoutVars>
          <dgm:bulletEnabled val="1"/>
        </dgm:presLayoutVars>
      </dgm:prSet>
      <dgm:spPr/>
      <dgm:t>
        <a:bodyPr/>
        <a:lstStyle/>
        <a:p>
          <a:endParaRPr lang="uk-UA"/>
        </a:p>
      </dgm:t>
    </dgm:pt>
    <dgm:pt modelId="{602BBB7F-F7F6-4B3F-8ACE-807ABF1A7283}" type="pres">
      <dgm:prSet presAssocID="{95E3F87A-A7D9-48FE-8BCD-17CB87764191}" presName="accent_2" presStyleCnt="0"/>
      <dgm:spPr/>
    </dgm:pt>
    <dgm:pt modelId="{C09D40EE-C58C-4B3E-B156-D61CDED6815F}" type="pres">
      <dgm:prSet presAssocID="{95E3F87A-A7D9-48FE-8BCD-17CB87764191}" presName="accentRepeatNode" presStyleLbl="solidFgAcc1" presStyleIdx="1" presStyleCnt="4"/>
      <dgm:spPr/>
    </dgm:pt>
    <dgm:pt modelId="{02DCA8E2-BEBA-4A56-BAEE-0FD88CB69297}" type="pres">
      <dgm:prSet presAssocID="{CE90E571-1525-4998-B086-40A32C9A9B0E}" presName="text_3" presStyleLbl="node1" presStyleIdx="2" presStyleCnt="4">
        <dgm:presLayoutVars>
          <dgm:bulletEnabled val="1"/>
        </dgm:presLayoutVars>
      </dgm:prSet>
      <dgm:spPr/>
      <dgm:t>
        <a:bodyPr/>
        <a:lstStyle/>
        <a:p>
          <a:endParaRPr lang="uk-UA"/>
        </a:p>
      </dgm:t>
    </dgm:pt>
    <dgm:pt modelId="{F036F234-4F71-482E-8029-3DD96ABE12E7}" type="pres">
      <dgm:prSet presAssocID="{CE90E571-1525-4998-B086-40A32C9A9B0E}" presName="accent_3" presStyleCnt="0"/>
      <dgm:spPr/>
    </dgm:pt>
    <dgm:pt modelId="{6BE350B3-A97C-4456-BB99-8CC6E471EB0D}" type="pres">
      <dgm:prSet presAssocID="{CE90E571-1525-4998-B086-40A32C9A9B0E}" presName="accentRepeatNode" presStyleLbl="solidFgAcc1" presStyleIdx="2" presStyleCnt="4"/>
      <dgm:spPr/>
    </dgm:pt>
    <dgm:pt modelId="{02FB16CF-4714-4932-97C2-6546D1F05323}" type="pres">
      <dgm:prSet presAssocID="{7458AA15-969D-40E1-8F43-EBC3C07E1C0E}" presName="text_4" presStyleLbl="node1" presStyleIdx="3" presStyleCnt="4">
        <dgm:presLayoutVars>
          <dgm:bulletEnabled val="1"/>
        </dgm:presLayoutVars>
      </dgm:prSet>
      <dgm:spPr/>
      <dgm:t>
        <a:bodyPr/>
        <a:lstStyle/>
        <a:p>
          <a:endParaRPr lang="uk-UA"/>
        </a:p>
      </dgm:t>
    </dgm:pt>
    <dgm:pt modelId="{78326076-3215-4EEE-B1E3-FF7D812FFE97}" type="pres">
      <dgm:prSet presAssocID="{7458AA15-969D-40E1-8F43-EBC3C07E1C0E}" presName="accent_4" presStyleCnt="0"/>
      <dgm:spPr/>
    </dgm:pt>
    <dgm:pt modelId="{D15850E7-2492-40E5-8ECE-5A85F8E323C1}" type="pres">
      <dgm:prSet presAssocID="{7458AA15-969D-40E1-8F43-EBC3C07E1C0E}" presName="accentRepeatNode" presStyleLbl="solidFgAcc1" presStyleIdx="3" presStyleCnt="4"/>
      <dgm:spPr/>
    </dgm:pt>
  </dgm:ptLst>
  <dgm:cxnLst>
    <dgm:cxn modelId="{C4B77350-DECA-4146-8F10-B8D0228E82B6}" type="presOf" srcId="{7458AA15-969D-40E1-8F43-EBC3C07E1C0E}" destId="{02FB16CF-4714-4932-97C2-6546D1F05323}" srcOrd="0" destOrd="0" presId="urn:microsoft.com/office/officeart/2008/layout/VerticalCurvedList"/>
    <dgm:cxn modelId="{E3E75F62-290C-42C7-A073-0385BC3B147F}" srcId="{31A6D251-EDFA-4FC9-A40A-F5657C41ACF9}" destId="{95E3F87A-A7D9-48FE-8BCD-17CB87764191}" srcOrd="1" destOrd="0" parTransId="{B14676C8-57A4-4AF4-A6A5-33AFC4291809}" sibTransId="{5837D670-03F4-4BDE-8FF9-6E94981AE45F}"/>
    <dgm:cxn modelId="{F72F5EB1-5105-49F1-909B-9ADF3B907251}" type="presOf" srcId="{95E3F87A-A7D9-48FE-8BCD-17CB87764191}" destId="{F6887000-6726-4993-BC42-A0ED6BDD9B1A}" srcOrd="0" destOrd="0" presId="urn:microsoft.com/office/officeart/2008/layout/VerticalCurvedList"/>
    <dgm:cxn modelId="{63347CEE-FE6D-4A3D-9488-9C5D46FD6C30}" srcId="{31A6D251-EDFA-4FC9-A40A-F5657C41ACF9}" destId="{7458AA15-969D-40E1-8F43-EBC3C07E1C0E}" srcOrd="3" destOrd="0" parTransId="{D16DDA04-BE3C-47FD-91AF-EEA73A677CBA}" sibTransId="{0CB2F982-EEB3-4380-81C7-B29C3F9EA8B4}"/>
    <dgm:cxn modelId="{EA7624EC-6BD7-4FD2-95F8-010A09DA8D53}" srcId="{31A6D251-EDFA-4FC9-A40A-F5657C41ACF9}" destId="{CE90E571-1525-4998-B086-40A32C9A9B0E}" srcOrd="2" destOrd="0" parTransId="{28465493-556D-4428-8BA7-F268C48701EB}" sibTransId="{8ADDB385-BC1F-4E16-B9C8-85851291355D}"/>
    <dgm:cxn modelId="{D0D6E045-B924-41F5-BB2A-F98546D3783A}" srcId="{31A6D251-EDFA-4FC9-A40A-F5657C41ACF9}" destId="{82FECA05-85F2-4F71-A053-5C755ED90081}" srcOrd="0" destOrd="0" parTransId="{4E31540C-B46F-4D22-BB58-A07056B6134D}" sibTransId="{2D469B5B-9381-4979-8CD0-7E23F871E123}"/>
    <dgm:cxn modelId="{33E2FE1F-F8BE-4283-8376-DDD916E5DA9A}" type="presOf" srcId="{2D469B5B-9381-4979-8CD0-7E23F871E123}" destId="{DD0FFCE4-BECB-454E-84C7-EA2A7DACD6B2}" srcOrd="0" destOrd="0" presId="urn:microsoft.com/office/officeart/2008/layout/VerticalCurvedList"/>
    <dgm:cxn modelId="{5E40C637-C1B9-4714-A298-C5C8FDD7FEE0}" type="presOf" srcId="{CE90E571-1525-4998-B086-40A32C9A9B0E}" destId="{02DCA8E2-BEBA-4A56-BAEE-0FD88CB69297}" srcOrd="0" destOrd="0" presId="urn:microsoft.com/office/officeart/2008/layout/VerticalCurvedList"/>
    <dgm:cxn modelId="{39681210-1805-4B85-87FF-B68732BD5107}" type="presOf" srcId="{82FECA05-85F2-4F71-A053-5C755ED90081}" destId="{E2FF5018-CB5F-447B-8430-B35A5AF9426A}" srcOrd="0" destOrd="0" presId="urn:microsoft.com/office/officeart/2008/layout/VerticalCurvedList"/>
    <dgm:cxn modelId="{577FDF66-4B52-43EF-ABB8-837112CB72D7}" type="presOf" srcId="{31A6D251-EDFA-4FC9-A40A-F5657C41ACF9}" destId="{C1DC7A7F-6F5C-4D7A-BC0B-0A769DC59442}" srcOrd="0" destOrd="0" presId="urn:microsoft.com/office/officeart/2008/layout/VerticalCurvedList"/>
    <dgm:cxn modelId="{F2BFA052-B0B9-429A-AA0E-4C218D5970F6}" type="presParOf" srcId="{C1DC7A7F-6F5C-4D7A-BC0B-0A769DC59442}" destId="{09C53E50-EC3B-41A2-B020-705120D13397}" srcOrd="0" destOrd="0" presId="urn:microsoft.com/office/officeart/2008/layout/VerticalCurvedList"/>
    <dgm:cxn modelId="{5765BC59-3398-4801-8434-796CDFCBF9E3}" type="presParOf" srcId="{09C53E50-EC3B-41A2-B020-705120D13397}" destId="{FE7C77BF-48E1-4A2C-840A-806047214241}" srcOrd="0" destOrd="0" presId="urn:microsoft.com/office/officeart/2008/layout/VerticalCurvedList"/>
    <dgm:cxn modelId="{AB3DCEF1-A40E-40EF-9E00-25F10FECE4D2}" type="presParOf" srcId="{FE7C77BF-48E1-4A2C-840A-806047214241}" destId="{733C6421-CCB0-457C-9EA9-F8C14DCC71AA}" srcOrd="0" destOrd="0" presId="urn:microsoft.com/office/officeart/2008/layout/VerticalCurvedList"/>
    <dgm:cxn modelId="{DBBB7D2F-0DCE-46D9-AA1F-C7ECE45B3205}" type="presParOf" srcId="{FE7C77BF-48E1-4A2C-840A-806047214241}" destId="{DD0FFCE4-BECB-454E-84C7-EA2A7DACD6B2}" srcOrd="1" destOrd="0" presId="urn:microsoft.com/office/officeart/2008/layout/VerticalCurvedList"/>
    <dgm:cxn modelId="{5E9A905C-AF10-48D8-AD81-23D96B92BB6A}" type="presParOf" srcId="{FE7C77BF-48E1-4A2C-840A-806047214241}" destId="{19940921-BDF2-4552-A6B3-C9B61B885372}" srcOrd="2" destOrd="0" presId="urn:microsoft.com/office/officeart/2008/layout/VerticalCurvedList"/>
    <dgm:cxn modelId="{5ABF648E-6295-4CAD-98D9-1FD44DDD3840}" type="presParOf" srcId="{FE7C77BF-48E1-4A2C-840A-806047214241}" destId="{DFEE4DBE-82FB-4F08-9A19-1EC17DA3C0FB}" srcOrd="3" destOrd="0" presId="urn:microsoft.com/office/officeart/2008/layout/VerticalCurvedList"/>
    <dgm:cxn modelId="{8353950D-3158-48F4-99ED-D679DF0946F9}" type="presParOf" srcId="{09C53E50-EC3B-41A2-B020-705120D13397}" destId="{E2FF5018-CB5F-447B-8430-B35A5AF9426A}" srcOrd="1" destOrd="0" presId="urn:microsoft.com/office/officeart/2008/layout/VerticalCurvedList"/>
    <dgm:cxn modelId="{A2612D63-EADF-4DBB-B599-22F491FB5EE0}" type="presParOf" srcId="{09C53E50-EC3B-41A2-B020-705120D13397}" destId="{39E3EF69-C94E-418E-A0A8-9913E8F260D0}" srcOrd="2" destOrd="0" presId="urn:microsoft.com/office/officeart/2008/layout/VerticalCurvedList"/>
    <dgm:cxn modelId="{1A35DFBD-F669-4020-930C-F25BB8B1B0E9}" type="presParOf" srcId="{39E3EF69-C94E-418E-A0A8-9913E8F260D0}" destId="{F2338E19-F98A-453F-987F-A995E0660717}" srcOrd="0" destOrd="0" presId="urn:microsoft.com/office/officeart/2008/layout/VerticalCurvedList"/>
    <dgm:cxn modelId="{F5466F3B-C232-4446-9E4B-E2FACF69FB79}" type="presParOf" srcId="{09C53E50-EC3B-41A2-B020-705120D13397}" destId="{F6887000-6726-4993-BC42-A0ED6BDD9B1A}" srcOrd="3" destOrd="0" presId="urn:microsoft.com/office/officeart/2008/layout/VerticalCurvedList"/>
    <dgm:cxn modelId="{17E09675-274A-4460-B990-7B40D85E9E58}" type="presParOf" srcId="{09C53E50-EC3B-41A2-B020-705120D13397}" destId="{602BBB7F-F7F6-4B3F-8ACE-807ABF1A7283}" srcOrd="4" destOrd="0" presId="urn:microsoft.com/office/officeart/2008/layout/VerticalCurvedList"/>
    <dgm:cxn modelId="{3A9953FF-4EF2-43A8-8D92-3BEC0637FE3A}" type="presParOf" srcId="{602BBB7F-F7F6-4B3F-8ACE-807ABF1A7283}" destId="{C09D40EE-C58C-4B3E-B156-D61CDED6815F}" srcOrd="0" destOrd="0" presId="urn:microsoft.com/office/officeart/2008/layout/VerticalCurvedList"/>
    <dgm:cxn modelId="{727F7E8D-DD30-4176-8667-FEA0B310CBAA}" type="presParOf" srcId="{09C53E50-EC3B-41A2-B020-705120D13397}" destId="{02DCA8E2-BEBA-4A56-BAEE-0FD88CB69297}" srcOrd="5" destOrd="0" presId="urn:microsoft.com/office/officeart/2008/layout/VerticalCurvedList"/>
    <dgm:cxn modelId="{18C2CA4D-A186-4C16-B795-9650B4FC7AA0}" type="presParOf" srcId="{09C53E50-EC3B-41A2-B020-705120D13397}" destId="{F036F234-4F71-482E-8029-3DD96ABE12E7}" srcOrd="6" destOrd="0" presId="urn:microsoft.com/office/officeart/2008/layout/VerticalCurvedList"/>
    <dgm:cxn modelId="{08925B8B-43F8-4483-967C-580BE3FAE7D4}" type="presParOf" srcId="{F036F234-4F71-482E-8029-3DD96ABE12E7}" destId="{6BE350B3-A97C-4456-BB99-8CC6E471EB0D}" srcOrd="0" destOrd="0" presId="urn:microsoft.com/office/officeart/2008/layout/VerticalCurvedList"/>
    <dgm:cxn modelId="{3C53B4A0-C8E2-43B2-8B3E-820845032DC5}" type="presParOf" srcId="{09C53E50-EC3B-41A2-B020-705120D13397}" destId="{02FB16CF-4714-4932-97C2-6546D1F05323}" srcOrd="7" destOrd="0" presId="urn:microsoft.com/office/officeart/2008/layout/VerticalCurvedList"/>
    <dgm:cxn modelId="{BCEAF960-E6DB-4C75-A503-198D3A4E8779}" type="presParOf" srcId="{09C53E50-EC3B-41A2-B020-705120D13397}" destId="{78326076-3215-4EEE-B1E3-FF7D812FFE97}" srcOrd="8" destOrd="0" presId="urn:microsoft.com/office/officeart/2008/layout/VerticalCurvedList"/>
    <dgm:cxn modelId="{4D6A55CA-3BB8-4104-81A2-A8DD2C363793}" type="presParOf" srcId="{78326076-3215-4EEE-B1E3-FF7D812FFE97}" destId="{D15850E7-2492-40E5-8ECE-5A85F8E323C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28C002-AF91-483C-A82B-24C10A0C603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6302B9A8-47CD-41AF-996D-3808513EE2F3}">
      <dgm:prSet phldrT="[Текст]" custT="1"/>
      <dgm:spPr/>
      <dgm:t>
        <a:bodyPr/>
        <a:lstStyle/>
        <a:p>
          <a:r>
            <a:rPr lang="uk-UA" sz="1600" i="1" smtClean="0">
              <a:latin typeface="Times New Roman" pitchFamily="18" charset="0"/>
              <a:cs typeface="Times New Roman" pitchFamily="18" charset="0"/>
            </a:rPr>
            <a:t>цілі фірми </a:t>
          </a:r>
          <a:r>
            <a:rPr lang="uk-UA" sz="1600" smtClean="0">
              <a:latin typeface="Times New Roman" pitchFamily="18" charset="0"/>
              <a:cs typeface="Times New Roman" pitchFamily="18" charset="0"/>
            </a:rPr>
            <a:t>– вихід фірми на нові ринки, позиціонування товару, формування певного іміджу фірми;</a:t>
          </a:r>
          <a:endParaRPr lang="ru-RU" sz="1600">
            <a:latin typeface="Times New Roman" pitchFamily="18" charset="0"/>
            <a:cs typeface="Times New Roman" pitchFamily="18" charset="0"/>
          </a:endParaRPr>
        </a:p>
      </dgm:t>
    </dgm:pt>
    <dgm:pt modelId="{C92BD66E-8E21-4041-84DC-7CFD0E1397EE}" type="parTrans" cxnId="{885BA2CD-D84E-42D5-81E5-5D2BF322FD38}">
      <dgm:prSet/>
      <dgm:spPr/>
      <dgm:t>
        <a:bodyPr/>
        <a:lstStyle/>
        <a:p>
          <a:endParaRPr lang="ru-RU"/>
        </a:p>
      </dgm:t>
    </dgm:pt>
    <dgm:pt modelId="{4C28925A-2679-44DF-BFE4-FABA3202682F}" type="sibTrans" cxnId="{885BA2CD-D84E-42D5-81E5-5D2BF322FD38}">
      <dgm:prSet/>
      <dgm:spPr/>
      <dgm:t>
        <a:bodyPr/>
        <a:lstStyle/>
        <a:p>
          <a:endParaRPr lang="ru-RU"/>
        </a:p>
      </dgm:t>
    </dgm:pt>
    <dgm:pt modelId="{DFC89D4D-1078-4E99-9E64-D4DD43D85F12}">
      <dgm:prSet custT="1"/>
      <dgm:spPr/>
      <dgm:t>
        <a:bodyPr/>
        <a:lstStyle/>
        <a:p>
          <a:r>
            <a:rPr lang="uk-UA" sz="1600" i="1" smtClean="0">
              <a:latin typeface="Times New Roman" pitchFamily="18" charset="0"/>
              <a:cs typeface="Times New Roman" pitchFamily="18" charset="0"/>
            </a:rPr>
            <a:t>стратегія фірми </a:t>
          </a:r>
          <a:r>
            <a:rPr lang="uk-UA" sz="1600" smtClean="0">
              <a:latin typeface="Times New Roman" pitchFamily="18" charset="0"/>
              <a:cs typeface="Times New Roman" pitchFamily="18" charset="0"/>
            </a:rPr>
            <a:t>– стимулювання збуту, персональний продаж, стимулювання торгового персоналу фірми;</a:t>
          </a:r>
          <a:endParaRPr lang="ru-RU" sz="1600" dirty="0">
            <a:latin typeface="Times New Roman" pitchFamily="18" charset="0"/>
            <a:cs typeface="Times New Roman" pitchFamily="18" charset="0"/>
          </a:endParaRPr>
        </a:p>
      </dgm:t>
    </dgm:pt>
    <dgm:pt modelId="{99FF5C62-94F7-4BFB-BD08-283D63221025}" type="parTrans" cxnId="{633ED76B-26A0-491E-8FC2-1B45901E8032}">
      <dgm:prSet/>
      <dgm:spPr/>
      <dgm:t>
        <a:bodyPr/>
        <a:lstStyle/>
        <a:p>
          <a:endParaRPr lang="ru-RU"/>
        </a:p>
      </dgm:t>
    </dgm:pt>
    <dgm:pt modelId="{EE1C5F0E-1CE6-4E31-821A-77B1C99FA7E5}" type="sibTrans" cxnId="{633ED76B-26A0-491E-8FC2-1B45901E8032}">
      <dgm:prSet/>
      <dgm:spPr/>
      <dgm:t>
        <a:bodyPr/>
        <a:lstStyle/>
        <a:p>
          <a:endParaRPr lang="ru-RU"/>
        </a:p>
      </dgm:t>
    </dgm:pt>
    <dgm:pt modelId="{E4953D55-8D98-4A62-A55D-EDF68339246A}">
      <dgm:prSet custT="1"/>
      <dgm:spPr/>
      <dgm:t>
        <a:bodyPr/>
        <a:lstStyle/>
        <a:p>
          <a:r>
            <a:rPr lang="uk-UA" sz="1600" i="1" dirty="0" smtClean="0">
              <a:latin typeface="Times New Roman" pitchFamily="18" charset="0"/>
              <a:cs typeface="Times New Roman" pitchFamily="18" charset="0"/>
            </a:rPr>
            <a:t>цільова аудиторія </a:t>
          </a:r>
          <a:r>
            <a:rPr lang="uk-UA" sz="1600" dirty="0" smtClean="0">
              <a:latin typeface="Times New Roman" pitchFamily="18" charset="0"/>
              <a:cs typeface="Times New Roman" pitchFamily="18" charset="0"/>
            </a:rPr>
            <a:t>– група споживачів, на яку спрямований комплекс просування – кінцеві споживачі, посередники, широка громадськість</a:t>
          </a:r>
          <a:endParaRPr lang="ru-RU" sz="1600" dirty="0">
            <a:latin typeface="Times New Roman" pitchFamily="18" charset="0"/>
            <a:cs typeface="Times New Roman" pitchFamily="18" charset="0"/>
          </a:endParaRPr>
        </a:p>
      </dgm:t>
    </dgm:pt>
    <dgm:pt modelId="{9D05BEA4-B1A6-43E0-92D5-28FB9EC340CF}" type="parTrans" cxnId="{041101AE-5D28-403B-9462-9ECE977F3F2E}">
      <dgm:prSet/>
      <dgm:spPr/>
      <dgm:t>
        <a:bodyPr/>
        <a:lstStyle/>
        <a:p>
          <a:endParaRPr lang="ru-RU"/>
        </a:p>
      </dgm:t>
    </dgm:pt>
    <dgm:pt modelId="{7CBDB18D-6524-438F-8B00-11A79473DA5E}" type="sibTrans" cxnId="{041101AE-5D28-403B-9462-9ECE977F3F2E}">
      <dgm:prSet/>
      <dgm:spPr/>
      <dgm:t>
        <a:bodyPr/>
        <a:lstStyle/>
        <a:p>
          <a:endParaRPr lang="ru-RU"/>
        </a:p>
      </dgm:t>
    </dgm:pt>
    <dgm:pt modelId="{1E819BE9-AD61-4DA0-B412-32FBC191AFEC}">
      <dgm:prSet custT="1"/>
      <dgm:spPr/>
      <dgm:t>
        <a:bodyPr/>
        <a:lstStyle/>
        <a:p>
          <a:r>
            <a:rPr lang="uk-UA" sz="1600" dirty="0" smtClean="0">
              <a:latin typeface="Times New Roman" pitchFamily="18" charset="0"/>
              <a:cs typeface="Times New Roman" pitchFamily="18" charset="0"/>
            </a:rPr>
            <a:t>обумовлює вибір засобів маркетингових комунікацій.</a:t>
          </a:r>
          <a:endParaRPr lang="ru-RU" sz="1600" dirty="0">
            <a:latin typeface="Times New Roman" pitchFamily="18" charset="0"/>
            <a:cs typeface="Times New Roman" pitchFamily="18" charset="0"/>
          </a:endParaRPr>
        </a:p>
      </dgm:t>
    </dgm:pt>
    <dgm:pt modelId="{4659A4D0-8EA2-490B-BDF2-C37F729853BD}" type="parTrans" cxnId="{FF0042BD-943A-4D7B-8175-AC5970AAF753}">
      <dgm:prSet/>
      <dgm:spPr/>
      <dgm:t>
        <a:bodyPr/>
        <a:lstStyle/>
        <a:p>
          <a:endParaRPr lang="ru-RU"/>
        </a:p>
      </dgm:t>
    </dgm:pt>
    <dgm:pt modelId="{EF85595F-0275-4401-8298-012C10537D05}" type="sibTrans" cxnId="{FF0042BD-943A-4D7B-8175-AC5970AAF753}">
      <dgm:prSet/>
      <dgm:spPr/>
      <dgm:t>
        <a:bodyPr/>
        <a:lstStyle/>
        <a:p>
          <a:endParaRPr lang="ru-RU"/>
        </a:p>
      </dgm:t>
    </dgm:pt>
    <dgm:pt modelId="{47C60C6F-039C-4846-ADF0-8C3CCF37D8E1}">
      <dgm:prSet custT="1"/>
      <dgm:spPr/>
      <dgm:t>
        <a:bodyPr/>
        <a:lstStyle/>
        <a:p>
          <a:r>
            <a:rPr lang="uk-UA" sz="1600" i="1" smtClean="0">
              <a:latin typeface="Times New Roman" pitchFamily="18" charset="0"/>
              <a:cs typeface="Times New Roman" pitchFamily="18" charset="0"/>
            </a:rPr>
            <a:t>тип товару </a:t>
          </a:r>
          <a:r>
            <a:rPr lang="uk-UA" sz="1600" smtClean="0">
              <a:latin typeface="Times New Roman" pitchFamily="18" charset="0"/>
              <a:cs typeface="Times New Roman" pitchFamily="18" charset="0"/>
            </a:rPr>
            <a:t>– на ринку товарів широкого вжитку значущість елементів комунікаційного комплексу може бути представлена таким рядом: реклама – стимулювання збуту – персональний продаж</a:t>
          </a:r>
          <a:endParaRPr lang="ru-RU" sz="1600" dirty="0">
            <a:latin typeface="Times New Roman" pitchFamily="18" charset="0"/>
            <a:cs typeface="Times New Roman" pitchFamily="18" charset="0"/>
          </a:endParaRPr>
        </a:p>
      </dgm:t>
    </dgm:pt>
    <dgm:pt modelId="{FEC2C4F5-86D1-4B8E-90E3-8AFF40E6082E}" type="parTrans" cxnId="{3B7DEE05-28CE-4DB1-8D8A-1B0BEF915E5F}">
      <dgm:prSet/>
      <dgm:spPr/>
      <dgm:t>
        <a:bodyPr/>
        <a:lstStyle/>
        <a:p>
          <a:endParaRPr lang="ru-RU"/>
        </a:p>
      </dgm:t>
    </dgm:pt>
    <dgm:pt modelId="{9F09A096-5AD8-4597-8EE6-A7966CA99562}" type="sibTrans" cxnId="{3B7DEE05-28CE-4DB1-8D8A-1B0BEF915E5F}">
      <dgm:prSet/>
      <dgm:spPr/>
      <dgm:t>
        <a:bodyPr/>
        <a:lstStyle/>
        <a:p>
          <a:endParaRPr lang="ru-RU"/>
        </a:p>
      </dgm:t>
    </dgm:pt>
    <dgm:pt modelId="{F99D88B0-CC46-4C3B-A82B-DDB3D7556A80}">
      <dgm:prSet custT="1"/>
      <dgm:spPr/>
      <dgm:t>
        <a:bodyPr/>
        <a:lstStyle/>
        <a:p>
          <a:r>
            <a:rPr lang="uk-UA" sz="1600" dirty="0" smtClean="0">
              <a:latin typeface="Times New Roman" pitchFamily="18" charset="0"/>
              <a:cs typeface="Times New Roman" pitchFamily="18" charset="0"/>
            </a:rPr>
            <a:t> зв’язки з громадськістю. На ринку товарів промислового призначення: персональний продаж – стимулювання збуту – реклама – зв’язки з громадськістю;</a:t>
          </a:r>
          <a:endParaRPr lang="ru-RU" sz="1600" dirty="0">
            <a:latin typeface="Times New Roman" pitchFamily="18" charset="0"/>
            <a:cs typeface="Times New Roman" pitchFamily="18" charset="0"/>
          </a:endParaRPr>
        </a:p>
      </dgm:t>
    </dgm:pt>
    <dgm:pt modelId="{1703EDF8-99AC-47DA-9C3A-38BBDFC44FA4}" type="parTrans" cxnId="{AE45023E-117D-41E2-9AD1-0631317C86DC}">
      <dgm:prSet/>
      <dgm:spPr/>
      <dgm:t>
        <a:bodyPr/>
        <a:lstStyle/>
        <a:p>
          <a:endParaRPr lang="ru-RU"/>
        </a:p>
      </dgm:t>
    </dgm:pt>
    <dgm:pt modelId="{827A9C5C-0F46-4BA9-9622-E5DA31312E39}" type="sibTrans" cxnId="{AE45023E-117D-41E2-9AD1-0631317C86DC}">
      <dgm:prSet/>
      <dgm:spPr/>
      <dgm:t>
        <a:bodyPr/>
        <a:lstStyle/>
        <a:p>
          <a:endParaRPr lang="ru-RU"/>
        </a:p>
      </dgm:t>
    </dgm:pt>
    <dgm:pt modelId="{780F92C4-CD07-42F6-ADBF-FFF8D94941EF}">
      <dgm:prSet custT="1"/>
      <dgm:spPr/>
      <dgm:t>
        <a:bodyPr/>
        <a:lstStyle/>
        <a:p>
          <a:r>
            <a:rPr lang="uk-UA" sz="1600" i="1" smtClean="0">
              <a:latin typeface="Times New Roman" pitchFamily="18" charset="0"/>
              <a:cs typeface="Times New Roman" pitchFamily="18" charset="0"/>
            </a:rPr>
            <a:t>етап життєвого циклу товару </a:t>
          </a:r>
          <a:r>
            <a:rPr lang="uk-UA" sz="1600" smtClean="0">
              <a:latin typeface="Times New Roman" pitchFamily="18" charset="0"/>
              <a:cs typeface="Times New Roman" pitchFamily="18" charset="0"/>
            </a:rPr>
            <a:t>– кожному етапу життєвого циклу товару відповідають певні цілі маркетингу, певні комунікаційні цілі і певний набір елементів просування.</a:t>
          </a:r>
          <a:endParaRPr lang="ru-RU" sz="1600" dirty="0">
            <a:latin typeface="Times New Roman" pitchFamily="18" charset="0"/>
            <a:cs typeface="Times New Roman" pitchFamily="18" charset="0"/>
          </a:endParaRPr>
        </a:p>
      </dgm:t>
    </dgm:pt>
    <dgm:pt modelId="{2FC0F9EA-4D6F-4AA1-966B-E9E6F3322562}" type="parTrans" cxnId="{88724EE8-22C0-421E-B2B4-BC60BFB28036}">
      <dgm:prSet/>
      <dgm:spPr/>
      <dgm:t>
        <a:bodyPr/>
        <a:lstStyle/>
        <a:p>
          <a:endParaRPr lang="ru-RU"/>
        </a:p>
      </dgm:t>
    </dgm:pt>
    <dgm:pt modelId="{F27019E2-45F9-4AC3-9990-A85A9EBF2730}" type="sibTrans" cxnId="{88724EE8-22C0-421E-B2B4-BC60BFB28036}">
      <dgm:prSet/>
      <dgm:spPr/>
      <dgm:t>
        <a:bodyPr/>
        <a:lstStyle/>
        <a:p>
          <a:endParaRPr lang="ru-RU"/>
        </a:p>
      </dgm:t>
    </dgm:pt>
    <dgm:pt modelId="{19246983-350B-4131-8D07-F675F0AB3D89}">
      <dgm:prSet custT="1"/>
      <dgm:spPr/>
      <dgm:t>
        <a:bodyPr/>
        <a:lstStyle/>
        <a:p>
          <a:r>
            <a:rPr lang="uk-UA" sz="1600" i="1" smtClean="0">
              <a:latin typeface="Times New Roman" pitchFamily="18" charset="0"/>
              <a:cs typeface="Times New Roman" pitchFamily="18" charset="0"/>
            </a:rPr>
            <a:t>обсяги ринку та його концентрація </a:t>
          </a:r>
          <a:r>
            <a:rPr lang="uk-UA" sz="1600" smtClean="0">
              <a:latin typeface="Times New Roman" pitchFamily="18" charset="0"/>
              <a:cs typeface="Times New Roman" pitchFamily="18" charset="0"/>
            </a:rPr>
            <a:t>– якщо ринок невеликий, а споживачі розміщені (географічно) концентровано, перевага за персональним продажем, якщо навпаки – за рекламою і прямим маркетингом;</a:t>
          </a:r>
          <a:endParaRPr lang="ru-RU" sz="1600" dirty="0">
            <a:latin typeface="Times New Roman" pitchFamily="18" charset="0"/>
            <a:cs typeface="Times New Roman" pitchFamily="18" charset="0"/>
          </a:endParaRPr>
        </a:p>
      </dgm:t>
    </dgm:pt>
    <dgm:pt modelId="{CE91F4C7-8C50-4B6E-AC02-C5A4F692D88A}" type="parTrans" cxnId="{4B7CE7A0-E287-4FCC-9512-39D22DF390D4}">
      <dgm:prSet/>
      <dgm:spPr/>
      <dgm:t>
        <a:bodyPr/>
        <a:lstStyle/>
        <a:p>
          <a:endParaRPr lang="ru-RU"/>
        </a:p>
      </dgm:t>
    </dgm:pt>
    <dgm:pt modelId="{D567B034-4942-4F0F-92F8-57C29284875B}" type="sibTrans" cxnId="{4B7CE7A0-E287-4FCC-9512-39D22DF390D4}">
      <dgm:prSet/>
      <dgm:spPr/>
      <dgm:t>
        <a:bodyPr/>
        <a:lstStyle/>
        <a:p>
          <a:endParaRPr lang="ru-RU"/>
        </a:p>
      </dgm:t>
    </dgm:pt>
    <dgm:pt modelId="{60740E9D-5343-406A-BC1A-E54EB263F681}">
      <dgm:prSet custT="1"/>
      <dgm:spPr/>
      <dgm:t>
        <a:bodyPr/>
        <a:lstStyle/>
        <a:p>
          <a:r>
            <a:rPr lang="uk-UA" sz="1600" i="1" smtClean="0">
              <a:latin typeface="Times New Roman" pitchFamily="18" charset="0"/>
              <a:cs typeface="Times New Roman" pitchFamily="18" charset="0"/>
            </a:rPr>
            <a:t>наявність ресурсів і вартість засобів просування </a:t>
          </a:r>
          <a:r>
            <a:rPr lang="uk-UA" sz="1600" smtClean="0">
              <a:latin typeface="Times New Roman" pitchFamily="18" charset="0"/>
              <a:cs typeface="Times New Roman" pitchFamily="18" charset="0"/>
            </a:rPr>
            <a:t>– наявність у компанії ресурсів для проведення рекламної кампанії.</a:t>
          </a:r>
          <a:endParaRPr lang="ru-RU" sz="1600" dirty="0">
            <a:latin typeface="Times New Roman" pitchFamily="18" charset="0"/>
            <a:cs typeface="Times New Roman" pitchFamily="18" charset="0"/>
          </a:endParaRPr>
        </a:p>
      </dgm:t>
    </dgm:pt>
    <dgm:pt modelId="{6C8BC9DA-0322-47BF-838E-9ADA9BE9B101}" type="parTrans" cxnId="{54EB2BB4-03CD-4763-8150-6E4593C2E39D}">
      <dgm:prSet/>
      <dgm:spPr/>
      <dgm:t>
        <a:bodyPr/>
        <a:lstStyle/>
        <a:p>
          <a:endParaRPr lang="ru-RU"/>
        </a:p>
      </dgm:t>
    </dgm:pt>
    <dgm:pt modelId="{E1027B79-69B4-48A2-BAEB-D792A0E1A4B8}" type="sibTrans" cxnId="{54EB2BB4-03CD-4763-8150-6E4593C2E39D}">
      <dgm:prSet/>
      <dgm:spPr/>
      <dgm:t>
        <a:bodyPr/>
        <a:lstStyle/>
        <a:p>
          <a:endParaRPr lang="ru-RU"/>
        </a:p>
      </dgm:t>
    </dgm:pt>
    <dgm:pt modelId="{7306C48A-F14F-4A9D-A662-D94A6CEE5B8A}" type="pres">
      <dgm:prSet presAssocID="{0B28C002-AF91-483C-A82B-24C10A0C603B}" presName="linear" presStyleCnt="0">
        <dgm:presLayoutVars>
          <dgm:animLvl val="lvl"/>
          <dgm:resizeHandles val="exact"/>
        </dgm:presLayoutVars>
      </dgm:prSet>
      <dgm:spPr/>
      <dgm:t>
        <a:bodyPr/>
        <a:lstStyle/>
        <a:p>
          <a:endParaRPr lang="uk-UA"/>
        </a:p>
      </dgm:t>
    </dgm:pt>
    <dgm:pt modelId="{FB30AF23-45F3-40AF-97C4-1A6883882890}" type="pres">
      <dgm:prSet presAssocID="{6302B9A8-47CD-41AF-996D-3808513EE2F3}" presName="parentText" presStyleLbl="node1" presStyleIdx="0" presStyleCnt="9">
        <dgm:presLayoutVars>
          <dgm:chMax val="0"/>
          <dgm:bulletEnabled val="1"/>
        </dgm:presLayoutVars>
      </dgm:prSet>
      <dgm:spPr/>
      <dgm:t>
        <a:bodyPr/>
        <a:lstStyle/>
        <a:p>
          <a:endParaRPr lang="ru-RU"/>
        </a:p>
      </dgm:t>
    </dgm:pt>
    <dgm:pt modelId="{72290041-F37A-40D1-B3D4-39946EB81908}" type="pres">
      <dgm:prSet presAssocID="{4C28925A-2679-44DF-BFE4-FABA3202682F}" presName="spacer" presStyleCnt="0"/>
      <dgm:spPr/>
    </dgm:pt>
    <dgm:pt modelId="{F2157A73-24EA-402E-9F3B-B31706771780}" type="pres">
      <dgm:prSet presAssocID="{DFC89D4D-1078-4E99-9E64-D4DD43D85F12}" presName="parentText" presStyleLbl="node1" presStyleIdx="1" presStyleCnt="9">
        <dgm:presLayoutVars>
          <dgm:chMax val="0"/>
          <dgm:bulletEnabled val="1"/>
        </dgm:presLayoutVars>
      </dgm:prSet>
      <dgm:spPr/>
      <dgm:t>
        <a:bodyPr/>
        <a:lstStyle/>
        <a:p>
          <a:endParaRPr lang="uk-UA"/>
        </a:p>
      </dgm:t>
    </dgm:pt>
    <dgm:pt modelId="{8A923AAF-F44F-4BEA-B2AE-35BB06BA8822}" type="pres">
      <dgm:prSet presAssocID="{EE1C5F0E-1CE6-4E31-821A-77B1C99FA7E5}" presName="spacer" presStyleCnt="0"/>
      <dgm:spPr/>
    </dgm:pt>
    <dgm:pt modelId="{C61D663A-9BBD-4C06-8BCC-4ABB315CC312}" type="pres">
      <dgm:prSet presAssocID="{E4953D55-8D98-4A62-A55D-EDF68339246A}" presName="parentText" presStyleLbl="node1" presStyleIdx="2" presStyleCnt="9">
        <dgm:presLayoutVars>
          <dgm:chMax val="0"/>
          <dgm:bulletEnabled val="1"/>
        </dgm:presLayoutVars>
      </dgm:prSet>
      <dgm:spPr/>
      <dgm:t>
        <a:bodyPr/>
        <a:lstStyle/>
        <a:p>
          <a:endParaRPr lang="uk-UA"/>
        </a:p>
      </dgm:t>
    </dgm:pt>
    <dgm:pt modelId="{472F48C4-FDEE-43A9-8D9B-9453EB967C24}" type="pres">
      <dgm:prSet presAssocID="{7CBDB18D-6524-438F-8B00-11A79473DA5E}" presName="spacer" presStyleCnt="0"/>
      <dgm:spPr/>
    </dgm:pt>
    <dgm:pt modelId="{0340C0C0-CA3F-4835-82D0-A62233A7FDB0}" type="pres">
      <dgm:prSet presAssocID="{1E819BE9-AD61-4DA0-B412-32FBC191AFEC}" presName="parentText" presStyleLbl="node1" presStyleIdx="3" presStyleCnt="9">
        <dgm:presLayoutVars>
          <dgm:chMax val="0"/>
          <dgm:bulletEnabled val="1"/>
        </dgm:presLayoutVars>
      </dgm:prSet>
      <dgm:spPr/>
      <dgm:t>
        <a:bodyPr/>
        <a:lstStyle/>
        <a:p>
          <a:endParaRPr lang="ru-RU"/>
        </a:p>
      </dgm:t>
    </dgm:pt>
    <dgm:pt modelId="{1B561BB1-FC78-432C-84DB-701BA54F09EE}" type="pres">
      <dgm:prSet presAssocID="{EF85595F-0275-4401-8298-012C10537D05}" presName="spacer" presStyleCnt="0"/>
      <dgm:spPr/>
    </dgm:pt>
    <dgm:pt modelId="{BDB31E23-3DC1-4306-A97E-91679E98D02C}" type="pres">
      <dgm:prSet presAssocID="{47C60C6F-039C-4846-ADF0-8C3CCF37D8E1}" presName="parentText" presStyleLbl="node1" presStyleIdx="4" presStyleCnt="9">
        <dgm:presLayoutVars>
          <dgm:chMax val="0"/>
          <dgm:bulletEnabled val="1"/>
        </dgm:presLayoutVars>
      </dgm:prSet>
      <dgm:spPr/>
      <dgm:t>
        <a:bodyPr/>
        <a:lstStyle/>
        <a:p>
          <a:endParaRPr lang="uk-UA"/>
        </a:p>
      </dgm:t>
    </dgm:pt>
    <dgm:pt modelId="{1DE0BD30-8142-4A9F-8815-441E99D99786}" type="pres">
      <dgm:prSet presAssocID="{9F09A096-5AD8-4597-8EE6-A7966CA99562}" presName="spacer" presStyleCnt="0"/>
      <dgm:spPr/>
    </dgm:pt>
    <dgm:pt modelId="{4F10C196-FD03-468C-9EF6-B860C18DA96E}" type="pres">
      <dgm:prSet presAssocID="{F99D88B0-CC46-4C3B-A82B-DDB3D7556A80}" presName="parentText" presStyleLbl="node1" presStyleIdx="5" presStyleCnt="9">
        <dgm:presLayoutVars>
          <dgm:chMax val="0"/>
          <dgm:bulletEnabled val="1"/>
        </dgm:presLayoutVars>
      </dgm:prSet>
      <dgm:spPr/>
      <dgm:t>
        <a:bodyPr/>
        <a:lstStyle/>
        <a:p>
          <a:endParaRPr lang="ru-RU"/>
        </a:p>
      </dgm:t>
    </dgm:pt>
    <dgm:pt modelId="{63029AA3-822C-487C-9951-A7119B7CD492}" type="pres">
      <dgm:prSet presAssocID="{827A9C5C-0F46-4BA9-9622-E5DA31312E39}" presName="spacer" presStyleCnt="0"/>
      <dgm:spPr/>
    </dgm:pt>
    <dgm:pt modelId="{355FCA98-53E4-48EA-9547-7244491170B6}" type="pres">
      <dgm:prSet presAssocID="{780F92C4-CD07-42F6-ADBF-FFF8D94941EF}" presName="parentText" presStyleLbl="node1" presStyleIdx="6" presStyleCnt="9">
        <dgm:presLayoutVars>
          <dgm:chMax val="0"/>
          <dgm:bulletEnabled val="1"/>
        </dgm:presLayoutVars>
      </dgm:prSet>
      <dgm:spPr/>
      <dgm:t>
        <a:bodyPr/>
        <a:lstStyle/>
        <a:p>
          <a:endParaRPr lang="uk-UA"/>
        </a:p>
      </dgm:t>
    </dgm:pt>
    <dgm:pt modelId="{122E5E93-20C6-496A-8B85-0CA1389B84A6}" type="pres">
      <dgm:prSet presAssocID="{F27019E2-45F9-4AC3-9990-A85A9EBF2730}" presName="spacer" presStyleCnt="0"/>
      <dgm:spPr/>
    </dgm:pt>
    <dgm:pt modelId="{9B7EF894-9EA8-4609-AFEE-0DDE83EEA171}" type="pres">
      <dgm:prSet presAssocID="{19246983-350B-4131-8D07-F675F0AB3D89}" presName="parentText" presStyleLbl="node1" presStyleIdx="7" presStyleCnt="9">
        <dgm:presLayoutVars>
          <dgm:chMax val="0"/>
          <dgm:bulletEnabled val="1"/>
        </dgm:presLayoutVars>
      </dgm:prSet>
      <dgm:spPr/>
      <dgm:t>
        <a:bodyPr/>
        <a:lstStyle/>
        <a:p>
          <a:endParaRPr lang="uk-UA"/>
        </a:p>
      </dgm:t>
    </dgm:pt>
    <dgm:pt modelId="{DB3D22FF-FEBE-49C8-8316-AA9AAFB0BDFC}" type="pres">
      <dgm:prSet presAssocID="{D567B034-4942-4F0F-92F8-57C29284875B}" presName="spacer" presStyleCnt="0"/>
      <dgm:spPr/>
    </dgm:pt>
    <dgm:pt modelId="{C4D3C202-A46B-43F7-BA0B-B11C8EB5A9F5}" type="pres">
      <dgm:prSet presAssocID="{60740E9D-5343-406A-BC1A-E54EB263F681}" presName="parentText" presStyleLbl="node1" presStyleIdx="8" presStyleCnt="9">
        <dgm:presLayoutVars>
          <dgm:chMax val="0"/>
          <dgm:bulletEnabled val="1"/>
        </dgm:presLayoutVars>
      </dgm:prSet>
      <dgm:spPr/>
      <dgm:t>
        <a:bodyPr/>
        <a:lstStyle/>
        <a:p>
          <a:endParaRPr lang="uk-UA"/>
        </a:p>
      </dgm:t>
    </dgm:pt>
  </dgm:ptLst>
  <dgm:cxnLst>
    <dgm:cxn modelId="{65296825-774D-47CA-8F4B-73D6E7FF589A}" type="presOf" srcId="{0B28C002-AF91-483C-A82B-24C10A0C603B}" destId="{7306C48A-F14F-4A9D-A662-D94A6CEE5B8A}" srcOrd="0" destOrd="0" presId="urn:microsoft.com/office/officeart/2005/8/layout/vList2"/>
    <dgm:cxn modelId="{88724EE8-22C0-421E-B2B4-BC60BFB28036}" srcId="{0B28C002-AF91-483C-A82B-24C10A0C603B}" destId="{780F92C4-CD07-42F6-ADBF-FFF8D94941EF}" srcOrd="6" destOrd="0" parTransId="{2FC0F9EA-4D6F-4AA1-966B-E9E6F3322562}" sibTransId="{F27019E2-45F9-4AC3-9990-A85A9EBF2730}"/>
    <dgm:cxn modelId="{763DF4FA-812D-4B29-9C02-E67737E5EB73}" type="presOf" srcId="{E4953D55-8D98-4A62-A55D-EDF68339246A}" destId="{C61D663A-9BBD-4C06-8BCC-4ABB315CC312}" srcOrd="0" destOrd="0" presId="urn:microsoft.com/office/officeart/2005/8/layout/vList2"/>
    <dgm:cxn modelId="{A3E41B1B-160C-417A-B305-1F747FB3F6E6}" type="presOf" srcId="{60740E9D-5343-406A-BC1A-E54EB263F681}" destId="{C4D3C202-A46B-43F7-BA0B-B11C8EB5A9F5}" srcOrd="0" destOrd="0" presId="urn:microsoft.com/office/officeart/2005/8/layout/vList2"/>
    <dgm:cxn modelId="{AE45023E-117D-41E2-9AD1-0631317C86DC}" srcId="{0B28C002-AF91-483C-A82B-24C10A0C603B}" destId="{F99D88B0-CC46-4C3B-A82B-DDB3D7556A80}" srcOrd="5" destOrd="0" parTransId="{1703EDF8-99AC-47DA-9C3A-38BBDFC44FA4}" sibTransId="{827A9C5C-0F46-4BA9-9622-E5DA31312E39}"/>
    <dgm:cxn modelId="{885BA2CD-D84E-42D5-81E5-5D2BF322FD38}" srcId="{0B28C002-AF91-483C-A82B-24C10A0C603B}" destId="{6302B9A8-47CD-41AF-996D-3808513EE2F3}" srcOrd="0" destOrd="0" parTransId="{C92BD66E-8E21-4041-84DC-7CFD0E1397EE}" sibTransId="{4C28925A-2679-44DF-BFE4-FABA3202682F}"/>
    <dgm:cxn modelId="{603DA561-9D16-4C25-8003-50A5D5CF8FA7}" type="presOf" srcId="{780F92C4-CD07-42F6-ADBF-FFF8D94941EF}" destId="{355FCA98-53E4-48EA-9547-7244491170B6}" srcOrd="0" destOrd="0" presId="urn:microsoft.com/office/officeart/2005/8/layout/vList2"/>
    <dgm:cxn modelId="{54EB2BB4-03CD-4763-8150-6E4593C2E39D}" srcId="{0B28C002-AF91-483C-A82B-24C10A0C603B}" destId="{60740E9D-5343-406A-BC1A-E54EB263F681}" srcOrd="8" destOrd="0" parTransId="{6C8BC9DA-0322-47BF-838E-9ADA9BE9B101}" sibTransId="{E1027B79-69B4-48A2-BAEB-D792A0E1A4B8}"/>
    <dgm:cxn modelId="{06ADC1BE-46BE-49B7-98BD-6248C1CEA4F3}" type="presOf" srcId="{1E819BE9-AD61-4DA0-B412-32FBC191AFEC}" destId="{0340C0C0-CA3F-4835-82D0-A62233A7FDB0}" srcOrd="0" destOrd="0" presId="urn:microsoft.com/office/officeart/2005/8/layout/vList2"/>
    <dgm:cxn modelId="{8B5976C3-4992-41DB-8529-AAD7377E82A5}" type="presOf" srcId="{47C60C6F-039C-4846-ADF0-8C3CCF37D8E1}" destId="{BDB31E23-3DC1-4306-A97E-91679E98D02C}" srcOrd="0" destOrd="0" presId="urn:microsoft.com/office/officeart/2005/8/layout/vList2"/>
    <dgm:cxn modelId="{4B7CE7A0-E287-4FCC-9512-39D22DF390D4}" srcId="{0B28C002-AF91-483C-A82B-24C10A0C603B}" destId="{19246983-350B-4131-8D07-F675F0AB3D89}" srcOrd="7" destOrd="0" parTransId="{CE91F4C7-8C50-4B6E-AC02-C5A4F692D88A}" sibTransId="{D567B034-4942-4F0F-92F8-57C29284875B}"/>
    <dgm:cxn modelId="{D7995031-A5C5-46E5-B53A-4548E10C962D}" type="presOf" srcId="{DFC89D4D-1078-4E99-9E64-D4DD43D85F12}" destId="{F2157A73-24EA-402E-9F3B-B31706771780}" srcOrd="0" destOrd="0" presId="urn:microsoft.com/office/officeart/2005/8/layout/vList2"/>
    <dgm:cxn modelId="{3B7DEE05-28CE-4DB1-8D8A-1B0BEF915E5F}" srcId="{0B28C002-AF91-483C-A82B-24C10A0C603B}" destId="{47C60C6F-039C-4846-ADF0-8C3CCF37D8E1}" srcOrd="4" destOrd="0" parTransId="{FEC2C4F5-86D1-4B8E-90E3-8AFF40E6082E}" sibTransId="{9F09A096-5AD8-4597-8EE6-A7966CA99562}"/>
    <dgm:cxn modelId="{CE4777AB-7565-4E5B-B59C-70597529747B}" type="presOf" srcId="{F99D88B0-CC46-4C3B-A82B-DDB3D7556A80}" destId="{4F10C196-FD03-468C-9EF6-B860C18DA96E}" srcOrd="0" destOrd="0" presId="urn:microsoft.com/office/officeart/2005/8/layout/vList2"/>
    <dgm:cxn modelId="{177B9CFD-F242-4592-ACAB-0D52107F96E5}" type="presOf" srcId="{6302B9A8-47CD-41AF-996D-3808513EE2F3}" destId="{FB30AF23-45F3-40AF-97C4-1A6883882890}" srcOrd="0" destOrd="0" presId="urn:microsoft.com/office/officeart/2005/8/layout/vList2"/>
    <dgm:cxn modelId="{041101AE-5D28-403B-9462-9ECE977F3F2E}" srcId="{0B28C002-AF91-483C-A82B-24C10A0C603B}" destId="{E4953D55-8D98-4A62-A55D-EDF68339246A}" srcOrd="2" destOrd="0" parTransId="{9D05BEA4-B1A6-43E0-92D5-28FB9EC340CF}" sibTransId="{7CBDB18D-6524-438F-8B00-11A79473DA5E}"/>
    <dgm:cxn modelId="{633ED76B-26A0-491E-8FC2-1B45901E8032}" srcId="{0B28C002-AF91-483C-A82B-24C10A0C603B}" destId="{DFC89D4D-1078-4E99-9E64-D4DD43D85F12}" srcOrd="1" destOrd="0" parTransId="{99FF5C62-94F7-4BFB-BD08-283D63221025}" sibTransId="{EE1C5F0E-1CE6-4E31-821A-77B1C99FA7E5}"/>
    <dgm:cxn modelId="{FF0042BD-943A-4D7B-8175-AC5970AAF753}" srcId="{0B28C002-AF91-483C-A82B-24C10A0C603B}" destId="{1E819BE9-AD61-4DA0-B412-32FBC191AFEC}" srcOrd="3" destOrd="0" parTransId="{4659A4D0-8EA2-490B-BDF2-C37F729853BD}" sibTransId="{EF85595F-0275-4401-8298-012C10537D05}"/>
    <dgm:cxn modelId="{D00957D0-8884-4AE7-A5A3-C072C0F34222}" type="presOf" srcId="{19246983-350B-4131-8D07-F675F0AB3D89}" destId="{9B7EF894-9EA8-4609-AFEE-0DDE83EEA171}" srcOrd="0" destOrd="0" presId="urn:microsoft.com/office/officeart/2005/8/layout/vList2"/>
    <dgm:cxn modelId="{B168D627-E2C1-4398-93B7-701B7CDAAE50}" type="presParOf" srcId="{7306C48A-F14F-4A9D-A662-D94A6CEE5B8A}" destId="{FB30AF23-45F3-40AF-97C4-1A6883882890}" srcOrd="0" destOrd="0" presId="urn:microsoft.com/office/officeart/2005/8/layout/vList2"/>
    <dgm:cxn modelId="{CFAF452E-219A-49C0-9936-124B033C68CC}" type="presParOf" srcId="{7306C48A-F14F-4A9D-A662-D94A6CEE5B8A}" destId="{72290041-F37A-40D1-B3D4-39946EB81908}" srcOrd="1" destOrd="0" presId="urn:microsoft.com/office/officeart/2005/8/layout/vList2"/>
    <dgm:cxn modelId="{0278B1EE-474D-4577-A68D-443224143504}" type="presParOf" srcId="{7306C48A-F14F-4A9D-A662-D94A6CEE5B8A}" destId="{F2157A73-24EA-402E-9F3B-B31706771780}" srcOrd="2" destOrd="0" presId="urn:microsoft.com/office/officeart/2005/8/layout/vList2"/>
    <dgm:cxn modelId="{E01DBE47-EC1A-4491-A9C3-6DD9CE8A10AA}" type="presParOf" srcId="{7306C48A-F14F-4A9D-A662-D94A6CEE5B8A}" destId="{8A923AAF-F44F-4BEA-B2AE-35BB06BA8822}" srcOrd="3" destOrd="0" presId="urn:microsoft.com/office/officeart/2005/8/layout/vList2"/>
    <dgm:cxn modelId="{09F7AA2B-391A-431E-A5A9-169C7B20892E}" type="presParOf" srcId="{7306C48A-F14F-4A9D-A662-D94A6CEE5B8A}" destId="{C61D663A-9BBD-4C06-8BCC-4ABB315CC312}" srcOrd="4" destOrd="0" presId="urn:microsoft.com/office/officeart/2005/8/layout/vList2"/>
    <dgm:cxn modelId="{59AD59AF-E5F2-4571-850B-9EFBD64536BB}" type="presParOf" srcId="{7306C48A-F14F-4A9D-A662-D94A6CEE5B8A}" destId="{472F48C4-FDEE-43A9-8D9B-9453EB967C24}" srcOrd="5" destOrd="0" presId="urn:microsoft.com/office/officeart/2005/8/layout/vList2"/>
    <dgm:cxn modelId="{541AF445-8CD1-4C1B-AE1F-F6DAEBD00E9C}" type="presParOf" srcId="{7306C48A-F14F-4A9D-A662-D94A6CEE5B8A}" destId="{0340C0C0-CA3F-4835-82D0-A62233A7FDB0}" srcOrd="6" destOrd="0" presId="urn:microsoft.com/office/officeart/2005/8/layout/vList2"/>
    <dgm:cxn modelId="{F2A3AF6A-2118-436A-BD6D-C2E9622F5006}" type="presParOf" srcId="{7306C48A-F14F-4A9D-A662-D94A6CEE5B8A}" destId="{1B561BB1-FC78-432C-84DB-701BA54F09EE}" srcOrd="7" destOrd="0" presId="urn:microsoft.com/office/officeart/2005/8/layout/vList2"/>
    <dgm:cxn modelId="{FA934FE9-82D8-4433-A5FC-6B891488AA8E}" type="presParOf" srcId="{7306C48A-F14F-4A9D-A662-D94A6CEE5B8A}" destId="{BDB31E23-3DC1-4306-A97E-91679E98D02C}" srcOrd="8" destOrd="0" presId="urn:microsoft.com/office/officeart/2005/8/layout/vList2"/>
    <dgm:cxn modelId="{461FD376-C3DF-4369-A8C2-B91FB796559D}" type="presParOf" srcId="{7306C48A-F14F-4A9D-A662-D94A6CEE5B8A}" destId="{1DE0BD30-8142-4A9F-8815-441E99D99786}" srcOrd="9" destOrd="0" presId="urn:microsoft.com/office/officeart/2005/8/layout/vList2"/>
    <dgm:cxn modelId="{4FCD700E-79B7-4587-BFFD-AECF7729DDF1}" type="presParOf" srcId="{7306C48A-F14F-4A9D-A662-D94A6CEE5B8A}" destId="{4F10C196-FD03-468C-9EF6-B860C18DA96E}" srcOrd="10" destOrd="0" presId="urn:microsoft.com/office/officeart/2005/8/layout/vList2"/>
    <dgm:cxn modelId="{4BFF6715-FDAB-4520-A57D-ED5DC83898F3}" type="presParOf" srcId="{7306C48A-F14F-4A9D-A662-D94A6CEE5B8A}" destId="{63029AA3-822C-487C-9951-A7119B7CD492}" srcOrd="11" destOrd="0" presId="urn:microsoft.com/office/officeart/2005/8/layout/vList2"/>
    <dgm:cxn modelId="{A8571C7E-47AA-451E-A8E0-9F8370AF451B}" type="presParOf" srcId="{7306C48A-F14F-4A9D-A662-D94A6CEE5B8A}" destId="{355FCA98-53E4-48EA-9547-7244491170B6}" srcOrd="12" destOrd="0" presId="urn:microsoft.com/office/officeart/2005/8/layout/vList2"/>
    <dgm:cxn modelId="{DA7313B7-B307-4A66-B613-B30690175D0E}" type="presParOf" srcId="{7306C48A-F14F-4A9D-A662-D94A6CEE5B8A}" destId="{122E5E93-20C6-496A-8B85-0CA1389B84A6}" srcOrd="13" destOrd="0" presId="urn:microsoft.com/office/officeart/2005/8/layout/vList2"/>
    <dgm:cxn modelId="{2FB8DC08-DA5E-4459-B14C-D590ADEFFBD8}" type="presParOf" srcId="{7306C48A-F14F-4A9D-A662-D94A6CEE5B8A}" destId="{9B7EF894-9EA8-4609-AFEE-0DDE83EEA171}" srcOrd="14" destOrd="0" presId="urn:microsoft.com/office/officeart/2005/8/layout/vList2"/>
    <dgm:cxn modelId="{74037E96-A1D5-4F5C-921C-62008A7D0BAE}" type="presParOf" srcId="{7306C48A-F14F-4A9D-A662-D94A6CEE5B8A}" destId="{DB3D22FF-FEBE-49C8-8316-AA9AAFB0BDFC}" srcOrd="15" destOrd="0" presId="urn:microsoft.com/office/officeart/2005/8/layout/vList2"/>
    <dgm:cxn modelId="{109A5E0E-C00E-4162-A7BB-D689EDB9D504}" type="presParOf" srcId="{7306C48A-F14F-4A9D-A662-D94A6CEE5B8A}" destId="{C4D3C202-A46B-43F7-BA0B-B11C8EB5A9F5}"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D7EEBC-631C-4B63-B18C-E693EFACAACB}" type="doc">
      <dgm:prSet loTypeId="urn:microsoft.com/office/officeart/2005/8/layout/bProcess3" loCatId="process" qsTypeId="urn:microsoft.com/office/officeart/2005/8/quickstyle/simple1" qsCatId="simple" csTypeId="urn:microsoft.com/office/officeart/2005/8/colors/accent1_2" csCatId="accent1" phldr="1"/>
      <dgm:spPr/>
    </dgm:pt>
    <dgm:pt modelId="{A2316071-556C-4184-9D28-B2D1C037D7E2}">
      <dgm:prSet phldrT="[Текст]" custT="1"/>
      <dgm:spPr/>
      <dgm:t>
        <a:bodyPr/>
        <a:lstStyle/>
        <a:p>
          <a:r>
            <a:rPr lang="uk-UA" sz="2000" i="1" smtClean="0">
              <a:latin typeface="Times New Roman" pitchFamily="18" charset="0"/>
              <a:cs typeface="Times New Roman" pitchFamily="18" charset="0"/>
            </a:rPr>
            <a:t>стратегія    проштовхування     товару     </a:t>
          </a:r>
          <a:r>
            <a:rPr lang="uk-UA" sz="2000" smtClean="0">
              <a:latin typeface="Times New Roman" pitchFamily="18" charset="0"/>
              <a:cs typeface="Times New Roman" pitchFamily="18" charset="0"/>
            </a:rPr>
            <a:t>–     включає     в     себе</a:t>
          </a:r>
          <a:endParaRPr lang="ru-RU" sz="2000">
            <a:latin typeface="Times New Roman" pitchFamily="18" charset="0"/>
            <a:cs typeface="Times New Roman" pitchFamily="18" charset="0"/>
          </a:endParaRPr>
        </a:p>
      </dgm:t>
    </dgm:pt>
    <dgm:pt modelId="{4159FE42-39EE-41DA-B850-E2EC4E5412C2}" type="parTrans" cxnId="{6E0FAFD0-B47C-4F8A-B43A-938120D3C5B7}">
      <dgm:prSet/>
      <dgm:spPr/>
      <dgm:t>
        <a:bodyPr/>
        <a:lstStyle/>
        <a:p>
          <a:endParaRPr lang="ru-RU"/>
        </a:p>
      </dgm:t>
    </dgm:pt>
    <dgm:pt modelId="{FC1DFCC2-85DE-461F-A6E6-1708BB751F04}" type="sibTrans" cxnId="{6E0FAFD0-B47C-4F8A-B43A-938120D3C5B7}">
      <dgm:prSet/>
      <dgm:spPr/>
      <dgm:t>
        <a:bodyPr/>
        <a:lstStyle/>
        <a:p>
          <a:endParaRPr lang="ru-RU" sz="6000">
            <a:latin typeface="Times New Roman" pitchFamily="18" charset="0"/>
            <a:cs typeface="Times New Roman" pitchFamily="18" charset="0"/>
          </a:endParaRPr>
        </a:p>
      </dgm:t>
    </dgm:pt>
    <dgm:pt modelId="{EAB355BA-CAC5-4E15-9C65-BD9E6D77EA36}">
      <dgm:prSet custT="1"/>
      <dgm:spPr/>
      <dgm:t>
        <a:bodyPr/>
        <a:lstStyle/>
        <a:p>
          <a:r>
            <a:rPr lang="uk-UA" sz="2000" dirty="0" smtClean="0">
              <a:latin typeface="Times New Roman" pitchFamily="18" charset="0"/>
              <a:cs typeface="Times New Roman" pitchFamily="18" charset="0"/>
            </a:rPr>
            <a:t>«проштовхування» товару каналами </a:t>
          </a:r>
          <a:r>
            <a:rPr lang="uk-UA" sz="2000" dirty="0" err="1" smtClean="0">
              <a:latin typeface="Times New Roman" pitchFamily="18" charset="0"/>
              <a:cs typeface="Times New Roman" pitchFamily="18" charset="0"/>
            </a:rPr>
            <a:t>дистрибуторів</a:t>
          </a:r>
          <a:r>
            <a:rPr lang="uk-UA" sz="2000" dirty="0" smtClean="0">
              <a:latin typeface="Times New Roman" pitchFamily="18" charset="0"/>
              <a:cs typeface="Times New Roman" pitchFamily="18" charset="0"/>
            </a:rPr>
            <a:t> до кінцевих споживачів;</a:t>
          </a:r>
          <a:endParaRPr lang="ru-RU" sz="2000" dirty="0">
            <a:latin typeface="Times New Roman" pitchFamily="18" charset="0"/>
            <a:cs typeface="Times New Roman" pitchFamily="18" charset="0"/>
          </a:endParaRPr>
        </a:p>
      </dgm:t>
    </dgm:pt>
    <dgm:pt modelId="{44CE3324-FD3D-41C2-BCF6-C57D2A9A0764}" type="parTrans" cxnId="{251E1407-96DA-4553-8AA7-89446B303AF9}">
      <dgm:prSet/>
      <dgm:spPr/>
      <dgm:t>
        <a:bodyPr/>
        <a:lstStyle/>
        <a:p>
          <a:endParaRPr lang="ru-RU"/>
        </a:p>
      </dgm:t>
    </dgm:pt>
    <dgm:pt modelId="{FAF6A35D-0884-49DE-AD6E-80165D319CBD}" type="sibTrans" cxnId="{251E1407-96DA-4553-8AA7-89446B303AF9}">
      <dgm:prSet/>
      <dgm:spPr/>
      <dgm:t>
        <a:bodyPr/>
        <a:lstStyle/>
        <a:p>
          <a:endParaRPr lang="ru-RU" sz="6000">
            <a:latin typeface="Times New Roman" pitchFamily="18" charset="0"/>
            <a:cs typeface="Times New Roman" pitchFamily="18" charset="0"/>
          </a:endParaRPr>
        </a:p>
      </dgm:t>
    </dgm:pt>
    <dgm:pt modelId="{511ED158-2215-46EA-8F30-4B5B748A833A}">
      <dgm:prSet custT="1"/>
      <dgm:spPr/>
      <dgm:t>
        <a:bodyPr/>
        <a:lstStyle/>
        <a:p>
          <a:r>
            <a:rPr lang="uk-UA" sz="1800" i="1" dirty="0" smtClean="0">
              <a:latin typeface="Times New Roman" pitchFamily="18" charset="0"/>
              <a:cs typeface="Times New Roman" pitchFamily="18" charset="0"/>
            </a:rPr>
            <a:t>стратегія	втягування	</a:t>
          </a:r>
          <a:r>
            <a:rPr lang="uk-UA" sz="1800" b="1" dirty="0" smtClean="0">
              <a:latin typeface="Times New Roman" pitchFamily="18" charset="0"/>
              <a:cs typeface="Times New Roman" pitchFamily="18" charset="0"/>
            </a:rPr>
            <a:t>–	</a:t>
          </a:r>
          <a:r>
            <a:rPr lang="uk-UA" sz="1800" dirty="0" smtClean="0">
              <a:latin typeface="Times New Roman" pitchFamily="18" charset="0"/>
              <a:cs typeface="Times New Roman" pitchFamily="18" charset="0"/>
            </a:rPr>
            <a:t>орієнтована	на	кінцевих	споживачів, заохочуючи їх до купівлі товару.</a:t>
          </a:r>
          <a:endParaRPr lang="ru-RU" sz="1800" dirty="0">
            <a:latin typeface="Times New Roman" pitchFamily="18" charset="0"/>
            <a:cs typeface="Times New Roman" pitchFamily="18" charset="0"/>
          </a:endParaRPr>
        </a:p>
      </dgm:t>
    </dgm:pt>
    <dgm:pt modelId="{16FEF53A-3088-4A57-A02B-8312C1C7F5DE}" type="parTrans" cxnId="{36835A39-E840-48A5-BFAA-4EDD89F3F316}">
      <dgm:prSet/>
      <dgm:spPr/>
      <dgm:t>
        <a:bodyPr/>
        <a:lstStyle/>
        <a:p>
          <a:endParaRPr lang="ru-RU"/>
        </a:p>
      </dgm:t>
    </dgm:pt>
    <dgm:pt modelId="{963C8245-6795-494F-AE71-9EF19D6532C2}" type="sibTrans" cxnId="{36835A39-E840-48A5-BFAA-4EDD89F3F316}">
      <dgm:prSet/>
      <dgm:spPr/>
      <dgm:t>
        <a:bodyPr/>
        <a:lstStyle/>
        <a:p>
          <a:endParaRPr lang="ru-RU" sz="6000">
            <a:latin typeface="Times New Roman" pitchFamily="18" charset="0"/>
            <a:cs typeface="Times New Roman" pitchFamily="18" charset="0"/>
          </a:endParaRPr>
        </a:p>
      </dgm:t>
    </dgm:pt>
    <dgm:pt modelId="{99079E36-C9C5-4170-82A5-DE14076986A1}" type="pres">
      <dgm:prSet presAssocID="{67D7EEBC-631C-4B63-B18C-E693EFACAACB}" presName="Name0" presStyleCnt="0">
        <dgm:presLayoutVars>
          <dgm:dir/>
          <dgm:resizeHandles val="exact"/>
        </dgm:presLayoutVars>
      </dgm:prSet>
      <dgm:spPr/>
    </dgm:pt>
    <dgm:pt modelId="{85439C70-ADB1-4D3E-AF76-368B47968BA6}" type="pres">
      <dgm:prSet presAssocID="{A2316071-556C-4184-9D28-B2D1C037D7E2}" presName="node" presStyleLbl="node1" presStyleIdx="0" presStyleCnt="3">
        <dgm:presLayoutVars>
          <dgm:bulletEnabled val="1"/>
        </dgm:presLayoutVars>
      </dgm:prSet>
      <dgm:spPr/>
      <dgm:t>
        <a:bodyPr/>
        <a:lstStyle/>
        <a:p>
          <a:endParaRPr lang="uk-UA"/>
        </a:p>
      </dgm:t>
    </dgm:pt>
    <dgm:pt modelId="{B09499CE-398D-4C37-9DC9-824B0C2EB4CF}" type="pres">
      <dgm:prSet presAssocID="{FC1DFCC2-85DE-461F-A6E6-1708BB751F04}" presName="sibTrans" presStyleLbl="sibTrans1D1" presStyleIdx="0" presStyleCnt="2"/>
      <dgm:spPr/>
      <dgm:t>
        <a:bodyPr/>
        <a:lstStyle/>
        <a:p>
          <a:endParaRPr lang="uk-UA"/>
        </a:p>
      </dgm:t>
    </dgm:pt>
    <dgm:pt modelId="{F5BA667D-961B-4004-ABB1-45BA13CD266E}" type="pres">
      <dgm:prSet presAssocID="{FC1DFCC2-85DE-461F-A6E6-1708BB751F04}" presName="connectorText" presStyleLbl="sibTrans1D1" presStyleIdx="0" presStyleCnt="2"/>
      <dgm:spPr/>
      <dgm:t>
        <a:bodyPr/>
        <a:lstStyle/>
        <a:p>
          <a:endParaRPr lang="uk-UA"/>
        </a:p>
      </dgm:t>
    </dgm:pt>
    <dgm:pt modelId="{80D1A881-2828-4C22-905C-A50F643A80EA}" type="pres">
      <dgm:prSet presAssocID="{EAB355BA-CAC5-4E15-9C65-BD9E6D77EA36}" presName="node" presStyleLbl="node1" presStyleIdx="1" presStyleCnt="3">
        <dgm:presLayoutVars>
          <dgm:bulletEnabled val="1"/>
        </dgm:presLayoutVars>
      </dgm:prSet>
      <dgm:spPr/>
      <dgm:t>
        <a:bodyPr/>
        <a:lstStyle/>
        <a:p>
          <a:endParaRPr lang="uk-UA"/>
        </a:p>
      </dgm:t>
    </dgm:pt>
    <dgm:pt modelId="{C293B68E-57AB-40C6-850F-29E79613F8C2}" type="pres">
      <dgm:prSet presAssocID="{FAF6A35D-0884-49DE-AD6E-80165D319CBD}" presName="sibTrans" presStyleLbl="sibTrans1D1" presStyleIdx="1" presStyleCnt="2"/>
      <dgm:spPr/>
      <dgm:t>
        <a:bodyPr/>
        <a:lstStyle/>
        <a:p>
          <a:endParaRPr lang="uk-UA"/>
        </a:p>
      </dgm:t>
    </dgm:pt>
    <dgm:pt modelId="{A80A50DA-C755-4760-931F-666C7ABB43BD}" type="pres">
      <dgm:prSet presAssocID="{FAF6A35D-0884-49DE-AD6E-80165D319CBD}" presName="connectorText" presStyleLbl="sibTrans1D1" presStyleIdx="1" presStyleCnt="2"/>
      <dgm:spPr/>
      <dgm:t>
        <a:bodyPr/>
        <a:lstStyle/>
        <a:p>
          <a:endParaRPr lang="uk-UA"/>
        </a:p>
      </dgm:t>
    </dgm:pt>
    <dgm:pt modelId="{6302105B-4848-44E8-9B6A-816B0C24F3A8}" type="pres">
      <dgm:prSet presAssocID="{511ED158-2215-46EA-8F30-4B5B748A833A}" presName="node" presStyleLbl="node1" presStyleIdx="2" presStyleCnt="3" custScaleX="208109" custScaleY="119144">
        <dgm:presLayoutVars>
          <dgm:bulletEnabled val="1"/>
        </dgm:presLayoutVars>
      </dgm:prSet>
      <dgm:spPr/>
      <dgm:t>
        <a:bodyPr/>
        <a:lstStyle/>
        <a:p>
          <a:endParaRPr lang="uk-UA"/>
        </a:p>
      </dgm:t>
    </dgm:pt>
  </dgm:ptLst>
  <dgm:cxnLst>
    <dgm:cxn modelId="{51A919ED-15D2-4A0F-AA8C-B336CCCCD2F9}" type="presOf" srcId="{FAF6A35D-0884-49DE-AD6E-80165D319CBD}" destId="{C293B68E-57AB-40C6-850F-29E79613F8C2}" srcOrd="0" destOrd="0" presId="urn:microsoft.com/office/officeart/2005/8/layout/bProcess3"/>
    <dgm:cxn modelId="{251E1407-96DA-4553-8AA7-89446B303AF9}" srcId="{67D7EEBC-631C-4B63-B18C-E693EFACAACB}" destId="{EAB355BA-CAC5-4E15-9C65-BD9E6D77EA36}" srcOrd="1" destOrd="0" parTransId="{44CE3324-FD3D-41C2-BCF6-C57D2A9A0764}" sibTransId="{FAF6A35D-0884-49DE-AD6E-80165D319CBD}"/>
    <dgm:cxn modelId="{2B0EEB23-6B3E-4E96-B9E6-F7703C239466}" type="presOf" srcId="{FC1DFCC2-85DE-461F-A6E6-1708BB751F04}" destId="{F5BA667D-961B-4004-ABB1-45BA13CD266E}" srcOrd="1" destOrd="0" presId="urn:microsoft.com/office/officeart/2005/8/layout/bProcess3"/>
    <dgm:cxn modelId="{36835A39-E840-48A5-BFAA-4EDD89F3F316}" srcId="{67D7EEBC-631C-4B63-B18C-E693EFACAACB}" destId="{511ED158-2215-46EA-8F30-4B5B748A833A}" srcOrd="2" destOrd="0" parTransId="{16FEF53A-3088-4A57-A02B-8312C1C7F5DE}" sibTransId="{963C8245-6795-494F-AE71-9EF19D6532C2}"/>
    <dgm:cxn modelId="{4F9AA998-66FE-4DDE-8BC9-63D77349D386}" type="presOf" srcId="{FC1DFCC2-85DE-461F-A6E6-1708BB751F04}" destId="{B09499CE-398D-4C37-9DC9-824B0C2EB4CF}" srcOrd="0" destOrd="0" presId="urn:microsoft.com/office/officeart/2005/8/layout/bProcess3"/>
    <dgm:cxn modelId="{1B740071-235A-42E6-83F2-73B86B51C304}" type="presOf" srcId="{67D7EEBC-631C-4B63-B18C-E693EFACAACB}" destId="{99079E36-C9C5-4170-82A5-DE14076986A1}" srcOrd="0" destOrd="0" presId="urn:microsoft.com/office/officeart/2005/8/layout/bProcess3"/>
    <dgm:cxn modelId="{DFE6ADC8-93BF-44AC-BC54-A5EEF274B553}" type="presOf" srcId="{FAF6A35D-0884-49DE-AD6E-80165D319CBD}" destId="{A80A50DA-C755-4760-931F-666C7ABB43BD}" srcOrd="1" destOrd="0" presId="urn:microsoft.com/office/officeart/2005/8/layout/bProcess3"/>
    <dgm:cxn modelId="{6E0FAFD0-B47C-4F8A-B43A-938120D3C5B7}" srcId="{67D7EEBC-631C-4B63-B18C-E693EFACAACB}" destId="{A2316071-556C-4184-9D28-B2D1C037D7E2}" srcOrd="0" destOrd="0" parTransId="{4159FE42-39EE-41DA-B850-E2EC4E5412C2}" sibTransId="{FC1DFCC2-85DE-461F-A6E6-1708BB751F04}"/>
    <dgm:cxn modelId="{A1453C82-432C-40C2-B97D-71AAEE1E7A1A}" type="presOf" srcId="{EAB355BA-CAC5-4E15-9C65-BD9E6D77EA36}" destId="{80D1A881-2828-4C22-905C-A50F643A80EA}" srcOrd="0" destOrd="0" presId="urn:microsoft.com/office/officeart/2005/8/layout/bProcess3"/>
    <dgm:cxn modelId="{50D8643D-0A66-4577-BF10-6DEFA8F564C9}" type="presOf" srcId="{511ED158-2215-46EA-8F30-4B5B748A833A}" destId="{6302105B-4848-44E8-9B6A-816B0C24F3A8}" srcOrd="0" destOrd="0" presId="urn:microsoft.com/office/officeart/2005/8/layout/bProcess3"/>
    <dgm:cxn modelId="{DB83A911-598C-42E4-9AFF-A04CCB76ADDA}" type="presOf" srcId="{A2316071-556C-4184-9D28-B2D1C037D7E2}" destId="{85439C70-ADB1-4D3E-AF76-368B47968BA6}" srcOrd="0" destOrd="0" presId="urn:microsoft.com/office/officeart/2005/8/layout/bProcess3"/>
    <dgm:cxn modelId="{F2A726E2-E7AA-4EBF-A782-98342F8A4EC3}" type="presParOf" srcId="{99079E36-C9C5-4170-82A5-DE14076986A1}" destId="{85439C70-ADB1-4D3E-AF76-368B47968BA6}" srcOrd="0" destOrd="0" presId="urn:microsoft.com/office/officeart/2005/8/layout/bProcess3"/>
    <dgm:cxn modelId="{1FCE71AA-7568-43E7-A31E-2A508E9B9605}" type="presParOf" srcId="{99079E36-C9C5-4170-82A5-DE14076986A1}" destId="{B09499CE-398D-4C37-9DC9-824B0C2EB4CF}" srcOrd="1" destOrd="0" presId="urn:microsoft.com/office/officeart/2005/8/layout/bProcess3"/>
    <dgm:cxn modelId="{8E12B4C4-CB94-4900-82DE-2F34A821E035}" type="presParOf" srcId="{B09499CE-398D-4C37-9DC9-824B0C2EB4CF}" destId="{F5BA667D-961B-4004-ABB1-45BA13CD266E}" srcOrd="0" destOrd="0" presId="urn:microsoft.com/office/officeart/2005/8/layout/bProcess3"/>
    <dgm:cxn modelId="{E3054368-C561-454D-82C2-E5963594CC24}" type="presParOf" srcId="{99079E36-C9C5-4170-82A5-DE14076986A1}" destId="{80D1A881-2828-4C22-905C-A50F643A80EA}" srcOrd="2" destOrd="0" presId="urn:microsoft.com/office/officeart/2005/8/layout/bProcess3"/>
    <dgm:cxn modelId="{CB6B2926-F562-4EE9-82F0-9D07349F189C}" type="presParOf" srcId="{99079E36-C9C5-4170-82A5-DE14076986A1}" destId="{C293B68E-57AB-40C6-850F-29E79613F8C2}" srcOrd="3" destOrd="0" presId="urn:microsoft.com/office/officeart/2005/8/layout/bProcess3"/>
    <dgm:cxn modelId="{1F1EAE4C-3F18-4F04-9A90-07DE4BB85F77}" type="presParOf" srcId="{C293B68E-57AB-40C6-850F-29E79613F8C2}" destId="{A80A50DA-C755-4760-931F-666C7ABB43BD}" srcOrd="0" destOrd="0" presId="urn:microsoft.com/office/officeart/2005/8/layout/bProcess3"/>
    <dgm:cxn modelId="{AFC75B60-1AB5-43A5-A398-BBA00C75D219}" type="presParOf" srcId="{99079E36-C9C5-4170-82A5-DE14076986A1}" destId="{6302105B-4848-44E8-9B6A-816B0C24F3A8}" srcOrd="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F50E27-E348-4A38-816B-EA9235869D4D}"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ru-RU"/>
        </a:p>
      </dgm:t>
    </dgm:pt>
    <dgm:pt modelId="{E4776548-300C-4A5C-B8A9-A13DB910D9F6}">
      <dgm:prSet phldrT="[Текст]"/>
      <dgm:spPr/>
      <dgm:t>
        <a:bodyPr/>
        <a:lstStyle/>
        <a:p>
          <a:r>
            <a:rPr lang="uk-UA" dirty="0" smtClean="0">
              <a:latin typeface="Times New Roman" pitchFamily="18" charset="0"/>
              <a:cs typeface="Times New Roman" pitchFamily="18" charset="0"/>
            </a:rPr>
            <a:t>наскільки маркетингове повідомлення виявилося адекватним цілям просування;</a:t>
          </a:r>
          <a:endParaRPr lang="ru-RU" dirty="0">
            <a:latin typeface="Times New Roman" pitchFamily="18" charset="0"/>
            <a:cs typeface="Times New Roman" pitchFamily="18" charset="0"/>
          </a:endParaRPr>
        </a:p>
      </dgm:t>
    </dgm:pt>
    <dgm:pt modelId="{8B09FA4D-2784-44B0-B99A-9DE965C6AAC9}" type="parTrans" cxnId="{D9523D2A-F8B9-4D92-9ED2-061CB8A3818D}">
      <dgm:prSet/>
      <dgm:spPr/>
      <dgm:t>
        <a:bodyPr/>
        <a:lstStyle/>
        <a:p>
          <a:endParaRPr lang="ru-RU"/>
        </a:p>
      </dgm:t>
    </dgm:pt>
    <dgm:pt modelId="{96B77728-849F-42D0-BA48-F1E5B4D4F737}" type="sibTrans" cxnId="{D9523D2A-F8B9-4D92-9ED2-061CB8A3818D}">
      <dgm:prSet/>
      <dgm:spPr/>
      <dgm:t>
        <a:bodyPr/>
        <a:lstStyle/>
        <a:p>
          <a:endParaRPr lang="ru-RU"/>
        </a:p>
      </dgm:t>
    </dgm:pt>
    <dgm:pt modelId="{FCFA7D16-6987-458C-B326-8A9D7DE16161}">
      <dgm:prSet/>
      <dgm:spPr/>
      <dgm:t>
        <a:bodyPr/>
        <a:lstStyle/>
        <a:p>
          <a:r>
            <a:rPr lang="uk-UA" dirty="0" smtClean="0">
              <a:latin typeface="Times New Roman" pitchFamily="18" charset="0"/>
              <a:cs typeface="Times New Roman" pitchFamily="18" charset="0"/>
            </a:rPr>
            <a:t>чи правильно визначено цільову групу;</a:t>
          </a:r>
          <a:endParaRPr lang="ru-RU" dirty="0">
            <a:latin typeface="Times New Roman" pitchFamily="18" charset="0"/>
            <a:cs typeface="Times New Roman" pitchFamily="18" charset="0"/>
          </a:endParaRPr>
        </a:p>
      </dgm:t>
    </dgm:pt>
    <dgm:pt modelId="{A06B38C7-7985-4CA6-AC0A-E2B6F44585F9}" type="parTrans" cxnId="{EE10C143-73C0-42CD-82EE-B3C5100AD6C7}">
      <dgm:prSet/>
      <dgm:spPr/>
      <dgm:t>
        <a:bodyPr/>
        <a:lstStyle/>
        <a:p>
          <a:endParaRPr lang="ru-RU"/>
        </a:p>
      </dgm:t>
    </dgm:pt>
    <dgm:pt modelId="{FE7C44D2-0030-4FC9-BF3D-521DC96FB5B7}" type="sibTrans" cxnId="{EE10C143-73C0-42CD-82EE-B3C5100AD6C7}">
      <dgm:prSet/>
      <dgm:spPr/>
      <dgm:t>
        <a:bodyPr/>
        <a:lstStyle/>
        <a:p>
          <a:endParaRPr lang="ru-RU"/>
        </a:p>
      </dgm:t>
    </dgm:pt>
    <dgm:pt modelId="{70753F63-1343-4F59-997F-7C7525318410}">
      <dgm:prSet/>
      <dgm:spPr/>
      <dgm:t>
        <a:bodyPr/>
        <a:lstStyle/>
        <a:p>
          <a:r>
            <a:rPr lang="uk-UA" smtClean="0">
              <a:latin typeface="Times New Roman" pitchFamily="18" charset="0"/>
              <a:cs typeface="Times New Roman" pitchFamily="18" charset="0"/>
            </a:rPr>
            <a:t>чи правильно обрано комплекс просування для впливу на цільову групу.</a:t>
          </a:r>
          <a:endParaRPr lang="ru-RU" dirty="0">
            <a:latin typeface="Times New Roman" pitchFamily="18" charset="0"/>
            <a:cs typeface="Times New Roman" pitchFamily="18" charset="0"/>
          </a:endParaRPr>
        </a:p>
      </dgm:t>
    </dgm:pt>
    <dgm:pt modelId="{2EAAFFB4-8EFF-4786-B0AA-A362AD192B20}" type="parTrans" cxnId="{8C8CD244-30AF-4DCF-AC7B-8D5BA780C9D2}">
      <dgm:prSet/>
      <dgm:spPr/>
      <dgm:t>
        <a:bodyPr/>
        <a:lstStyle/>
        <a:p>
          <a:endParaRPr lang="ru-RU"/>
        </a:p>
      </dgm:t>
    </dgm:pt>
    <dgm:pt modelId="{B32ED5D1-5164-4BC8-A71C-37815730BAE8}" type="sibTrans" cxnId="{8C8CD244-30AF-4DCF-AC7B-8D5BA780C9D2}">
      <dgm:prSet/>
      <dgm:spPr/>
      <dgm:t>
        <a:bodyPr/>
        <a:lstStyle/>
        <a:p>
          <a:endParaRPr lang="ru-RU"/>
        </a:p>
      </dgm:t>
    </dgm:pt>
    <dgm:pt modelId="{9E337521-4D8C-4BBB-A525-B08C8C6A25FB}">
      <dgm:prSet/>
      <dgm:spPr/>
      <dgm:t>
        <a:bodyPr/>
        <a:lstStyle/>
        <a:p>
          <a:endParaRPr lang="ru-RU" dirty="0">
            <a:latin typeface="Times New Roman" pitchFamily="18" charset="0"/>
            <a:cs typeface="Times New Roman" pitchFamily="18" charset="0"/>
          </a:endParaRPr>
        </a:p>
      </dgm:t>
    </dgm:pt>
    <dgm:pt modelId="{4488F7FA-5406-4E1D-ADD5-E8EC916BCA49}" type="parTrans" cxnId="{270E9EF9-4200-44A1-925D-C4C5DCB92E6E}">
      <dgm:prSet/>
      <dgm:spPr/>
      <dgm:t>
        <a:bodyPr/>
        <a:lstStyle/>
        <a:p>
          <a:endParaRPr lang="ru-RU"/>
        </a:p>
      </dgm:t>
    </dgm:pt>
    <dgm:pt modelId="{07AF3CF2-387A-43A2-B266-44068122F74C}" type="sibTrans" cxnId="{270E9EF9-4200-44A1-925D-C4C5DCB92E6E}">
      <dgm:prSet/>
      <dgm:spPr/>
      <dgm:t>
        <a:bodyPr/>
        <a:lstStyle/>
        <a:p>
          <a:endParaRPr lang="ru-RU"/>
        </a:p>
      </dgm:t>
    </dgm:pt>
    <dgm:pt modelId="{98AD18B4-9593-4EF0-A227-9A120EEF233A}" type="pres">
      <dgm:prSet presAssocID="{99F50E27-E348-4A38-816B-EA9235869D4D}" presName="Name0" presStyleCnt="0">
        <dgm:presLayoutVars>
          <dgm:chMax val="7"/>
          <dgm:dir/>
          <dgm:animLvl val="lvl"/>
          <dgm:resizeHandles val="exact"/>
        </dgm:presLayoutVars>
      </dgm:prSet>
      <dgm:spPr/>
      <dgm:t>
        <a:bodyPr/>
        <a:lstStyle/>
        <a:p>
          <a:endParaRPr lang="uk-UA"/>
        </a:p>
      </dgm:t>
    </dgm:pt>
    <dgm:pt modelId="{925EED71-D2D3-4853-9E69-03495003AC88}" type="pres">
      <dgm:prSet presAssocID="{E4776548-300C-4A5C-B8A9-A13DB910D9F6}" presName="circle1" presStyleLbl="node1" presStyleIdx="0" presStyleCnt="4"/>
      <dgm:spPr/>
    </dgm:pt>
    <dgm:pt modelId="{9E4E085D-7926-494B-BB2A-0B11035B471C}" type="pres">
      <dgm:prSet presAssocID="{E4776548-300C-4A5C-B8A9-A13DB910D9F6}" presName="space" presStyleCnt="0"/>
      <dgm:spPr/>
    </dgm:pt>
    <dgm:pt modelId="{A91932C9-1CA5-4C18-9809-44257CA001E2}" type="pres">
      <dgm:prSet presAssocID="{E4776548-300C-4A5C-B8A9-A13DB910D9F6}" presName="rect1" presStyleLbl="alignAcc1" presStyleIdx="0" presStyleCnt="4"/>
      <dgm:spPr/>
      <dgm:t>
        <a:bodyPr/>
        <a:lstStyle/>
        <a:p>
          <a:endParaRPr lang="ru-RU"/>
        </a:p>
      </dgm:t>
    </dgm:pt>
    <dgm:pt modelId="{09E52090-4876-4071-9600-08927F6CC037}" type="pres">
      <dgm:prSet presAssocID="{FCFA7D16-6987-458C-B326-8A9D7DE16161}" presName="vertSpace2" presStyleLbl="node1" presStyleIdx="0" presStyleCnt="4"/>
      <dgm:spPr/>
    </dgm:pt>
    <dgm:pt modelId="{2733DE35-24F9-4670-AD65-C33C671AB75B}" type="pres">
      <dgm:prSet presAssocID="{FCFA7D16-6987-458C-B326-8A9D7DE16161}" presName="circle2" presStyleLbl="node1" presStyleIdx="1" presStyleCnt="4"/>
      <dgm:spPr/>
    </dgm:pt>
    <dgm:pt modelId="{37BE69C1-55BF-4C3F-B36B-060448DB9857}" type="pres">
      <dgm:prSet presAssocID="{FCFA7D16-6987-458C-B326-8A9D7DE16161}" presName="rect2" presStyleLbl="alignAcc1" presStyleIdx="1" presStyleCnt="4"/>
      <dgm:spPr/>
      <dgm:t>
        <a:bodyPr/>
        <a:lstStyle/>
        <a:p>
          <a:endParaRPr lang="uk-UA"/>
        </a:p>
      </dgm:t>
    </dgm:pt>
    <dgm:pt modelId="{4D61D8FF-CBEC-4B49-AEB6-BAEAAF4EA3CD}" type="pres">
      <dgm:prSet presAssocID="{70753F63-1343-4F59-997F-7C7525318410}" presName="vertSpace3" presStyleLbl="node1" presStyleIdx="1" presStyleCnt="4"/>
      <dgm:spPr/>
    </dgm:pt>
    <dgm:pt modelId="{909DBEAB-7A32-4B55-A88C-5C47E5B72D1E}" type="pres">
      <dgm:prSet presAssocID="{70753F63-1343-4F59-997F-7C7525318410}" presName="circle3" presStyleLbl="node1" presStyleIdx="2" presStyleCnt="4"/>
      <dgm:spPr/>
    </dgm:pt>
    <dgm:pt modelId="{43D86435-9715-496D-B544-827A0471DF0F}" type="pres">
      <dgm:prSet presAssocID="{70753F63-1343-4F59-997F-7C7525318410}" presName="rect3" presStyleLbl="alignAcc1" presStyleIdx="2" presStyleCnt="4"/>
      <dgm:spPr/>
      <dgm:t>
        <a:bodyPr/>
        <a:lstStyle/>
        <a:p>
          <a:endParaRPr lang="uk-UA"/>
        </a:p>
      </dgm:t>
    </dgm:pt>
    <dgm:pt modelId="{6CE3AAF2-3480-4AC1-949A-C1E34751E390}" type="pres">
      <dgm:prSet presAssocID="{9E337521-4D8C-4BBB-A525-B08C8C6A25FB}" presName="vertSpace4" presStyleLbl="node1" presStyleIdx="2" presStyleCnt="4"/>
      <dgm:spPr/>
    </dgm:pt>
    <dgm:pt modelId="{FFB94004-9286-4F02-AFCE-D1164E4FED5B}" type="pres">
      <dgm:prSet presAssocID="{9E337521-4D8C-4BBB-A525-B08C8C6A25FB}" presName="circle4" presStyleLbl="node1" presStyleIdx="3" presStyleCnt="4"/>
      <dgm:spPr/>
    </dgm:pt>
    <dgm:pt modelId="{4ABF1FB1-80C9-4230-A518-F4E6978136FA}" type="pres">
      <dgm:prSet presAssocID="{9E337521-4D8C-4BBB-A525-B08C8C6A25FB}" presName="rect4" presStyleLbl="alignAcc1" presStyleIdx="3" presStyleCnt="4"/>
      <dgm:spPr/>
      <dgm:t>
        <a:bodyPr/>
        <a:lstStyle/>
        <a:p>
          <a:endParaRPr lang="ru-RU"/>
        </a:p>
      </dgm:t>
    </dgm:pt>
    <dgm:pt modelId="{5D01B05A-5239-41DA-A6F3-DC0C69F32BC4}" type="pres">
      <dgm:prSet presAssocID="{E4776548-300C-4A5C-B8A9-A13DB910D9F6}" presName="rect1ParTxNoCh" presStyleLbl="alignAcc1" presStyleIdx="3" presStyleCnt="4">
        <dgm:presLayoutVars>
          <dgm:chMax val="1"/>
          <dgm:bulletEnabled val="1"/>
        </dgm:presLayoutVars>
      </dgm:prSet>
      <dgm:spPr/>
      <dgm:t>
        <a:bodyPr/>
        <a:lstStyle/>
        <a:p>
          <a:endParaRPr lang="uk-UA"/>
        </a:p>
      </dgm:t>
    </dgm:pt>
    <dgm:pt modelId="{9CD27E2C-CB49-4F33-93E9-3901E71E6B90}" type="pres">
      <dgm:prSet presAssocID="{FCFA7D16-6987-458C-B326-8A9D7DE16161}" presName="rect2ParTxNoCh" presStyleLbl="alignAcc1" presStyleIdx="3" presStyleCnt="4">
        <dgm:presLayoutVars>
          <dgm:chMax val="1"/>
          <dgm:bulletEnabled val="1"/>
        </dgm:presLayoutVars>
      </dgm:prSet>
      <dgm:spPr/>
      <dgm:t>
        <a:bodyPr/>
        <a:lstStyle/>
        <a:p>
          <a:endParaRPr lang="uk-UA"/>
        </a:p>
      </dgm:t>
    </dgm:pt>
    <dgm:pt modelId="{B2D37F6B-0DF4-4428-BFD8-8EA6E4ABBA1B}" type="pres">
      <dgm:prSet presAssocID="{70753F63-1343-4F59-997F-7C7525318410}" presName="rect3ParTxNoCh" presStyleLbl="alignAcc1" presStyleIdx="3" presStyleCnt="4">
        <dgm:presLayoutVars>
          <dgm:chMax val="1"/>
          <dgm:bulletEnabled val="1"/>
        </dgm:presLayoutVars>
      </dgm:prSet>
      <dgm:spPr/>
      <dgm:t>
        <a:bodyPr/>
        <a:lstStyle/>
        <a:p>
          <a:endParaRPr lang="uk-UA"/>
        </a:p>
      </dgm:t>
    </dgm:pt>
    <dgm:pt modelId="{1F813463-D235-49BC-9CCC-D4CB61A14092}" type="pres">
      <dgm:prSet presAssocID="{9E337521-4D8C-4BBB-A525-B08C8C6A25FB}" presName="rect4ParTxNoCh" presStyleLbl="alignAcc1" presStyleIdx="3" presStyleCnt="4">
        <dgm:presLayoutVars>
          <dgm:chMax val="1"/>
          <dgm:bulletEnabled val="1"/>
        </dgm:presLayoutVars>
      </dgm:prSet>
      <dgm:spPr/>
      <dgm:t>
        <a:bodyPr/>
        <a:lstStyle/>
        <a:p>
          <a:endParaRPr lang="ru-RU"/>
        </a:p>
      </dgm:t>
    </dgm:pt>
  </dgm:ptLst>
  <dgm:cxnLst>
    <dgm:cxn modelId="{69AB4A59-84AD-4FEB-8639-8DDD16A93B1D}" type="presOf" srcId="{70753F63-1343-4F59-997F-7C7525318410}" destId="{B2D37F6B-0DF4-4428-BFD8-8EA6E4ABBA1B}" srcOrd="1" destOrd="0" presId="urn:microsoft.com/office/officeart/2005/8/layout/target3"/>
    <dgm:cxn modelId="{09FF259F-C6C3-42E6-A165-77505841CF0F}" type="presOf" srcId="{99F50E27-E348-4A38-816B-EA9235869D4D}" destId="{98AD18B4-9593-4EF0-A227-9A120EEF233A}" srcOrd="0" destOrd="0" presId="urn:microsoft.com/office/officeart/2005/8/layout/target3"/>
    <dgm:cxn modelId="{F665CBD7-A8F4-4E1D-BC4C-D59EC9D49614}" type="presOf" srcId="{E4776548-300C-4A5C-B8A9-A13DB910D9F6}" destId="{A91932C9-1CA5-4C18-9809-44257CA001E2}" srcOrd="0" destOrd="0" presId="urn:microsoft.com/office/officeart/2005/8/layout/target3"/>
    <dgm:cxn modelId="{44488DF8-ED93-4CD9-9498-6AE217F60D3D}" type="presOf" srcId="{70753F63-1343-4F59-997F-7C7525318410}" destId="{43D86435-9715-496D-B544-827A0471DF0F}" srcOrd="0" destOrd="0" presId="urn:microsoft.com/office/officeart/2005/8/layout/target3"/>
    <dgm:cxn modelId="{D9523D2A-F8B9-4D92-9ED2-061CB8A3818D}" srcId="{99F50E27-E348-4A38-816B-EA9235869D4D}" destId="{E4776548-300C-4A5C-B8A9-A13DB910D9F6}" srcOrd="0" destOrd="0" parTransId="{8B09FA4D-2784-44B0-B99A-9DE965C6AAC9}" sibTransId="{96B77728-849F-42D0-BA48-F1E5B4D4F737}"/>
    <dgm:cxn modelId="{C51E830F-FB96-4B3F-8D09-A107010311F4}" type="presOf" srcId="{9E337521-4D8C-4BBB-A525-B08C8C6A25FB}" destId="{4ABF1FB1-80C9-4230-A518-F4E6978136FA}" srcOrd="0" destOrd="0" presId="urn:microsoft.com/office/officeart/2005/8/layout/target3"/>
    <dgm:cxn modelId="{270E9EF9-4200-44A1-925D-C4C5DCB92E6E}" srcId="{99F50E27-E348-4A38-816B-EA9235869D4D}" destId="{9E337521-4D8C-4BBB-A525-B08C8C6A25FB}" srcOrd="3" destOrd="0" parTransId="{4488F7FA-5406-4E1D-ADD5-E8EC916BCA49}" sibTransId="{07AF3CF2-387A-43A2-B266-44068122F74C}"/>
    <dgm:cxn modelId="{A253B9CE-7E0F-4CF5-8555-AC7CD0FF2D18}" type="presOf" srcId="{E4776548-300C-4A5C-B8A9-A13DB910D9F6}" destId="{5D01B05A-5239-41DA-A6F3-DC0C69F32BC4}" srcOrd="1" destOrd="0" presId="urn:microsoft.com/office/officeart/2005/8/layout/target3"/>
    <dgm:cxn modelId="{8C8CD244-30AF-4DCF-AC7B-8D5BA780C9D2}" srcId="{99F50E27-E348-4A38-816B-EA9235869D4D}" destId="{70753F63-1343-4F59-997F-7C7525318410}" srcOrd="2" destOrd="0" parTransId="{2EAAFFB4-8EFF-4786-B0AA-A362AD192B20}" sibTransId="{B32ED5D1-5164-4BC8-A71C-37815730BAE8}"/>
    <dgm:cxn modelId="{EE10C143-73C0-42CD-82EE-B3C5100AD6C7}" srcId="{99F50E27-E348-4A38-816B-EA9235869D4D}" destId="{FCFA7D16-6987-458C-B326-8A9D7DE16161}" srcOrd="1" destOrd="0" parTransId="{A06B38C7-7985-4CA6-AC0A-E2B6F44585F9}" sibTransId="{FE7C44D2-0030-4FC9-BF3D-521DC96FB5B7}"/>
    <dgm:cxn modelId="{8B4AD344-19F5-4EB2-9D74-E75C5715C0D8}" type="presOf" srcId="{FCFA7D16-6987-458C-B326-8A9D7DE16161}" destId="{37BE69C1-55BF-4C3F-B36B-060448DB9857}" srcOrd="0" destOrd="0" presId="urn:microsoft.com/office/officeart/2005/8/layout/target3"/>
    <dgm:cxn modelId="{442C66DD-17D0-48B8-A0B2-30D22DE8EE19}" type="presOf" srcId="{9E337521-4D8C-4BBB-A525-B08C8C6A25FB}" destId="{1F813463-D235-49BC-9CCC-D4CB61A14092}" srcOrd="1" destOrd="0" presId="urn:microsoft.com/office/officeart/2005/8/layout/target3"/>
    <dgm:cxn modelId="{4838E574-88B1-43A0-BFEC-D0264CB8AC0E}" type="presOf" srcId="{FCFA7D16-6987-458C-B326-8A9D7DE16161}" destId="{9CD27E2C-CB49-4F33-93E9-3901E71E6B90}" srcOrd="1" destOrd="0" presId="urn:microsoft.com/office/officeart/2005/8/layout/target3"/>
    <dgm:cxn modelId="{90F2E123-F15F-4CE4-BEC9-4843B9E53F3C}" type="presParOf" srcId="{98AD18B4-9593-4EF0-A227-9A120EEF233A}" destId="{925EED71-D2D3-4853-9E69-03495003AC88}" srcOrd="0" destOrd="0" presId="urn:microsoft.com/office/officeart/2005/8/layout/target3"/>
    <dgm:cxn modelId="{E6157A97-DE86-43A6-A1A0-4458CEE7548E}" type="presParOf" srcId="{98AD18B4-9593-4EF0-A227-9A120EEF233A}" destId="{9E4E085D-7926-494B-BB2A-0B11035B471C}" srcOrd="1" destOrd="0" presId="urn:microsoft.com/office/officeart/2005/8/layout/target3"/>
    <dgm:cxn modelId="{87F53DAD-C59D-4559-BB1D-7F0EB96755ED}" type="presParOf" srcId="{98AD18B4-9593-4EF0-A227-9A120EEF233A}" destId="{A91932C9-1CA5-4C18-9809-44257CA001E2}" srcOrd="2" destOrd="0" presId="urn:microsoft.com/office/officeart/2005/8/layout/target3"/>
    <dgm:cxn modelId="{2B262E99-ACCD-4017-8424-401C45D2A24A}" type="presParOf" srcId="{98AD18B4-9593-4EF0-A227-9A120EEF233A}" destId="{09E52090-4876-4071-9600-08927F6CC037}" srcOrd="3" destOrd="0" presId="urn:microsoft.com/office/officeart/2005/8/layout/target3"/>
    <dgm:cxn modelId="{584ECF22-DDFC-40B0-A985-A10503B7561B}" type="presParOf" srcId="{98AD18B4-9593-4EF0-A227-9A120EEF233A}" destId="{2733DE35-24F9-4670-AD65-C33C671AB75B}" srcOrd="4" destOrd="0" presId="urn:microsoft.com/office/officeart/2005/8/layout/target3"/>
    <dgm:cxn modelId="{061BB596-A7B5-4B76-82A7-A3B98183B4F9}" type="presParOf" srcId="{98AD18B4-9593-4EF0-A227-9A120EEF233A}" destId="{37BE69C1-55BF-4C3F-B36B-060448DB9857}" srcOrd="5" destOrd="0" presId="urn:microsoft.com/office/officeart/2005/8/layout/target3"/>
    <dgm:cxn modelId="{7B3F21BF-32D0-4553-AA45-0109957C0D7B}" type="presParOf" srcId="{98AD18B4-9593-4EF0-A227-9A120EEF233A}" destId="{4D61D8FF-CBEC-4B49-AEB6-BAEAAF4EA3CD}" srcOrd="6" destOrd="0" presId="urn:microsoft.com/office/officeart/2005/8/layout/target3"/>
    <dgm:cxn modelId="{02D3E28B-2C1E-4D9C-BE41-090451BA9DF6}" type="presParOf" srcId="{98AD18B4-9593-4EF0-A227-9A120EEF233A}" destId="{909DBEAB-7A32-4B55-A88C-5C47E5B72D1E}" srcOrd="7" destOrd="0" presId="urn:microsoft.com/office/officeart/2005/8/layout/target3"/>
    <dgm:cxn modelId="{81F7882A-7F62-4A05-8513-9E32E55BD247}" type="presParOf" srcId="{98AD18B4-9593-4EF0-A227-9A120EEF233A}" destId="{43D86435-9715-496D-B544-827A0471DF0F}" srcOrd="8" destOrd="0" presId="urn:microsoft.com/office/officeart/2005/8/layout/target3"/>
    <dgm:cxn modelId="{71B1632B-5E3A-480E-A522-5985301ED2A9}" type="presParOf" srcId="{98AD18B4-9593-4EF0-A227-9A120EEF233A}" destId="{6CE3AAF2-3480-4AC1-949A-C1E34751E390}" srcOrd="9" destOrd="0" presId="urn:microsoft.com/office/officeart/2005/8/layout/target3"/>
    <dgm:cxn modelId="{4B0F1684-5894-4AC2-849E-7B7244632D5F}" type="presParOf" srcId="{98AD18B4-9593-4EF0-A227-9A120EEF233A}" destId="{FFB94004-9286-4F02-AFCE-D1164E4FED5B}" srcOrd="10" destOrd="0" presId="urn:microsoft.com/office/officeart/2005/8/layout/target3"/>
    <dgm:cxn modelId="{2F4873AE-20FC-49F3-9756-1F777CAFFBD2}" type="presParOf" srcId="{98AD18B4-9593-4EF0-A227-9A120EEF233A}" destId="{4ABF1FB1-80C9-4230-A518-F4E6978136FA}" srcOrd="11" destOrd="0" presId="urn:microsoft.com/office/officeart/2005/8/layout/target3"/>
    <dgm:cxn modelId="{CD00DD04-9F54-4069-AB2E-5FB8738FA4E1}" type="presParOf" srcId="{98AD18B4-9593-4EF0-A227-9A120EEF233A}" destId="{5D01B05A-5239-41DA-A6F3-DC0C69F32BC4}" srcOrd="12" destOrd="0" presId="urn:microsoft.com/office/officeart/2005/8/layout/target3"/>
    <dgm:cxn modelId="{AB41C4AA-AD70-4409-85A6-6B5B2D5A9B4D}" type="presParOf" srcId="{98AD18B4-9593-4EF0-A227-9A120EEF233A}" destId="{9CD27E2C-CB49-4F33-93E9-3901E71E6B90}" srcOrd="13" destOrd="0" presId="urn:microsoft.com/office/officeart/2005/8/layout/target3"/>
    <dgm:cxn modelId="{56CDFA8A-F147-40FE-87E7-079AACD5882E}" type="presParOf" srcId="{98AD18B4-9593-4EF0-A227-9A120EEF233A}" destId="{B2D37F6B-0DF4-4428-BFD8-8EA6E4ABBA1B}" srcOrd="14" destOrd="0" presId="urn:microsoft.com/office/officeart/2005/8/layout/target3"/>
    <dgm:cxn modelId="{CB9F3646-3B07-4D88-9245-4D7EB008A763}" type="presParOf" srcId="{98AD18B4-9593-4EF0-A227-9A120EEF233A}" destId="{1F813463-D235-49BC-9CCC-D4CB61A14092}"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512B5F-B358-4889-97C8-B19DDAC881D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BC2F9845-2F52-4AD8-BA58-1F422A3DBCE6}">
      <dgm:prSet phldrT="[Текст]" custT="1"/>
      <dgm:spPr/>
      <dgm:t>
        <a:bodyPr/>
        <a:lstStyle/>
        <a:p>
          <a:r>
            <a:rPr lang="uk-UA" sz="1400" dirty="0" smtClean="0">
              <a:latin typeface="Times New Roman" pitchFamily="18" charset="0"/>
              <a:cs typeface="Times New Roman" pitchFamily="18" charset="0"/>
            </a:rPr>
            <a:t>журнали, </a:t>
          </a:r>
          <a:endParaRPr lang="ru-RU" sz="1400" dirty="0">
            <a:latin typeface="Times New Roman" pitchFamily="18" charset="0"/>
            <a:cs typeface="Times New Roman" pitchFamily="18" charset="0"/>
          </a:endParaRPr>
        </a:p>
      </dgm:t>
    </dgm:pt>
    <dgm:pt modelId="{2111B6E8-DEFA-4AA6-9A80-3BB0068C5A12}" type="parTrans" cxnId="{3638A884-07DC-4F09-9EF5-9C817CFE7DFC}">
      <dgm:prSet/>
      <dgm:spPr/>
      <dgm:t>
        <a:bodyPr/>
        <a:lstStyle/>
        <a:p>
          <a:endParaRPr lang="ru-RU" sz="1400"/>
        </a:p>
      </dgm:t>
    </dgm:pt>
    <dgm:pt modelId="{7F14CDF8-BA83-42D2-9DB8-20D3D285DBAC}" type="sibTrans" cxnId="{3638A884-07DC-4F09-9EF5-9C817CFE7DFC}">
      <dgm:prSet/>
      <dgm:spPr/>
      <dgm:t>
        <a:bodyPr/>
        <a:lstStyle/>
        <a:p>
          <a:endParaRPr lang="ru-RU" sz="1400"/>
        </a:p>
      </dgm:t>
    </dgm:pt>
    <dgm:pt modelId="{DCF2341C-96AA-400E-B3E7-5E3C6C7E9E8D}">
      <dgm:prSet custT="1"/>
      <dgm:spPr/>
      <dgm:t>
        <a:bodyPr/>
        <a:lstStyle/>
        <a:p>
          <a:r>
            <a:rPr lang="uk-UA" sz="1400" dirty="0" smtClean="0">
              <a:latin typeface="Times New Roman" pitchFamily="18" charset="0"/>
              <a:cs typeface="Times New Roman" pitchFamily="18" charset="0"/>
            </a:rPr>
            <a:t>коробки, телефонні картки), </a:t>
          </a:r>
          <a:endParaRPr lang="ru-RU" sz="1400" dirty="0">
            <a:latin typeface="Times New Roman" pitchFamily="18" charset="0"/>
            <a:cs typeface="Times New Roman" pitchFamily="18" charset="0"/>
          </a:endParaRPr>
        </a:p>
      </dgm:t>
    </dgm:pt>
    <dgm:pt modelId="{0062884C-97E0-47F8-A61C-AD831527E15D}" type="parTrans" cxnId="{85FC0864-6773-4F78-A6EA-4016D94FB45E}">
      <dgm:prSet/>
      <dgm:spPr/>
      <dgm:t>
        <a:bodyPr/>
        <a:lstStyle/>
        <a:p>
          <a:endParaRPr lang="ru-RU" sz="1400"/>
        </a:p>
      </dgm:t>
    </dgm:pt>
    <dgm:pt modelId="{2D4222E0-D0CA-4C89-ABDF-953C1D33ACC8}" type="sibTrans" cxnId="{85FC0864-6773-4F78-A6EA-4016D94FB45E}">
      <dgm:prSet/>
      <dgm:spPr/>
      <dgm:t>
        <a:bodyPr/>
        <a:lstStyle/>
        <a:p>
          <a:endParaRPr lang="ru-RU" sz="1400"/>
        </a:p>
      </dgm:t>
    </dgm:pt>
    <dgm:pt modelId="{4E1A107C-E7DC-4B66-B70C-7421A1B3DAC7}">
      <dgm:prSet phldrT="[Текст]" custT="1"/>
      <dgm:spPr/>
      <dgm:t>
        <a:bodyPr/>
        <a:lstStyle/>
        <a:p>
          <a:r>
            <a:rPr lang="uk-UA" sz="1400" dirty="0" smtClean="0">
              <a:latin typeface="Times New Roman" pitchFamily="18" charset="0"/>
              <a:cs typeface="Times New Roman" pitchFamily="18" charset="0"/>
            </a:rPr>
            <a:t>газети, </a:t>
          </a:r>
          <a:endParaRPr lang="ru-RU" sz="1400" dirty="0">
            <a:latin typeface="Times New Roman" pitchFamily="18" charset="0"/>
            <a:cs typeface="Times New Roman" pitchFamily="18" charset="0"/>
          </a:endParaRPr>
        </a:p>
      </dgm:t>
    </dgm:pt>
    <dgm:pt modelId="{799ADB12-8BDD-4531-A35D-8F1146BA93E5}" type="parTrans" cxnId="{C271373B-9049-4FFD-866D-0E794A69EDCE}">
      <dgm:prSet/>
      <dgm:spPr/>
      <dgm:t>
        <a:bodyPr/>
        <a:lstStyle/>
        <a:p>
          <a:endParaRPr lang="ru-RU" sz="1400"/>
        </a:p>
      </dgm:t>
    </dgm:pt>
    <dgm:pt modelId="{D8675FA2-C404-40A4-B2C7-E45A1A977BA0}" type="sibTrans" cxnId="{C271373B-9049-4FFD-866D-0E794A69EDCE}">
      <dgm:prSet/>
      <dgm:spPr/>
      <dgm:t>
        <a:bodyPr/>
        <a:lstStyle/>
        <a:p>
          <a:endParaRPr lang="ru-RU" sz="1400"/>
        </a:p>
      </dgm:t>
    </dgm:pt>
    <dgm:pt modelId="{F7AF3742-3AD1-4BDB-ABFF-1637DA841B2D}">
      <dgm:prSet phldrT="[Текст]" custT="1"/>
      <dgm:spPr/>
      <dgm:t>
        <a:bodyPr/>
        <a:lstStyle/>
        <a:p>
          <a:r>
            <a:rPr lang="uk-UA" sz="1400" dirty="0" smtClean="0">
              <a:latin typeface="Times New Roman" pitchFamily="18" charset="0"/>
              <a:cs typeface="Times New Roman" pitchFamily="18" charset="0"/>
            </a:rPr>
            <a:t>радіо,</a:t>
          </a:r>
          <a:endParaRPr lang="ru-RU" sz="1400" dirty="0">
            <a:latin typeface="Times New Roman" pitchFamily="18" charset="0"/>
            <a:cs typeface="Times New Roman" pitchFamily="18" charset="0"/>
          </a:endParaRPr>
        </a:p>
      </dgm:t>
    </dgm:pt>
    <dgm:pt modelId="{6BD07934-3279-4F3B-9D36-5AC798306435}" type="parTrans" cxnId="{DD5CB489-8602-447F-AE2E-A6CD0F0FCBAA}">
      <dgm:prSet/>
      <dgm:spPr/>
      <dgm:t>
        <a:bodyPr/>
        <a:lstStyle/>
        <a:p>
          <a:endParaRPr lang="ru-RU" sz="1400"/>
        </a:p>
      </dgm:t>
    </dgm:pt>
    <dgm:pt modelId="{B863F60C-2C1E-4ECA-8ED0-734F38D5F863}" type="sibTrans" cxnId="{DD5CB489-8602-447F-AE2E-A6CD0F0FCBAA}">
      <dgm:prSet/>
      <dgm:spPr/>
      <dgm:t>
        <a:bodyPr/>
        <a:lstStyle/>
        <a:p>
          <a:endParaRPr lang="ru-RU" sz="1400"/>
        </a:p>
      </dgm:t>
    </dgm:pt>
    <dgm:pt modelId="{C4197BEC-EE3E-4A5D-ABCF-B3C515E8AC5D}">
      <dgm:prSet phldrT="[Текст]" custT="1"/>
      <dgm:spPr/>
      <dgm:t>
        <a:bodyPr/>
        <a:lstStyle/>
        <a:p>
          <a:r>
            <a:rPr lang="uk-UA" sz="1400" dirty="0" smtClean="0">
              <a:latin typeface="Times New Roman" pitchFamily="18" charset="0"/>
              <a:cs typeface="Times New Roman" pitchFamily="18" charset="0"/>
            </a:rPr>
            <a:t> телебачення, </a:t>
          </a:r>
          <a:endParaRPr lang="ru-RU" sz="1400" dirty="0">
            <a:latin typeface="Times New Roman" pitchFamily="18" charset="0"/>
            <a:cs typeface="Times New Roman" pitchFamily="18" charset="0"/>
          </a:endParaRPr>
        </a:p>
      </dgm:t>
    </dgm:pt>
    <dgm:pt modelId="{CBA801BB-F27F-43EB-8504-1B9F592150DC}" type="parTrans" cxnId="{98A07397-D3B8-4815-895B-AC265C8B9D3E}">
      <dgm:prSet/>
      <dgm:spPr/>
      <dgm:t>
        <a:bodyPr/>
        <a:lstStyle/>
        <a:p>
          <a:endParaRPr lang="ru-RU" sz="1400"/>
        </a:p>
      </dgm:t>
    </dgm:pt>
    <dgm:pt modelId="{12C823C4-9F47-43CA-B67F-4D4D6D5F236D}" type="sibTrans" cxnId="{98A07397-D3B8-4815-895B-AC265C8B9D3E}">
      <dgm:prSet/>
      <dgm:spPr/>
      <dgm:t>
        <a:bodyPr/>
        <a:lstStyle/>
        <a:p>
          <a:endParaRPr lang="ru-RU" sz="1400"/>
        </a:p>
      </dgm:t>
    </dgm:pt>
    <dgm:pt modelId="{EE6B64EF-7633-485D-AD09-18C8C549BFE5}">
      <dgm:prSet phldrT="[Текст]" custT="1"/>
      <dgm:spPr/>
      <dgm:t>
        <a:bodyPr/>
        <a:lstStyle/>
        <a:p>
          <a:r>
            <a:rPr lang="uk-UA" sz="1400" dirty="0" smtClean="0">
              <a:latin typeface="Times New Roman" pitchFamily="18" charset="0"/>
              <a:cs typeface="Times New Roman" pitchFamily="18" charset="0"/>
            </a:rPr>
            <a:t>зовнішні експозиції (щити, плакати, вивіски), </a:t>
          </a:r>
          <a:endParaRPr lang="ru-RU" sz="1400" dirty="0">
            <a:latin typeface="Times New Roman" pitchFamily="18" charset="0"/>
            <a:cs typeface="Times New Roman" pitchFamily="18" charset="0"/>
          </a:endParaRPr>
        </a:p>
      </dgm:t>
    </dgm:pt>
    <dgm:pt modelId="{247AF92D-C2EF-4E8C-85BC-FE01C549974F}" type="parTrans" cxnId="{F54614CC-B0EA-4F94-886B-37106E6EE80D}">
      <dgm:prSet/>
      <dgm:spPr/>
      <dgm:t>
        <a:bodyPr/>
        <a:lstStyle/>
        <a:p>
          <a:endParaRPr lang="ru-RU" sz="1400"/>
        </a:p>
      </dgm:t>
    </dgm:pt>
    <dgm:pt modelId="{D1C7608A-8893-4F8C-AB58-CEE8D2022B54}" type="sibTrans" cxnId="{F54614CC-B0EA-4F94-886B-37106E6EE80D}">
      <dgm:prSet/>
      <dgm:spPr/>
      <dgm:t>
        <a:bodyPr/>
        <a:lstStyle/>
        <a:p>
          <a:endParaRPr lang="ru-RU" sz="1400"/>
        </a:p>
      </dgm:t>
    </dgm:pt>
    <dgm:pt modelId="{26D7FF6E-326C-455B-B583-2D3B0A1D4684}">
      <dgm:prSet phldrT="[Текст]" custT="1"/>
      <dgm:spPr/>
      <dgm:t>
        <a:bodyPr/>
        <a:lstStyle/>
        <a:p>
          <a:r>
            <a:rPr lang="uk-UA" sz="1400" smtClean="0">
              <a:latin typeface="Times New Roman" pitchFamily="18" charset="0"/>
              <a:cs typeface="Times New Roman" pitchFamily="18" charset="0"/>
            </a:rPr>
            <a:t>сувеніри (календарі, записні книжки, ручки, сірникові</a:t>
          </a:r>
          <a:endParaRPr lang="ru-RU" sz="1400" dirty="0">
            <a:latin typeface="Times New Roman" pitchFamily="18" charset="0"/>
            <a:cs typeface="Times New Roman" pitchFamily="18" charset="0"/>
          </a:endParaRPr>
        </a:p>
      </dgm:t>
    </dgm:pt>
    <dgm:pt modelId="{1746BB73-0AD0-40E5-9C85-81D833BEC54A}" type="parTrans" cxnId="{1BF4F374-2022-4CB9-846E-7F9473691905}">
      <dgm:prSet/>
      <dgm:spPr/>
      <dgm:t>
        <a:bodyPr/>
        <a:lstStyle/>
        <a:p>
          <a:endParaRPr lang="ru-RU" sz="1400"/>
        </a:p>
      </dgm:t>
    </dgm:pt>
    <dgm:pt modelId="{4CE7E08D-3F4B-4344-AF6C-F818D1710C98}" type="sibTrans" cxnId="{1BF4F374-2022-4CB9-846E-7F9473691905}">
      <dgm:prSet/>
      <dgm:spPr/>
      <dgm:t>
        <a:bodyPr/>
        <a:lstStyle/>
        <a:p>
          <a:endParaRPr lang="ru-RU" sz="1400"/>
        </a:p>
      </dgm:t>
    </dgm:pt>
    <dgm:pt modelId="{93078084-45D0-4987-AE0D-418BFD263526}">
      <dgm:prSet custT="1"/>
      <dgm:spPr/>
      <dgm:t>
        <a:bodyPr/>
        <a:lstStyle/>
        <a:p>
          <a:endParaRPr lang="uk-UA"/>
        </a:p>
      </dgm:t>
    </dgm:pt>
    <dgm:pt modelId="{CF824F1D-18DB-492A-A59D-067745AA5C93}" type="parTrans" cxnId="{EE9EEFB1-ACE6-4175-9455-ACCC69095FCB}">
      <dgm:prSet/>
      <dgm:spPr/>
      <dgm:t>
        <a:bodyPr/>
        <a:lstStyle/>
        <a:p>
          <a:endParaRPr lang="ru-RU" sz="1400"/>
        </a:p>
      </dgm:t>
    </dgm:pt>
    <dgm:pt modelId="{E598385C-A326-4C85-8AD2-F4C638362FE2}" type="sibTrans" cxnId="{EE9EEFB1-ACE6-4175-9455-ACCC69095FCB}">
      <dgm:prSet/>
      <dgm:spPr/>
      <dgm:t>
        <a:bodyPr/>
        <a:lstStyle/>
        <a:p>
          <a:endParaRPr lang="ru-RU" sz="1400"/>
        </a:p>
      </dgm:t>
    </dgm:pt>
    <dgm:pt modelId="{5C972470-E7A2-47D0-9284-A729CEBFBADA}">
      <dgm:prSet custT="1"/>
      <dgm:spPr/>
      <dgm:t>
        <a:bodyPr/>
        <a:lstStyle/>
        <a:p>
          <a:endParaRPr lang="uk-UA"/>
        </a:p>
      </dgm:t>
    </dgm:pt>
    <dgm:pt modelId="{B8068A31-DA7A-47B1-9BBF-E6AF0031EBD9}" type="parTrans" cxnId="{CEB66936-901B-4B0D-BDB6-5DF045B4BE9E}">
      <dgm:prSet/>
      <dgm:spPr/>
      <dgm:t>
        <a:bodyPr/>
        <a:lstStyle/>
        <a:p>
          <a:endParaRPr lang="ru-RU" sz="1400"/>
        </a:p>
      </dgm:t>
    </dgm:pt>
    <dgm:pt modelId="{20D7D4C6-D5B1-48EA-9FBA-CE04CD163DEF}" type="sibTrans" cxnId="{CEB66936-901B-4B0D-BDB6-5DF045B4BE9E}">
      <dgm:prSet/>
      <dgm:spPr/>
      <dgm:t>
        <a:bodyPr/>
        <a:lstStyle/>
        <a:p>
          <a:endParaRPr lang="ru-RU" sz="1400"/>
        </a:p>
      </dgm:t>
    </dgm:pt>
    <dgm:pt modelId="{957F275B-B9F4-44E7-AFBF-181C2005077C}" type="pres">
      <dgm:prSet presAssocID="{36512B5F-B358-4889-97C8-B19DDAC881D7}" presName="Name0" presStyleCnt="0">
        <dgm:presLayoutVars>
          <dgm:chMax val="7"/>
          <dgm:chPref val="7"/>
          <dgm:dir/>
        </dgm:presLayoutVars>
      </dgm:prSet>
      <dgm:spPr/>
      <dgm:t>
        <a:bodyPr/>
        <a:lstStyle/>
        <a:p>
          <a:endParaRPr lang="uk-UA"/>
        </a:p>
      </dgm:t>
    </dgm:pt>
    <dgm:pt modelId="{A9F70848-B76C-4BBE-9116-6E722F3CDFCC}" type="pres">
      <dgm:prSet presAssocID="{36512B5F-B358-4889-97C8-B19DDAC881D7}" presName="Name1" presStyleCnt="0"/>
      <dgm:spPr/>
    </dgm:pt>
    <dgm:pt modelId="{9D28322E-0C93-47C3-BF95-806D94659603}" type="pres">
      <dgm:prSet presAssocID="{36512B5F-B358-4889-97C8-B19DDAC881D7}" presName="cycle" presStyleCnt="0"/>
      <dgm:spPr/>
    </dgm:pt>
    <dgm:pt modelId="{D18FE362-B0F0-4DBC-84B5-78F922115B5E}" type="pres">
      <dgm:prSet presAssocID="{36512B5F-B358-4889-97C8-B19DDAC881D7}" presName="srcNode" presStyleLbl="node1" presStyleIdx="0" presStyleCnt="7"/>
      <dgm:spPr/>
    </dgm:pt>
    <dgm:pt modelId="{5BB3D4A4-FE69-4262-AC4C-36E94B87D67D}" type="pres">
      <dgm:prSet presAssocID="{36512B5F-B358-4889-97C8-B19DDAC881D7}" presName="conn" presStyleLbl="parChTrans1D2" presStyleIdx="0" presStyleCnt="1"/>
      <dgm:spPr/>
      <dgm:t>
        <a:bodyPr/>
        <a:lstStyle/>
        <a:p>
          <a:endParaRPr lang="uk-UA"/>
        </a:p>
      </dgm:t>
    </dgm:pt>
    <dgm:pt modelId="{5B59EAFF-CCDD-462F-A4A9-1C180EBD6CBF}" type="pres">
      <dgm:prSet presAssocID="{36512B5F-B358-4889-97C8-B19DDAC881D7}" presName="extraNode" presStyleLbl="node1" presStyleIdx="0" presStyleCnt="7"/>
      <dgm:spPr/>
    </dgm:pt>
    <dgm:pt modelId="{2874C237-C035-48EE-8BCE-638C51B76FB9}" type="pres">
      <dgm:prSet presAssocID="{36512B5F-B358-4889-97C8-B19DDAC881D7}" presName="dstNode" presStyleLbl="node1" presStyleIdx="0" presStyleCnt="7"/>
      <dgm:spPr/>
    </dgm:pt>
    <dgm:pt modelId="{1CA34CE2-EA98-437C-96C8-C2CCBD2E477E}" type="pres">
      <dgm:prSet presAssocID="{BC2F9845-2F52-4AD8-BA58-1F422A3DBCE6}" presName="text_1" presStyleLbl="node1" presStyleIdx="0" presStyleCnt="7">
        <dgm:presLayoutVars>
          <dgm:bulletEnabled val="1"/>
        </dgm:presLayoutVars>
      </dgm:prSet>
      <dgm:spPr/>
      <dgm:t>
        <a:bodyPr/>
        <a:lstStyle/>
        <a:p>
          <a:endParaRPr lang="uk-UA"/>
        </a:p>
      </dgm:t>
    </dgm:pt>
    <dgm:pt modelId="{1C5AA123-5B91-4266-A64B-906803481FB0}" type="pres">
      <dgm:prSet presAssocID="{BC2F9845-2F52-4AD8-BA58-1F422A3DBCE6}" presName="accent_1" presStyleCnt="0"/>
      <dgm:spPr/>
    </dgm:pt>
    <dgm:pt modelId="{1E40F83D-C9B9-45C2-B05E-B568E47EF205}" type="pres">
      <dgm:prSet presAssocID="{BC2F9845-2F52-4AD8-BA58-1F422A3DBCE6}" presName="accentRepeatNode" presStyleLbl="solidFgAcc1" presStyleIdx="0" presStyleCnt="7"/>
      <dgm:spPr/>
    </dgm:pt>
    <dgm:pt modelId="{E27DA09B-6AC4-47D2-BF9F-E9DDD2E68206}" type="pres">
      <dgm:prSet presAssocID="{4E1A107C-E7DC-4B66-B70C-7421A1B3DAC7}" presName="text_2" presStyleLbl="node1" presStyleIdx="1" presStyleCnt="7">
        <dgm:presLayoutVars>
          <dgm:bulletEnabled val="1"/>
        </dgm:presLayoutVars>
      </dgm:prSet>
      <dgm:spPr/>
      <dgm:t>
        <a:bodyPr/>
        <a:lstStyle/>
        <a:p>
          <a:endParaRPr lang="uk-UA"/>
        </a:p>
      </dgm:t>
    </dgm:pt>
    <dgm:pt modelId="{1EB57141-7995-4213-8FCE-B52E1CC30C1E}" type="pres">
      <dgm:prSet presAssocID="{4E1A107C-E7DC-4B66-B70C-7421A1B3DAC7}" presName="accent_2" presStyleCnt="0"/>
      <dgm:spPr/>
    </dgm:pt>
    <dgm:pt modelId="{82E1EED6-8C43-4341-8692-96EF563C8075}" type="pres">
      <dgm:prSet presAssocID="{4E1A107C-E7DC-4B66-B70C-7421A1B3DAC7}" presName="accentRepeatNode" presStyleLbl="solidFgAcc1" presStyleIdx="1" presStyleCnt="7"/>
      <dgm:spPr/>
    </dgm:pt>
    <dgm:pt modelId="{DF2CF188-502C-4273-B059-3AFDBAA56DDC}" type="pres">
      <dgm:prSet presAssocID="{F7AF3742-3AD1-4BDB-ABFF-1637DA841B2D}" presName="text_3" presStyleLbl="node1" presStyleIdx="2" presStyleCnt="7">
        <dgm:presLayoutVars>
          <dgm:bulletEnabled val="1"/>
        </dgm:presLayoutVars>
      </dgm:prSet>
      <dgm:spPr/>
      <dgm:t>
        <a:bodyPr/>
        <a:lstStyle/>
        <a:p>
          <a:endParaRPr lang="uk-UA"/>
        </a:p>
      </dgm:t>
    </dgm:pt>
    <dgm:pt modelId="{3619EFA3-91A0-4269-8888-C2F320F22858}" type="pres">
      <dgm:prSet presAssocID="{F7AF3742-3AD1-4BDB-ABFF-1637DA841B2D}" presName="accent_3" presStyleCnt="0"/>
      <dgm:spPr/>
    </dgm:pt>
    <dgm:pt modelId="{49103916-FC30-488A-81AB-82578C11DC5E}" type="pres">
      <dgm:prSet presAssocID="{F7AF3742-3AD1-4BDB-ABFF-1637DA841B2D}" presName="accentRepeatNode" presStyleLbl="solidFgAcc1" presStyleIdx="2" presStyleCnt="7"/>
      <dgm:spPr/>
    </dgm:pt>
    <dgm:pt modelId="{7F352C26-5374-4A38-B480-91F43783AD73}" type="pres">
      <dgm:prSet presAssocID="{C4197BEC-EE3E-4A5D-ABCF-B3C515E8AC5D}" presName="text_4" presStyleLbl="node1" presStyleIdx="3" presStyleCnt="7">
        <dgm:presLayoutVars>
          <dgm:bulletEnabled val="1"/>
        </dgm:presLayoutVars>
      </dgm:prSet>
      <dgm:spPr/>
      <dgm:t>
        <a:bodyPr/>
        <a:lstStyle/>
        <a:p>
          <a:endParaRPr lang="uk-UA"/>
        </a:p>
      </dgm:t>
    </dgm:pt>
    <dgm:pt modelId="{296D2DF0-8B0E-4C59-9F72-CC5C5C548605}" type="pres">
      <dgm:prSet presAssocID="{C4197BEC-EE3E-4A5D-ABCF-B3C515E8AC5D}" presName="accent_4" presStyleCnt="0"/>
      <dgm:spPr/>
    </dgm:pt>
    <dgm:pt modelId="{414727D9-27E8-449B-829B-7BC467F5EE58}" type="pres">
      <dgm:prSet presAssocID="{C4197BEC-EE3E-4A5D-ABCF-B3C515E8AC5D}" presName="accentRepeatNode" presStyleLbl="solidFgAcc1" presStyleIdx="3" presStyleCnt="7"/>
      <dgm:spPr/>
    </dgm:pt>
    <dgm:pt modelId="{64CC2435-ADB0-4C1F-9369-38297C40ABB0}" type="pres">
      <dgm:prSet presAssocID="{EE6B64EF-7633-485D-AD09-18C8C549BFE5}" presName="text_5" presStyleLbl="node1" presStyleIdx="4" presStyleCnt="7">
        <dgm:presLayoutVars>
          <dgm:bulletEnabled val="1"/>
        </dgm:presLayoutVars>
      </dgm:prSet>
      <dgm:spPr/>
      <dgm:t>
        <a:bodyPr/>
        <a:lstStyle/>
        <a:p>
          <a:endParaRPr lang="uk-UA"/>
        </a:p>
      </dgm:t>
    </dgm:pt>
    <dgm:pt modelId="{3F61FD30-50CE-408F-88AC-D88580384CFA}" type="pres">
      <dgm:prSet presAssocID="{EE6B64EF-7633-485D-AD09-18C8C549BFE5}" presName="accent_5" presStyleCnt="0"/>
      <dgm:spPr/>
    </dgm:pt>
    <dgm:pt modelId="{F1CDE25A-81E5-4BCA-AE3F-B1D2C387DC57}" type="pres">
      <dgm:prSet presAssocID="{EE6B64EF-7633-485D-AD09-18C8C549BFE5}" presName="accentRepeatNode" presStyleLbl="solidFgAcc1" presStyleIdx="4" presStyleCnt="7"/>
      <dgm:spPr/>
    </dgm:pt>
    <dgm:pt modelId="{1F235CA9-62ED-41C2-9A09-33255E90D21B}" type="pres">
      <dgm:prSet presAssocID="{26D7FF6E-326C-455B-B583-2D3B0A1D4684}" presName="text_6" presStyleLbl="node1" presStyleIdx="5" presStyleCnt="7">
        <dgm:presLayoutVars>
          <dgm:bulletEnabled val="1"/>
        </dgm:presLayoutVars>
      </dgm:prSet>
      <dgm:spPr/>
      <dgm:t>
        <a:bodyPr/>
        <a:lstStyle/>
        <a:p>
          <a:endParaRPr lang="uk-UA"/>
        </a:p>
      </dgm:t>
    </dgm:pt>
    <dgm:pt modelId="{B154A738-73A6-48AB-AC04-2361C87A1817}" type="pres">
      <dgm:prSet presAssocID="{26D7FF6E-326C-455B-B583-2D3B0A1D4684}" presName="accent_6" presStyleCnt="0"/>
      <dgm:spPr/>
    </dgm:pt>
    <dgm:pt modelId="{924319BF-622A-46C7-8864-A7E2673411CE}" type="pres">
      <dgm:prSet presAssocID="{26D7FF6E-326C-455B-B583-2D3B0A1D4684}" presName="accentRepeatNode" presStyleLbl="solidFgAcc1" presStyleIdx="5" presStyleCnt="7"/>
      <dgm:spPr/>
    </dgm:pt>
    <dgm:pt modelId="{CEB9E807-602B-4F33-A094-50BC2216DB94}" type="pres">
      <dgm:prSet presAssocID="{DCF2341C-96AA-400E-B3E7-5E3C6C7E9E8D}" presName="text_7" presStyleLbl="node1" presStyleIdx="6" presStyleCnt="7">
        <dgm:presLayoutVars>
          <dgm:bulletEnabled val="1"/>
        </dgm:presLayoutVars>
      </dgm:prSet>
      <dgm:spPr/>
      <dgm:t>
        <a:bodyPr/>
        <a:lstStyle/>
        <a:p>
          <a:endParaRPr lang="uk-UA"/>
        </a:p>
      </dgm:t>
    </dgm:pt>
    <dgm:pt modelId="{DF8A1B46-0746-4D86-9377-26EBE4A12A6A}" type="pres">
      <dgm:prSet presAssocID="{DCF2341C-96AA-400E-B3E7-5E3C6C7E9E8D}" presName="accent_7" presStyleCnt="0"/>
      <dgm:spPr/>
    </dgm:pt>
    <dgm:pt modelId="{CE966748-A47A-46A9-A349-54EA43109842}" type="pres">
      <dgm:prSet presAssocID="{DCF2341C-96AA-400E-B3E7-5E3C6C7E9E8D}" presName="accentRepeatNode" presStyleLbl="solidFgAcc1" presStyleIdx="6" presStyleCnt="7"/>
      <dgm:spPr/>
    </dgm:pt>
  </dgm:ptLst>
  <dgm:cxnLst>
    <dgm:cxn modelId="{3638A884-07DC-4F09-9EF5-9C817CFE7DFC}" srcId="{36512B5F-B358-4889-97C8-B19DDAC881D7}" destId="{BC2F9845-2F52-4AD8-BA58-1F422A3DBCE6}" srcOrd="0" destOrd="0" parTransId="{2111B6E8-DEFA-4AA6-9A80-3BB0068C5A12}" sibTransId="{7F14CDF8-BA83-42D2-9DB8-20D3D285DBAC}"/>
    <dgm:cxn modelId="{F54614CC-B0EA-4F94-886B-37106E6EE80D}" srcId="{36512B5F-B358-4889-97C8-B19DDAC881D7}" destId="{EE6B64EF-7633-485D-AD09-18C8C549BFE5}" srcOrd="4" destOrd="0" parTransId="{247AF92D-C2EF-4E8C-85BC-FE01C549974F}" sibTransId="{D1C7608A-8893-4F8C-AB58-CEE8D2022B54}"/>
    <dgm:cxn modelId="{959A7A8D-7F46-4491-8D1C-7EAD7ABDCE6B}" type="presOf" srcId="{BC2F9845-2F52-4AD8-BA58-1F422A3DBCE6}" destId="{1CA34CE2-EA98-437C-96C8-C2CCBD2E477E}" srcOrd="0" destOrd="0" presId="urn:microsoft.com/office/officeart/2008/layout/VerticalCurvedList"/>
    <dgm:cxn modelId="{44462A9B-ACCC-4165-ABBD-463F2BE0302D}" type="presOf" srcId="{7F14CDF8-BA83-42D2-9DB8-20D3D285DBAC}" destId="{5BB3D4A4-FE69-4262-AC4C-36E94B87D67D}" srcOrd="0" destOrd="0" presId="urn:microsoft.com/office/officeart/2008/layout/VerticalCurvedList"/>
    <dgm:cxn modelId="{1BF4F374-2022-4CB9-846E-7F9473691905}" srcId="{36512B5F-B358-4889-97C8-B19DDAC881D7}" destId="{26D7FF6E-326C-455B-B583-2D3B0A1D4684}" srcOrd="5" destOrd="0" parTransId="{1746BB73-0AD0-40E5-9C85-81D833BEC54A}" sibTransId="{4CE7E08D-3F4B-4344-AF6C-F818D1710C98}"/>
    <dgm:cxn modelId="{CEB66936-901B-4B0D-BDB6-5DF045B4BE9E}" srcId="{36512B5F-B358-4889-97C8-B19DDAC881D7}" destId="{5C972470-E7A2-47D0-9284-A729CEBFBADA}" srcOrd="8" destOrd="0" parTransId="{B8068A31-DA7A-47B1-9BBF-E6AF0031EBD9}" sibTransId="{20D7D4C6-D5B1-48EA-9FBA-CE04CD163DEF}"/>
    <dgm:cxn modelId="{EE9EEFB1-ACE6-4175-9455-ACCC69095FCB}" srcId="{36512B5F-B358-4889-97C8-B19DDAC881D7}" destId="{93078084-45D0-4987-AE0D-418BFD263526}" srcOrd="7" destOrd="0" parTransId="{CF824F1D-18DB-492A-A59D-067745AA5C93}" sibTransId="{E598385C-A326-4C85-8AD2-F4C638362FE2}"/>
    <dgm:cxn modelId="{DD5CB489-8602-447F-AE2E-A6CD0F0FCBAA}" srcId="{36512B5F-B358-4889-97C8-B19DDAC881D7}" destId="{F7AF3742-3AD1-4BDB-ABFF-1637DA841B2D}" srcOrd="2" destOrd="0" parTransId="{6BD07934-3279-4F3B-9D36-5AC798306435}" sibTransId="{B863F60C-2C1E-4ECA-8ED0-734F38D5F863}"/>
    <dgm:cxn modelId="{C271373B-9049-4FFD-866D-0E794A69EDCE}" srcId="{36512B5F-B358-4889-97C8-B19DDAC881D7}" destId="{4E1A107C-E7DC-4B66-B70C-7421A1B3DAC7}" srcOrd="1" destOrd="0" parTransId="{799ADB12-8BDD-4531-A35D-8F1146BA93E5}" sibTransId="{D8675FA2-C404-40A4-B2C7-E45A1A977BA0}"/>
    <dgm:cxn modelId="{4BF35566-B0B1-4369-B1F4-15B3E233B979}" type="presOf" srcId="{4E1A107C-E7DC-4B66-B70C-7421A1B3DAC7}" destId="{E27DA09B-6AC4-47D2-BF9F-E9DDD2E68206}" srcOrd="0" destOrd="0" presId="urn:microsoft.com/office/officeart/2008/layout/VerticalCurvedList"/>
    <dgm:cxn modelId="{85FC0864-6773-4F78-A6EA-4016D94FB45E}" srcId="{36512B5F-B358-4889-97C8-B19DDAC881D7}" destId="{DCF2341C-96AA-400E-B3E7-5E3C6C7E9E8D}" srcOrd="6" destOrd="0" parTransId="{0062884C-97E0-47F8-A61C-AD831527E15D}" sibTransId="{2D4222E0-D0CA-4C89-ABDF-953C1D33ACC8}"/>
    <dgm:cxn modelId="{948CC949-2B90-4D8E-9F54-C7DBF584FEFA}" type="presOf" srcId="{EE6B64EF-7633-485D-AD09-18C8C549BFE5}" destId="{64CC2435-ADB0-4C1F-9369-38297C40ABB0}" srcOrd="0" destOrd="0" presId="urn:microsoft.com/office/officeart/2008/layout/VerticalCurvedList"/>
    <dgm:cxn modelId="{DBFC0FD2-732E-42EE-9DB6-B959C5EE79FD}" type="presOf" srcId="{F7AF3742-3AD1-4BDB-ABFF-1637DA841B2D}" destId="{DF2CF188-502C-4273-B059-3AFDBAA56DDC}" srcOrd="0" destOrd="0" presId="urn:microsoft.com/office/officeart/2008/layout/VerticalCurvedList"/>
    <dgm:cxn modelId="{4C914647-A8FE-4931-9748-08CB5531BDC9}" type="presOf" srcId="{DCF2341C-96AA-400E-B3E7-5E3C6C7E9E8D}" destId="{CEB9E807-602B-4F33-A094-50BC2216DB94}" srcOrd="0" destOrd="0" presId="urn:microsoft.com/office/officeart/2008/layout/VerticalCurvedList"/>
    <dgm:cxn modelId="{98A07397-D3B8-4815-895B-AC265C8B9D3E}" srcId="{36512B5F-B358-4889-97C8-B19DDAC881D7}" destId="{C4197BEC-EE3E-4A5D-ABCF-B3C515E8AC5D}" srcOrd="3" destOrd="0" parTransId="{CBA801BB-F27F-43EB-8504-1B9F592150DC}" sibTransId="{12C823C4-9F47-43CA-B67F-4D4D6D5F236D}"/>
    <dgm:cxn modelId="{90A150D9-AF43-4548-8703-7271BDC78F29}" type="presOf" srcId="{36512B5F-B358-4889-97C8-B19DDAC881D7}" destId="{957F275B-B9F4-44E7-AFBF-181C2005077C}" srcOrd="0" destOrd="0" presId="urn:microsoft.com/office/officeart/2008/layout/VerticalCurvedList"/>
    <dgm:cxn modelId="{57A01E44-525E-4B7A-B0DA-14F0773515E4}" type="presOf" srcId="{C4197BEC-EE3E-4A5D-ABCF-B3C515E8AC5D}" destId="{7F352C26-5374-4A38-B480-91F43783AD73}" srcOrd="0" destOrd="0" presId="urn:microsoft.com/office/officeart/2008/layout/VerticalCurvedList"/>
    <dgm:cxn modelId="{4F663D9C-3AC0-4712-8CBC-404EA7041A86}" type="presOf" srcId="{26D7FF6E-326C-455B-B583-2D3B0A1D4684}" destId="{1F235CA9-62ED-41C2-9A09-33255E90D21B}" srcOrd="0" destOrd="0" presId="urn:microsoft.com/office/officeart/2008/layout/VerticalCurvedList"/>
    <dgm:cxn modelId="{7EDDDAC6-A542-4EF9-B014-2EE0F5C1AE7E}" type="presParOf" srcId="{957F275B-B9F4-44E7-AFBF-181C2005077C}" destId="{A9F70848-B76C-4BBE-9116-6E722F3CDFCC}" srcOrd="0" destOrd="0" presId="urn:microsoft.com/office/officeart/2008/layout/VerticalCurvedList"/>
    <dgm:cxn modelId="{2078EDC4-C70C-4FFB-A3F1-33993CE4DDA1}" type="presParOf" srcId="{A9F70848-B76C-4BBE-9116-6E722F3CDFCC}" destId="{9D28322E-0C93-47C3-BF95-806D94659603}" srcOrd="0" destOrd="0" presId="urn:microsoft.com/office/officeart/2008/layout/VerticalCurvedList"/>
    <dgm:cxn modelId="{B0E1C23B-4838-49DA-AFE7-A41680AF2069}" type="presParOf" srcId="{9D28322E-0C93-47C3-BF95-806D94659603}" destId="{D18FE362-B0F0-4DBC-84B5-78F922115B5E}" srcOrd="0" destOrd="0" presId="urn:microsoft.com/office/officeart/2008/layout/VerticalCurvedList"/>
    <dgm:cxn modelId="{35BF8A50-8F1E-4E26-BA2E-1D3AA6032BC3}" type="presParOf" srcId="{9D28322E-0C93-47C3-BF95-806D94659603}" destId="{5BB3D4A4-FE69-4262-AC4C-36E94B87D67D}" srcOrd="1" destOrd="0" presId="urn:microsoft.com/office/officeart/2008/layout/VerticalCurvedList"/>
    <dgm:cxn modelId="{170C1958-39C2-4A2C-816F-4C2B1E4A6A5B}" type="presParOf" srcId="{9D28322E-0C93-47C3-BF95-806D94659603}" destId="{5B59EAFF-CCDD-462F-A4A9-1C180EBD6CBF}" srcOrd="2" destOrd="0" presId="urn:microsoft.com/office/officeart/2008/layout/VerticalCurvedList"/>
    <dgm:cxn modelId="{5576770A-1DEF-4928-A938-2569A752B949}" type="presParOf" srcId="{9D28322E-0C93-47C3-BF95-806D94659603}" destId="{2874C237-C035-48EE-8BCE-638C51B76FB9}" srcOrd="3" destOrd="0" presId="urn:microsoft.com/office/officeart/2008/layout/VerticalCurvedList"/>
    <dgm:cxn modelId="{891D6E64-F2B3-4F23-A5A6-8C697BF80FFB}" type="presParOf" srcId="{A9F70848-B76C-4BBE-9116-6E722F3CDFCC}" destId="{1CA34CE2-EA98-437C-96C8-C2CCBD2E477E}" srcOrd="1" destOrd="0" presId="urn:microsoft.com/office/officeart/2008/layout/VerticalCurvedList"/>
    <dgm:cxn modelId="{E342FB68-7DBF-439F-AB33-3C8A865B9859}" type="presParOf" srcId="{A9F70848-B76C-4BBE-9116-6E722F3CDFCC}" destId="{1C5AA123-5B91-4266-A64B-906803481FB0}" srcOrd="2" destOrd="0" presId="urn:microsoft.com/office/officeart/2008/layout/VerticalCurvedList"/>
    <dgm:cxn modelId="{C28713C8-1A3A-4506-B979-2C185665A2AE}" type="presParOf" srcId="{1C5AA123-5B91-4266-A64B-906803481FB0}" destId="{1E40F83D-C9B9-45C2-B05E-B568E47EF205}" srcOrd="0" destOrd="0" presId="urn:microsoft.com/office/officeart/2008/layout/VerticalCurvedList"/>
    <dgm:cxn modelId="{709ABE39-9400-436F-9809-3B0C771CBCC8}" type="presParOf" srcId="{A9F70848-B76C-4BBE-9116-6E722F3CDFCC}" destId="{E27DA09B-6AC4-47D2-BF9F-E9DDD2E68206}" srcOrd="3" destOrd="0" presId="urn:microsoft.com/office/officeart/2008/layout/VerticalCurvedList"/>
    <dgm:cxn modelId="{39DF41CB-82EA-4CAA-9785-9EBE58DC3B83}" type="presParOf" srcId="{A9F70848-B76C-4BBE-9116-6E722F3CDFCC}" destId="{1EB57141-7995-4213-8FCE-B52E1CC30C1E}" srcOrd="4" destOrd="0" presId="urn:microsoft.com/office/officeart/2008/layout/VerticalCurvedList"/>
    <dgm:cxn modelId="{3528FDEE-742D-4B79-BC88-03571A152DDF}" type="presParOf" srcId="{1EB57141-7995-4213-8FCE-B52E1CC30C1E}" destId="{82E1EED6-8C43-4341-8692-96EF563C8075}" srcOrd="0" destOrd="0" presId="urn:microsoft.com/office/officeart/2008/layout/VerticalCurvedList"/>
    <dgm:cxn modelId="{A9EC1785-DBAD-40BB-85FE-7DA32E5A5D16}" type="presParOf" srcId="{A9F70848-B76C-4BBE-9116-6E722F3CDFCC}" destId="{DF2CF188-502C-4273-B059-3AFDBAA56DDC}" srcOrd="5" destOrd="0" presId="urn:microsoft.com/office/officeart/2008/layout/VerticalCurvedList"/>
    <dgm:cxn modelId="{2C12F779-B4B7-4169-95A9-050209466209}" type="presParOf" srcId="{A9F70848-B76C-4BBE-9116-6E722F3CDFCC}" destId="{3619EFA3-91A0-4269-8888-C2F320F22858}" srcOrd="6" destOrd="0" presId="urn:microsoft.com/office/officeart/2008/layout/VerticalCurvedList"/>
    <dgm:cxn modelId="{0A626FBE-5768-45E9-AC8F-914706B48468}" type="presParOf" srcId="{3619EFA3-91A0-4269-8888-C2F320F22858}" destId="{49103916-FC30-488A-81AB-82578C11DC5E}" srcOrd="0" destOrd="0" presId="urn:microsoft.com/office/officeart/2008/layout/VerticalCurvedList"/>
    <dgm:cxn modelId="{40EC2EF2-9410-4D8B-AC06-97F8D7A35C00}" type="presParOf" srcId="{A9F70848-B76C-4BBE-9116-6E722F3CDFCC}" destId="{7F352C26-5374-4A38-B480-91F43783AD73}" srcOrd="7" destOrd="0" presId="urn:microsoft.com/office/officeart/2008/layout/VerticalCurvedList"/>
    <dgm:cxn modelId="{0AB0AD65-7F18-44A0-90A6-92DBE7CCC030}" type="presParOf" srcId="{A9F70848-B76C-4BBE-9116-6E722F3CDFCC}" destId="{296D2DF0-8B0E-4C59-9F72-CC5C5C548605}" srcOrd="8" destOrd="0" presId="urn:microsoft.com/office/officeart/2008/layout/VerticalCurvedList"/>
    <dgm:cxn modelId="{ECDFB840-E20C-47FB-8E3A-30663D730A2E}" type="presParOf" srcId="{296D2DF0-8B0E-4C59-9F72-CC5C5C548605}" destId="{414727D9-27E8-449B-829B-7BC467F5EE58}" srcOrd="0" destOrd="0" presId="urn:microsoft.com/office/officeart/2008/layout/VerticalCurvedList"/>
    <dgm:cxn modelId="{D264754D-EEAB-4BA1-937A-AA40C913FDD6}" type="presParOf" srcId="{A9F70848-B76C-4BBE-9116-6E722F3CDFCC}" destId="{64CC2435-ADB0-4C1F-9369-38297C40ABB0}" srcOrd="9" destOrd="0" presId="urn:microsoft.com/office/officeart/2008/layout/VerticalCurvedList"/>
    <dgm:cxn modelId="{9051D154-F54F-4FF6-963A-6EC590C7FE85}" type="presParOf" srcId="{A9F70848-B76C-4BBE-9116-6E722F3CDFCC}" destId="{3F61FD30-50CE-408F-88AC-D88580384CFA}" srcOrd="10" destOrd="0" presId="urn:microsoft.com/office/officeart/2008/layout/VerticalCurvedList"/>
    <dgm:cxn modelId="{034BED15-0BC6-416B-8523-3227B16ED309}" type="presParOf" srcId="{3F61FD30-50CE-408F-88AC-D88580384CFA}" destId="{F1CDE25A-81E5-4BCA-AE3F-B1D2C387DC57}" srcOrd="0" destOrd="0" presId="urn:microsoft.com/office/officeart/2008/layout/VerticalCurvedList"/>
    <dgm:cxn modelId="{BC5C7932-EB98-42B1-BCB1-3DEC7E8213DA}" type="presParOf" srcId="{A9F70848-B76C-4BBE-9116-6E722F3CDFCC}" destId="{1F235CA9-62ED-41C2-9A09-33255E90D21B}" srcOrd="11" destOrd="0" presId="urn:microsoft.com/office/officeart/2008/layout/VerticalCurvedList"/>
    <dgm:cxn modelId="{CA11FFCF-8ACB-4531-99A1-D6BF5CC1B746}" type="presParOf" srcId="{A9F70848-B76C-4BBE-9116-6E722F3CDFCC}" destId="{B154A738-73A6-48AB-AC04-2361C87A1817}" srcOrd="12" destOrd="0" presId="urn:microsoft.com/office/officeart/2008/layout/VerticalCurvedList"/>
    <dgm:cxn modelId="{B6144576-B541-425B-B195-C14EE18AA0CB}" type="presParOf" srcId="{B154A738-73A6-48AB-AC04-2361C87A1817}" destId="{924319BF-622A-46C7-8864-A7E2673411CE}" srcOrd="0" destOrd="0" presId="urn:microsoft.com/office/officeart/2008/layout/VerticalCurvedList"/>
    <dgm:cxn modelId="{4D11F8ED-48E3-4E02-B501-3E1DC8A7EA7B}" type="presParOf" srcId="{A9F70848-B76C-4BBE-9116-6E722F3CDFCC}" destId="{CEB9E807-602B-4F33-A094-50BC2216DB94}" srcOrd="13" destOrd="0" presId="urn:microsoft.com/office/officeart/2008/layout/VerticalCurvedList"/>
    <dgm:cxn modelId="{1159E483-FE48-4551-A464-4CDCE41FEAD1}" type="presParOf" srcId="{A9F70848-B76C-4BBE-9116-6E722F3CDFCC}" destId="{DF8A1B46-0746-4D86-9377-26EBE4A12A6A}" srcOrd="14" destOrd="0" presId="urn:microsoft.com/office/officeart/2008/layout/VerticalCurvedList"/>
    <dgm:cxn modelId="{39D1313E-CEC0-4CFF-AB90-A2A7B17D3E9C}" type="presParOf" srcId="{DF8A1B46-0746-4D86-9377-26EBE4A12A6A}" destId="{CE966748-A47A-46A9-A349-54EA4310984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771027-ECCB-496A-93D9-20C5E11D997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CC837D22-93DF-4843-AB53-78E1090AB2FE}">
      <dgm:prSet phldrT="[Текст]"/>
      <dgm:spPr/>
      <dgm:t>
        <a:bodyPr/>
        <a:lstStyle/>
        <a:p>
          <a:r>
            <a:rPr lang="uk-UA" i="1" dirty="0" smtClean="0">
              <a:latin typeface="Times New Roman" pitchFamily="18" charset="0"/>
              <a:cs typeface="Times New Roman" pitchFamily="18" charset="0"/>
            </a:rPr>
            <a:t>інформаційна </a:t>
          </a:r>
          <a:r>
            <a:rPr lang="uk-UA" dirty="0" smtClean="0">
              <a:latin typeface="Times New Roman" pitchFamily="18" charset="0"/>
              <a:cs typeface="Times New Roman" pitchFamily="18" charset="0"/>
            </a:rPr>
            <a:t>– застосовується переважно для створення попиту на етапі виведення нового товару на ринок;</a:t>
          </a:r>
          <a:endParaRPr lang="ru-RU" dirty="0">
            <a:latin typeface="Times New Roman" pitchFamily="18" charset="0"/>
            <a:cs typeface="Times New Roman" pitchFamily="18" charset="0"/>
          </a:endParaRPr>
        </a:p>
      </dgm:t>
    </dgm:pt>
    <dgm:pt modelId="{04CBE93E-E560-4967-BE75-E936363AE0D1}" type="parTrans" cxnId="{96971C92-71BA-4DDA-BAA9-EC7D44374328}">
      <dgm:prSet/>
      <dgm:spPr/>
      <dgm:t>
        <a:bodyPr/>
        <a:lstStyle/>
        <a:p>
          <a:endParaRPr lang="ru-RU">
            <a:latin typeface="Times New Roman" pitchFamily="18" charset="0"/>
            <a:cs typeface="Times New Roman" pitchFamily="18" charset="0"/>
          </a:endParaRPr>
        </a:p>
      </dgm:t>
    </dgm:pt>
    <dgm:pt modelId="{27241B7C-445F-4190-9033-A7E15A7F4A31}" type="sibTrans" cxnId="{96971C92-71BA-4DDA-BAA9-EC7D44374328}">
      <dgm:prSet/>
      <dgm:spPr/>
      <dgm:t>
        <a:bodyPr/>
        <a:lstStyle/>
        <a:p>
          <a:endParaRPr lang="ru-RU">
            <a:latin typeface="Times New Roman" pitchFamily="18" charset="0"/>
            <a:cs typeface="Times New Roman" pitchFamily="18" charset="0"/>
          </a:endParaRPr>
        </a:p>
      </dgm:t>
    </dgm:pt>
    <dgm:pt modelId="{18EA9B83-7BA2-4FD7-BBA2-16A31B893FF6}">
      <dgm:prSet/>
      <dgm:spPr/>
      <dgm:t>
        <a:bodyPr/>
        <a:lstStyle/>
        <a:p>
          <a:r>
            <a:rPr lang="uk-UA" i="1" smtClean="0">
              <a:latin typeface="Times New Roman" pitchFamily="18" charset="0"/>
              <a:cs typeface="Times New Roman" pitchFamily="18" charset="0"/>
            </a:rPr>
            <a:t>переконуюча </a:t>
          </a:r>
          <a:r>
            <a:rPr lang="uk-UA" smtClean="0">
              <a:latin typeface="Times New Roman" pitchFamily="18" charset="0"/>
              <a:cs typeface="Times New Roman" pitchFamily="18" charset="0"/>
            </a:rPr>
            <a:t>– проводиться на етапі зростання життєвого циклу товару для того, щоб переконати споживачів у перевазі певної марки товару і сприяти збільшенню обсягів її продажу;</a:t>
          </a:r>
          <a:endParaRPr lang="ru-RU">
            <a:latin typeface="Times New Roman" pitchFamily="18" charset="0"/>
            <a:cs typeface="Times New Roman" pitchFamily="18" charset="0"/>
          </a:endParaRPr>
        </a:p>
      </dgm:t>
    </dgm:pt>
    <dgm:pt modelId="{7BB87F7C-7D62-42EE-9716-B24B22E0414D}" type="parTrans" cxnId="{FCCA5394-DED1-4E1D-98CC-F4E077E5533B}">
      <dgm:prSet/>
      <dgm:spPr/>
      <dgm:t>
        <a:bodyPr/>
        <a:lstStyle/>
        <a:p>
          <a:endParaRPr lang="ru-RU">
            <a:latin typeface="Times New Roman" pitchFamily="18" charset="0"/>
            <a:cs typeface="Times New Roman" pitchFamily="18" charset="0"/>
          </a:endParaRPr>
        </a:p>
      </dgm:t>
    </dgm:pt>
    <dgm:pt modelId="{6A0EA5E1-90BD-419D-9A6A-D168F29A7234}" type="sibTrans" cxnId="{FCCA5394-DED1-4E1D-98CC-F4E077E5533B}">
      <dgm:prSet/>
      <dgm:spPr/>
      <dgm:t>
        <a:bodyPr/>
        <a:lstStyle/>
        <a:p>
          <a:endParaRPr lang="ru-RU">
            <a:latin typeface="Times New Roman" pitchFamily="18" charset="0"/>
            <a:cs typeface="Times New Roman" pitchFamily="18" charset="0"/>
          </a:endParaRPr>
        </a:p>
      </dgm:t>
    </dgm:pt>
    <dgm:pt modelId="{65B1C1AF-CA40-410B-891D-B77A8E34C5A1}">
      <dgm:prSet/>
      <dgm:spPr/>
      <dgm:t>
        <a:bodyPr/>
        <a:lstStyle/>
        <a:p>
          <a:r>
            <a:rPr lang="uk-UA" i="1" smtClean="0">
              <a:latin typeface="Times New Roman" pitchFamily="18" charset="0"/>
              <a:cs typeface="Times New Roman" pitchFamily="18" charset="0"/>
            </a:rPr>
            <a:t>нагадуюча </a:t>
          </a:r>
          <a:r>
            <a:rPr lang="uk-UA" smtClean="0">
              <a:latin typeface="Times New Roman" pitchFamily="18" charset="0"/>
              <a:cs typeface="Times New Roman" pitchFamily="18" charset="0"/>
            </a:rPr>
            <a:t>– використовується на етапі зрілості для того, щоб змусити споживача згадати про товар;</a:t>
          </a:r>
          <a:endParaRPr lang="ru-RU">
            <a:latin typeface="Times New Roman" pitchFamily="18" charset="0"/>
            <a:cs typeface="Times New Roman" pitchFamily="18" charset="0"/>
          </a:endParaRPr>
        </a:p>
      </dgm:t>
    </dgm:pt>
    <dgm:pt modelId="{C68AECA5-A974-47AC-9B2B-61D42A137F3D}" type="parTrans" cxnId="{6351FE33-6A6A-47B2-9224-4942721ED5AB}">
      <dgm:prSet/>
      <dgm:spPr/>
      <dgm:t>
        <a:bodyPr/>
        <a:lstStyle/>
        <a:p>
          <a:endParaRPr lang="ru-RU">
            <a:latin typeface="Times New Roman" pitchFamily="18" charset="0"/>
            <a:cs typeface="Times New Roman" pitchFamily="18" charset="0"/>
          </a:endParaRPr>
        </a:p>
      </dgm:t>
    </dgm:pt>
    <dgm:pt modelId="{0623341F-A380-4454-9D5F-632299538A74}" type="sibTrans" cxnId="{6351FE33-6A6A-47B2-9224-4942721ED5AB}">
      <dgm:prSet/>
      <dgm:spPr/>
      <dgm:t>
        <a:bodyPr/>
        <a:lstStyle/>
        <a:p>
          <a:endParaRPr lang="ru-RU">
            <a:latin typeface="Times New Roman" pitchFamily="18" charset="0"/>
            <a:cs typeface="Times New Roman" pitchFamily="18" charset="0"/>
          </a:endParaRPr>
        </a:p>
      </dgm:t>
    </dgm:pt>
    <dgm:pt modelId="{7E6048F7-F4FA-425A-8284-8799B0CD6BED}">
      <dgm:prSet/>
      <dgm:spPr/>
      <dgm:t>
        <a:bodyPr/>
        <a:lstStyle/>
        <a:p>
          <a:r>
            <a:rPr lang="uk-UA" i="1" smtClean="0">
              <a:latin typeface="Times New Roman" pitchFamily="18" charset="0"/>
              <a:cs typeface="Times New Roman" pitchFamily="18" charset="0"/>
            </a:rPr>
            <a:t>підсилююча </a:t>
          </a:r>
          <a:r>
            <a:rPr lang="uk-UA" smtClean="0">
              <a:latin typeface="Times New Roman" pitchFamily="18" charset="0"/>
              <a:cs typeface="Times New Roman" pitchFamily="18" charset="0"/>
            </a:rPr>
            <a:t>– після купівлі запевняє споживачів товару у правильності вибору;</a:t>
          </a:r>
          <a:endParaRPr lang="ru-RU">
            <a:latin typeface="Times New Roman" pitchFamily="18" charset="0"/>
            <a:cs typeface="Times New Roman" pitchFamily="18" charset="0"/>
          </a:endParaRPr>
        </a:p>
      </dgm:t>
    </dgm:pt>
    <dgm:pt modelId="{A1E36405-3A5E-4B2D-AD25-A3B27B6531FB}" type="parTrans" cxnId="{2D231E32-9D8B-403B-9951-3833B51ECE06}">
      <dgm:prSet/>
      <dgm:spPr/>
      <dgm:t>
        <a:bodyPr/>
        <a:lstStyle/>
        <a:p>
          <a:endParaRPr lang="ru-RU">
            <a:latin typeface="Times New Roman" pitchFamily="18" charset="0"/>
            <a:cs typeface="Times New Roman" pitchFamily="18" charset="0"/>
          </a:endParaRPr>
        </a:p>
      </dgm:t>
    </dgm:pt>
    <dgm:pt modelId="{9BD92264-DC70-4B51-BB52-9FC885BBE8B7}" type="sibTrans" cxnId="{2D231E32-9D8B-403B-9951-3833B51ECE06}">
      <dgm:prSet/>
      <dgm:spPr/>
      <dgm:t>
        <a:bodyPr/>
        <a:lstStyle/>
        <a:p>
          <a:endParaRPr lang="ru-RU">
            <a:latin typeface="Times New Roman" pitchFamily="18" charset="0"/>
            <a:cs typeface="Times New Roman" pitchFamily="18" charset="0"/>
          </a:endParaRPr>
        </a:p>
      </dgm:t>
    </dgm:pt>
    <dgm:pt modelId="{CFEEC9BD-7206-4491-B45F-BD159B60850E}">
      <dgm:prSet/>
      <dgm:spPr/>
      <dgm:t>
        <a:bodyPr/>
        <a:lstStyle/>
        <a:p>
          <a:r>
            <a:rPr lang="uk-UA" i="1" smtClean="0">
              <a:latin typeface="Times New Roman" pitchFamily="18" charset="0"/>
              <a:cs typeface="Times New Roman" pitchFamily="18" charset="0"/>
            </a:rPr>
            <a:t>престижна </a:t>
          </a:r>
          <a:r>
            <a:rPr lang="uk-UA" smtClean="0">
              <a:latin typeface="Times New Roman" pitchFamily="18" charset="0"/>
              <a:cs typeface="Times New Roman" pitchFamily="18" charset="0"/>
            </a:rPr>
            <a:t>– створює певний імідж фірмі.</a:t>
          </a:r>
          <a:endParaRPr lang="ru-RU">
            <a:latin typeface="Times New Roman" pitchFamily="18" charset="0"/>
            <a:cs typeface="Times New Roman" pitchFamily="18" charset="0"/>
          </a:endParaRPr>
        </a:p>
      </dgm:t>
    </dgm:pt>
    <dgm:pt modelId="{BD8FC586-283C-42FD-A85C-7489C91BE72A}" type="parTrans" cxnId="{15840F6A-EAC2-4E60-A3EC-A7E0842AC5AB}">
      <dgm:prSet/>
      <dgm:spPr/>
      <dgm:t>
        <a:bodyPr/>
        <a:lstStyle/>
        <a:p>
          <a:endParaRPr lang="ru-RU">
            <a:latin typeface="Times New Roman" pitchFamily="18" charset="0"/>
            <a:cs typeface="Times New Roman" pitchFamily="18" charset="0"/>
          </a:endParaRPr>
        </a:p>
      </dgm:t>
    </dgm:pt>
    <dgm:pt modelId="{0A0C0C61-9902-4405-ACB6-8D96A189866B}" type="sibTrans" cxnId="{15840F6A-EAC2-4E60-A3EC-A7E0842AC5AB}">
      <dgm:prSet/>
      <dgm:spPr/>
      <dgm:t>
        <a:bodyPr/>
        <a:lstStyle/>
        <a:p>
          <a:endParaRPr lang="ru-RU">
            <a:latin typeface="Times New Roman" pitchFamily="18" charset="0"/>
            <a:cs typeface="Times New Roman" pitchFamily="18" charset="0"/>
          </a:endParaRPr>
        </a:p>
      </dgm:t>
    </dgm:pt>
    <dgm:pt modelId="{CA8CF47B-FEFF-4A85-92D1-299156A63853}" type="pres">
      <dgm:prSet presAssocID="{82771027-ECCB-496A-93D9-20C5E11D9978}" presName="vert0" presStyleCnt="0">
        <dgm:presLayoutVars>
          <dgm:dir/>
          <dgm:animOne val="branch"/>
          <dgm:animLvl val="lvl"/>
        </dgm:presLayoutVars>
      </dgm:prSet>
      <dgm:spPr/>
      <dgm:t>
        <a:bodyPr/>
        <a:lstStyle/>
        <a:p>
          <a:endParaRPr lang="uk-UA"/>
        </a:p>
      </dgm:t>
    </dgm:pt>
    <dgm:pt modelId="{77F91435-D898-4FB6-A438-CE9257BACBAF}" type="pres">
      <dgm:prSet presAssocID="{CC837D22-93DF-4843-AB53-78E1090AB2FE}" presName="thickLine" presStyleLbl="alignNode1" presStyleIdx="0" presStyleCnt="5"/>
      <dgm:spPr/>
    </dgm:pt>
    <dgm:pt modelId="{1A6B1463-8885-4BE4-9ADE-229DF72A05CE}" type="pres">
      <dgm:prSet presAssocID="{CC837D22-93DF-4843-AB53-78E1090AB2FE}" presName="horz1" presStyleCnt="0"/>
      <dgm:spPr/>
    </dgm:pt>
    <dgm:pt modelId="{26789951-4507-4D51-8DDE-8F21628B2A17}" type="pres">
      <dgm:prSet presAssocID="{CC837D22-93DF-4843-AB53-78E1090AB2FE}" presName="tx1" presStyleLbl="revTx" presStyleIdx="0" presStyleCnt="5"/>
      <dgm:spPr/>
      <dgm:t>
        <a:bodyPr/>
        <a:lstStyle/>
        <a:p>
          <a:endParaRPr lang="uk-UA"/>
        </a:p>
      </dgm:t>
    </dgm:pt>
    <dgm:pt modelId="{FEEC42E1-46B0-4CE4-A1B8-0F8FE582B3EE}" type="pres">
      <dgm:prSet presAssocID="{CC837D22-93DF-4843-AB53-78E1090AB2FE}" presName="vert1" presStyleCnt="0"/>
      <dgm:spPr/>
    </dgm:pt>
    <dgm:pt modelId="{594C00CE-E52E-4542-8F84-0A527C548B72}" type="pres">
      <dgm:prSet presAssocID="{18EA9B83-7BA2-4FD7-BBA2-16A31B893FF6}" presName="thickLine" presStyleLbl="alignNode1" presStyleIdx="1" presStyleCnt="5"/>
      <dgm:spPr/>
    </dgm:pt>
    <dgm:pt modelId="{40D2EF87-B656-4ECE-93EF-6F0E30453D9F}" type="pres">
      <dgm:prSet presAssocID="{18EA9B83-7BA2-4FD7-BBA2-16A31B893FF6}" presName="horz1" presStyleCnt="0"/>
      <dgm:spPr/>
    </dgm:pt>
    <dgm:pt modelId="{9A2D5226-21F4-4DB4-AA1A-23FEC4C08E5C}" type="pres">
      <dgm:prSet presAssocID="{18EA9B83-7BA2-4FD7-BBA2-16A31B893FF6}" presName="tx1" presStyleLbl="revTx" presStyleIdx="1" presStyleCnt="5"/>
      <dgm:spPr/>
      <dgm:t>
        <a:bodyPr/>
        <a:lstStyle/>
        <a:p>
          <a:endParaRPr lang="uk-UA"/>
        </a:p>
      </dgm:t>
    </dgm:pt>
    <dgm:pt modelId="{ACAE8C08-A2B3-40A2-B2E1-7ADC0D4D21D9}" type="pres">
      <dgm:prSet presAssocID="{18EA9B83-7BA2-4FD7-BBA2-16A31B893FF6}" presName="vert1" presStyleCnt="0"/>
      <dgm:spPr/>
    </dgm:pt>
    <dgm:pt modelId="{FEF7BEC9-C9AC-4148-8C48-173659054668}" type="pres">
      <dgm:prSet presAssocID="{65B1C1AF-CA40-410B-891D-B77A8E34C5A1}" presName="thickLine" presStyleLbl="alignNode1" presStyleIdx="2" presStyleCnt="5"/>
      <dgm:spPr/>
    </dgm:pt>
    <dgm:pt modelId="{E5CAC83A-0C72-486D-A168-0D7079EBAAA3}" type="pres">
      <dgm:prSet presAssocID="{65B1C1AF-CA40-410B-891D-B77A8E34C5A1}" presName="horz1" presStyleCnt="0"/>
      <dgm:spPr/>
    </dgm:pt>
    <dgm:pt modelId="{41509FF7-5F3E-4CAA-B257-93369972FD75}" type="pres">
      <dgm:prSet presAssocID="{65B1C1AF-CA40-410B-891D-B77A8E34C5A1}" presName="tx1" presStyleLbl="revTx" presStyleIdx="2" presStyleCnt="5"/>
      <dgm:spPr/>
      <dgm:t>
        <a:bodyPr/>
        <a:lstStyle/>
        <a:p>
          <a:endParaRPr lang="uk-UA"/>
        </a:p>
      </dgm:t>
    </dgm:pt>
    <dgm:pt modelId="{DE23C7F9-F745-480A-B7DE-1B4AD4261550}" type="pres">
      <dgm:prSet presAssocID="{65B1C1AF-CA40-410B-891D-B77A8E34C5A1}" presName="vert1" presStyleCnt="0"/>
      <dgm:spPr/>
    </dgm:pt>
    <dgm:pt modelId="{3B7497F9-C53E-4DC6-9C36-26DFF7A954F3}" type="pres">
      <dgm:prSet presAssocID="{7E6048F7-F4FA-425A-8284-8799B0CD6BED}" presName="thickLine" presStyleLbl="alignNode1" presStyleIdx="3" presStyleCnt="5"/>
      <dgm:spPr/>
    </dgm:pt>
    <dgm:pt modelId="{A510F345-2FF3-42E9-9A58-39493E79C702}" type="pres">
      <dgm:prSet presAssocID="{7E6048F7-F4FA-425A-8284-8799B0CD6BED}" presName="horz1" presStyleCnt="0"/>
      <dgm:spPr/>
    </dgm:pt>
    <dgm:pt modelId="{27A95731-5576-4355-AD1F-BF3C1C1A985B}" type="pres">
      <dgm:prSet presAssocID="{7E6048F7-F4FA-425A-8284-8799B0CD6BED}" presName="tx1" presStyleLbl="revTx" presStyleIdx="3" presStyleCnt="5"/>
      <dgm:spPr/>
      <dgm:t>
        <a:bodyPr/>
        <a:lstStyle/>
        <a:p>
          <a:endParaRPr lang="uk-UA"/>
        </a:p>
      </dgm:t>
    </dgm:pt>
    <dgm:pt modelId="{9CC88BB0-3F4D-47AE-8DC6-DD9414EFB351}" type="pres">
      <dgm:prSet presAssocID="{7E6048F7-F4FA-425A-8284-8799B0CD6BED}" presName="vert1" presStyleCnt="0"/>
      <dgm:spPr/>
    </dgm:pt>
    <dgm:pt modelId="{0449A2F5-8549-4973-B8D0-567C5C046760}" type="pres">
      <dgm:prSet presAssocID="{CFEEC9BD-7206-4491-B45F-BD159B60850E}" presName="thickLine" presStyleLbl="alignNode1" presStyleIdx="4" presStyleCnt="5"/>
      <dgm:spPr/>
    </dgm:pt>
    <dgm:pt modelId="{661E93E2-2D9B-476F-9C49-626DEDE6DB32}" type="pres">
      <dgm:prSet presAssocID="{CFEEC9BD-7206-4491-B45F-BD159B60850E}" presName="horz1" presStyleCnt="0"/>
      <dgm:spPr/>
    </dgm:pt>
    <dgm:pt modelId="{B651E698-81F5-4417-B755-4C2250E87174}" type="pres">
      <dgm:prSet presAssocID="{CFEEC9BD-7206-4491-B45F-BD159B60850E}" presName="tx1" presStyleLbl="revTx" presStyleIdx="4" presStyleCnt="5"/>
      <dgm:spPr/>
      <dgm:t>
        <a:bodyPr/>
        <a:lstStyle/>
        <a:p>
          <a:endParaRPr lang="uk-UA"/>
        </a:p>
      </dgm:t>
    </dgm:pt>
    <dgm:pt modelId="{13B99EF1-91F8-4295-8A88-4E0582CF1452}" type="pres">
      <dgm:prSet presAssocID="{CFEEC9BD-7206-4491-B45F-BD159B60850E}" presName="vert1" presStyleCnt="0"/>
      <dgm:spPr/>
    </dgm:pt>
  </dgm:ptLst>
  <dgm:cxnLst>
    <dgm:cxn modelId="{FA883214-1985-4086-BC7C-C4DD040FA740}" type="presOf" srcId="{CFEEC9BD-7206-4491-B45F-BD159B60850E}" destId="{B651E698-81F5-4417-B755-4C2250E87174}" srcOrd="0" destOrd="0" presId="urn:microsoft.com/office/officeart/2008/layout/LinedList"/>
    <dgm:cxn modelId="{039C8E02-9FB5-4FB2-AD5F-D592E1F6AFC1}" type="presOf" srcId="{18EA9B83-7BA2-4FD7-BBA2-16A31B893FF6}" destId="{9A2D5226-21F4-4DB4-AA1A-23FEC4C08E5C}" srcOrd="0" destOrd="0" presId="urn:microsoft.com/office/officeart/2008/layout/LinedList"/>
    <dgm:cxn modelId="{7E2F5AFD-430D-4328-8CAC-3170152733C5}" type="presOf" srcId="{82771027-ECCB-496A-93D9-20C5E11D9978}" destId="{CA8CF47B-FEFF-4A85-92D1-299156A63853}" srcOrd="0" destOrd="0" presId="urn:microsoft.com/office/officeart/2008/layout/LinedList"/>
    <dgm:cxn modelId="{FCCA5394-DED1-4E1D-98CC-F4E077E5533B}" srcId="{82771027-ECCB-496A-93D9-20C5E11D9978}" destId="{18EA9B83-7BA2-4FD7-BBA2-16A31B893FF6}" srcOrd="1" destOrd="0" parTransId="{7BB87F7C-7D62-42EE-9716-B24B22E0414D}" sibTransId="{6A0EA5E1-90BD-419D-9A6A-D168F29A7234}"/>
    <dgm:cxn modelId="{15840F6A-EAC2-4E60-A3EC-A7E0842AC5AB}" srcId="{82771027-ECCB-496A-93D9-20C5E11D9978}" destId="{CFEEC9BD-7206-4491-B45F-BD159B60850E}" srcOrd="4" destOrd="0" parTransId="{BD8FC586-283C-42FD-A85C-7489C91BE72A}" sibTransId="{0A0C0C61-9902-4405-ACB6-8D96A189866B}"/>
    <dgm:cxn modelId="{2D231E32-9D8B-403B-9951-3833B51ECE06}" srcId="{82771027-ECCB-496A-93D9-20C5E11D9978}" destId="{7E6048F7-F4FA-425A-8284-8799B0CD6BED}" srcOrd="3" destOrd="0" parTransId="{A1E36405-3A5E-4B2D-AD25-A3B27B6531FB}" sibTransId="{9BD92264-DC70-4B51-BB52-9FC885BBE8B7}"/>
    <dgm:cxn modelId="{DF6BF31B-C087-42A6-8E22-3EDE484AC9B0}" type="presOf" srcId="{CC837D22-93DF-4843-AB53-78E1090AB2FE}" destId="{26789951-4507-4D51-8DDE-8F21628B2A17}" srcOrd="0" destOrd="0" presId="urn:microsoft.com/office/officeart/2008/layout/LinedList"/>
    <dgm:cxn modelId="{B7D9879B-AFA5-4487-8B6C-64C79C46CC94}" type="presOf" srcId="{65B1C1AF-CA40-410B-891D-B77A8E34C5A1}" destId="{41509FF7-5F3E-4CAA-B257-93369972FD75}" srcOrd="0" destOrd="0" presId="urn:microsoft.com/office/officeart/2008/layout/LinedList"/>
    <dgm:cxn modelId="{96971C92-71BA-4DDA-BAA9-EC7D44374328}" srcId="{82771027-ECCB-496A-93D9-20C5E11D9978}" destId="{CC837D22-93DF-4843-AB53-78E1090AB2FE}" srcOrd="0" destOrd="0" parTransId="{04CBE93E-E560-4967-BE75-E936363AE0D1}" sibTransId="{27241B7C-445F-4190-9033-A7E15A7F4A31}"/>
    <dgm:cxn modelId="{6351FE33-6A6A-47B2-9224-4942721ED5AB}" srcId="{82771027-ECCB-496A-93D9-20C5E11D9978}" destId="{65B1C1AF-CA40-410B-891D-B77A8E34C5A1}" srcOrd="2" destOrd="0" parTransId="{C68AECA5-A974-47AC-9B2B-61D42A137F3D}" sibTransId="{0623341F-A380-4454-9D5F-632299538A74}"/>
    <dgm:cxn modelId="{1A6840F0-1A52-4D20-A77F-D43B238D90AE}" type="presOf" srcId="{7E6048F7-F4FA-425A-8284-8799B0CD6BED}" destId="{27A95731-5576-4355-AD1F-BF3C1C1A985B}" srcOrd="0" destOrd="0" presId="urn:microsoft.com/office/officeart/2008/layout/LinedList"/>
    <dgm:cxn modelId="{DA901C62-BD5A-4D6C-9EBD-2779CFC64E01}" type="presParOf" srcId="{CA8CF47B-FEFF-4A85-92D1-299156A63853}" destId="{77F91435-D898-4FB6-A438-CE9257BACBAF}" srcOrd="0" destOrd="0" presId="urn:microsoft.com/office/officeart/2008/layout/LinedList"/>
    <dgm:cxn modelId="{7B75D548-0BEB-435B-B5EA-F4A227E66C50}" type="presParOf" srcId="{CA8CF47B-FEFF-4A85-92D1-299156A63853}" destId="{1A6B1463-8885-4BE4-9ADE-229DF72A05CE}" srcOrd="1" destOrd="0" presId="urn:microsoft.com/office/officeart/2008/layout/LinedList"/>
    <dgm:cxn modelId="{DAFDD846-0654-4739-B2C1-82F0BDED074C}" type="presParOf" srcId="{1A6B1463-8885-4BE4-9ADE-229DF72A05CE}" destId="{26789951-4507-4D51-8DDE-8F21628B2A17}" srcOrd="0" destOrd="0" presId="urn:microsoft.com/office/officeart/2008/layout/LinedList"/>
    <dgm:cxn modelId="{03140CAA-4FF1-4C42-9C6C-E9055624D909}" type="presParOf" srcId="{1A6B1463-8885-4BE4-9ADE-229DF72A05CE}" destId="{FEEC42E1-46B0-4CE4-A1B8-0F8FE582B3EE}" srcOrd="1" destOrd="0" presId="urn:microsoft.com/office/officeart/2008/layout/LinedList"/>
    <dgm:cxn modelId="{231553A4-29B2-4A63-8ECF-680F8883E31B}" type="presParOf" srcId="{CA8CF47B-FEFF-4A85-92D1-299156A63853}" destId="{594C00CE-E52E-4542-8F84-0A527C548B72}" srcOrd="2" destOrd="0" presId="urn:microsoft.com/office/officeart/2008/layout/LinedList"/>
    <dgm:cxn modelId="{41C1064D-2F16-4111-8E09-F117D92F6280}" type="presParOf" srcId="{CA8CF47B-FEFF-4A85-92D1-299156A63853}" destId="{40D2EF87-B656-4ECE-93EF-6F0E30453D9F}" srcOrd="3" destOrd="0" presId="urn:microsoft.com/office/officeart/2008/layout/LinedList"/>
    <dgm:cxn modelId="{211DA7A2-B3F6-4C9D-9DB9-38337605FD3F}" type="presParOf" srcId="{40D2EF87-B656-4ECE-93EF-6F0E30453D9F}" destId="{9A2D5226-21F4-4DB4-AA1A-23FEC4C08E5C}" srcOrd="0" destOrd="0" presId="urn:microsoft.com/office/officeart/2008/layout/LinedList"/>
    <dgm:cxn modelId="{0D769D1B-B8D3-4F8F-B1D3-9A4EEBD19A2B}" type="presParOf" srcId="{40D2EF87-B656-4ECE-93EF-6F0E30453D9F}" destId="{ACAE8C08-A2B3-40A2-B2E1-7ADC0D4D21D9}" srcOrd="1" destOrd="0" presId="urn:microsoft.com/office/officeart/2008/layout/LinedList"/>
    <dgm:cxn modelId="{004B1A02-8343-42E9-8A83-5D5B5AB82D9A}" type="presParOf" srcId="{CA8CF47B-FEFF-4A85-92D1-299156A63853}" destId="{FEF7BEC9-C9AC-4148-8C48-173659054668}" srcOrd="4" destOrd="0" presId="urn:microsoft.com/office/officeart/2008/layout/LinedList"/>
    <dgm:cxn modelId="{8FFC5B8A-E2D9-403B-8137-9AB6F4012553}" type="presParOf" srcId="{CA8CF47B-FEFF-4A85-92D1-299156A63853}" destId="{E5CAC83A-0C72-486D-A168-0D7079EBAAA3}" srcOrd="5" destOrd="0" presId="urn:microsoft.com/office/officeart/2008/layout/LinedList"/>
    <dgm:cxn modelId="{CA239BA2-5218-4286-92AE-7A12CDE773C0}" type="presParOf" srcId="{E5CAC83A-0C72-486D-A168-0D7079EBAAA3}" destId="{41509FF7-5F3E-4CAA-B257-93369972FD75}" srcOrd="0" destOrd="0" presId="urn:microsoft.com/office/officeart/2008/layout/LinedList"/>
    <dgm:cxn modelId="{0DA183E3-02A8-40BE-8D46-A4D24DFE155D}" type="presParOf" srcId="{E5CAC83A-0C72-486D-A168-0D7079EBAAA3}" destId="{DE23C7F9-F745-480A-B7DE-1B4AD4261550}" srcOrd="1" destOrd="0" presId="urn:microsoft.com/office/officeart/2008/layout/LinedList"/>
    <dgm:cxn modelId="{E51562F1-1171-4325-8F9F-D0235A9A7159}" type="presParOf" srcId="{CA8CF47B-FEFF-4A85-92D1-299156A63853}" destId="{3B7497F9-C53E-4DC6-9C36-26DFF7A954F3}" srcOrd="6" destOrd="0" presId="urn:microsoft.com/office/officeart/2008/layout/LinedList"/>
    <dgm:cxn modelId="{3B033BE5-092F-4811-85A5-47C66AD393A6}" type="presParOf" srcId="{CA8CF47B-FEFF-4A85-92D1-299156A63853}" destId="{A510F345-2FF3-42E9-9A58-39493E79C702}" srcOrd="7" destOrd="0" presId="urn:microsoft.com/office/officeart/2008/layout/LinedList"/>
    <dgm:cxn modelId="{18C390A5-E7E3-4476-8E81-332935F7D199}" type="presParOf" srcId="{A510F345-2FF3-42E9-9A58-39493E79C702}" destId="{27A95731-5576-4355-AD1F-BF3C1C1A985B}" srcOrd="0" destOrd="0" presId="urn:microsoft.com/office/officeart/2008/layout/LinedList"/>
    <dgm:cxn modelId="{3903128A-9BA3-4551-9A7E-3DBA90DACE3A}" type="presParOf" srcId="{A510F345-2FF3-42E9-9A58-39493E79C702}" destId="{9CC88BB0-3F4D-47AE-8DC6-DD9414EFB351}" srcOrd="1" destOrd="0" presId="urn:microsoft.com/office/officeart/2008/layout/LinedList"/>
    <dgm:cxn modelId="{EA9E77BE-8D8A-4FB8-9499-F25F425D5B74}" type="presParOf" srcId="{CA8CF47B-FEFF-4A85-92D1-299156A63853}" destId="{0449A2F5-8549-4973-B8D0-567C5C046760}" srcOrd="8" destOrd="0" presId="urn:microsoft.com/office/officeart/2008/layout/LinedList"/>
    <dgm:cxn modelId="{78EA9904-6207-4021-860B-C83EB5484D1B}" type="presParOf" srcId="{CA8CF47B-FEFF-4A85-92D1-299156A63853}" destId="{661E93E2-2D9B-476F-9C49-626DEDE6DB32}" srcOrd="9" destOrd="0" presId="urn:microsoft.com/office/officeart/2008/layout/LinedList"/>
    <dgm:cxn modelId="{460853C2-E520-443C-B9C8-F9FF2180CB6B}" type="presParOf" srcId="{661E93E2-2D9B-476F-9C49-626DEDE6DB32}" destId="{B651E698-81F5-4417-B755-4C2250E87174}" srcOrd="0" destOrd="0" presId="urn:microsoft.com/office/officeart/2008/layout/LinedList"/>
    <dgm:cxn modelId="{9C51CF5A-5B03-437E-97DB-1496238FEAD4}" type="presParOf" srcId="{661E93E2-2D9B-476F-9C49-626DEDE6DB32}" destId="{13B99EF1-91F8-4295-8A88-4E0582CF145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305B24-0CC8-4F69-AB01-88FE1DC6FF70}"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ru-RU"/>
        </a:p>
      </dgm:t>
    </dgm:pt>
    <dgm:pt modelId="{2B465374-069D-4BE7-A424-21D3683D1F8E}">
      <dgm:prSet phldrT="[Текст]"/>
      <dgm:spPr/>
      <dgm:t>
        <a:bodyPr/>
        <a:lstStyle/>
        <a:p>
          <a:r>
            <a:rPr lang="uk-UA" b="1" smtClean="0">
              <a:latin typeface="Times New Roman" pitchFamily="18" charset="0"/>
              <a:cs typeface="Times New Roman" pitchFamily="18" charset="0"/>
            </a:rPr>
            <a:t>Визначення цілей</a:t>
          </a:r>
          <a:endParaRPr lang="ru-RU">
            <a:latin typeface="Times New Roman" pitchFamily="18" charset="0"/>
            <a:cs typeface="Times New Roman" pitchFamily="18" charset="0"/>
          </a:endParaRPr>
        </a:p>
      </dgm:t>
    </dgm:pt>
    <dgm:pt modelId="{13C7C936-CA42-485A-8769-B2B278D43374}" type="parTrans" cxnId="{5198FEF2-C0BF-4B44-963C-A0BA67D50372}">
      <dgm:prSet/>
      <dgm:spPr/>
      <dgm:t>
        <a:bodyPr/>
        <a:lstStyle/>
        <a:p>
          <a:endParaRPr lang="ru-RU"/>
        </a:p>
      </dgm:t>
    </dgm:pt>
    <dgm:pt modelId="{7DC49211-0925-489C-86BB-0F5AC176ADB2}" type="sibTrans" cxnId="{5198FEF2-C0BF-4B44-963C-A0BA67D50372}">
      <dgm:prSet/>
      <dgm:spPr/>
      <dgm:t>
        <a:bodyPr/>
        <a:lstStyle/>
        <a:p>
          <a:endParaRPr lang="ru-RU">
            <a:latin typeface="Times New Roman" pitchFamily="18" charset="0"/>
            <a:cs typeface="Times New Roman" pitchFamily="18" charset="0"/>
          </a:endParaRPr>
        </a:p>
      </dgm:t>
    </dgm:pt>
    <dgm:pt modelId="{8FBBB7CD-64E2-4C55-BD23-8DD053F53EB5}">
      <dgm:prSet phldrT="[Текст]"/>
      <dgm:spPr/>
      <dgm:t>
        <a:bodyPr/>
        <a:lstStyle/>
        <a:p>
          <a:r>
            <a:rPr lang="uk-UA" dirty="0" smtClean="0">
              <a:latin typeface="Times New Roman" pitchFamily="18" charset="0"/>
              <a:cs typeface="Times New Roman" pitchFamily="18" charset="0"/>
            </a:rPr>
            <a:t>Складання рекламного бюджету</a:t>
          </a:r>
          <a:endParaRPr lang="ru-RU" dirty="0">
            <a:latin typeface="Times New Roman" pitchFamily="18" charset="0"/>
            <a:cs typeface="Times New Roman" pitchFamily="18" charset="0"/>
          </a:endParaRPr>
        </a:p>
      </dgm:t>
    </dgm:pt>
    <dgm:pt modelId="{8B287B4D-449B-4DD0-818E-63182F556098}" type="parTrans" cxnId="{7546EA41-FA18-4450-8961-746430DA600F}">
      <dgm:prSet/>
      <dgm:spPr/>
      <dgm:t>
        <a:bodyPr/>
        <a:lstStyle/>
        <a:p>
          <a:endParaRPr lang="ru-RU"/>
        </a:p>
      </dgm:t>
    </dgm:pt>
    <dgm:pt modelId="{CA7A128C-C8A2-47F4-9EF4-B2DBA4548DE5}" type="sibTrans" cxnId="{7546EA41-FA18-4450-8961-746430DA600F}">
      <dgm:prSet/>
      <dgm:spPr/>
      <dgm:t>
        <a:bodyPr/>
        <a:lstStyle/>
        <a:p>
          <a:endParaRPr lang="ru-RU">
            <a:latin typeface="Times New Roman" pitchFamily="18" charset="0"/>
            <a:cs typeface="Times New Roman" pitchFamily="18" charset="0"/>
          </a:endParaRPr>
        </a:p>
      </dgm:t>
    </dgm:pt>
    <dgm:pt modelId="{7B407CE6-A25E-4F0B-981F-D7615B0B0461}">
      <dgm:prSet phldrT="[Текст]"/>
      <dgm:spPr/>
      <dgm:t>
        <a:bodyPr/>
        <a:lstStyle/>
        <a:p>
          <a:r>
            <a:rPr lang="uk-UA" b="1" dirty="0" smtClean="0">
              <a:latin typeface="Times New Roman" pitchFamily="18" charset="0"/>
              <a:cs typeface="Times New Roman" pitchFamily="18" charset="0"/>
            </a:rPr>
            <a:t>Розробка рекламного звернення</a:t>
          </a:r>
          <a:endParaRPr lang="ru-RU" dirty="0">
            <a:latin typeface="Times New Roman" pitchFamily="18" charset="0"/>
            <a:cs typeface="Times New Roman" pitchFamily="18" charset="0"/>
          </a:endParaRPr>
        </a:p>
      </dgm:t>
    </dgm:pt>
    <dgm:pt modelId="{483BB414-E258-4428-9E0C-3C1514AF95BF}" type="parTrans" cxnId="{5CEB5BD6-F525-45EF-8727-1908DAEAEA67}">
      <dgm:prSet/>
      <dgm:spPr/>
      <dgm:t>
        <a:bodyPr/>
        <a:lstStyle/>
        <a:p>
          <a:endParaRPr lang="ru-RU"/>
        </a:p>
      </dgm:t>
    </dgm:pt>
    <dgm:pt modelId="{EB171C38-A9A0-48C3-A4B2-E8FFF4355BEE}" type="sibTrans" cxnId="{5CEB5BD6-F525-45EF-8727-1908DAEAEA67}">
      <dgm:prSet/>
      <dgm:spPr/>
      <dgm:t>
        <a:bodyPr/>
        <a:lstStyle/>
        <a:p>
          <a:endParaRPr lang="ru-RU">
            <a:latin typeface="Times New Roman" pitchFamily="18" charset="0"/>
            <a:cs typeface="Times New Roman" pitchFamily="18" charset="0"/>
          </a:endParaRPr>
        </a:p>
      </dgm:t>
    </dgm:pt>
    <dgm:pt modelId="{4BFC2015-0D94-4B4F-BFAB-CE7572F58D20}">
      <dgm:prSet phldrT="[Текст]"/>
      <dgm:spPr/>
      <dgm:t>
        <a:bodyPr/>
        <a:lstStyle/>
        <a:p>
          <a:r>
            <a:rPr lang="uk-UA" b="1" dirty="0" smtClean="0">
              <a:latin typeface="Times New Roman" pitchFamily="18" charset="0"/>
              <a:cs typeface="Times New Roman" pitchFamily="18" charset="0"/>
            </a:rPr>
            <a:t>Вибір засобу розповсюдження інформації</a:t>
          </a:r>
          <a:endParaRPr lang="ru-RU" dirty="0">
            <a:latin typeface="Times New Roman" pitchFamily="18" charset="0"/>
            <a:cs typeface="Times New Roman" pitchFamily="18" charset="0"/>
          </a:endParaRPr>
        </a:p>
      </dgm:t>
    </dgm:pt>
    <dgm:pt modelId="{31197C6C-954F-4030-AD61-147ADAFDFB20}" type="parTrans" cxnId="{1AE3F981-9029-4C7A-85E1-43409C1CF7B8}">
      <dgm:prSet/>
      <dgm:spPr/>
      <dgm:t>
        <a:bodyPr/>
        <a:lstStyle/>
        <a:p>
          <a:endParaRPr lang="ru-RU"/>
        </a:p>
      </dgm:t>
    </dgm:pt>
    <dgm:pt modelId="{6E62C465-FA73-48EB-8CC7-51CFB9D8D173}" type="sibTrans" cxnId="{1AE3F981-9029-4C7A-85E1-43409C1CF7B8}">
      <dgm:prSet/>
      <dgm:spPr/>
      <dgm:t>
        <a:bodyPr/>
        <a:lstStyle/>
        <a:p>
          <a:endParaRPr lang="ru-RU">
            <a:latin typeface="Times New Roman" pitchFamily="18" charset="0"/>
            <a:cs typeface="Times New Roman" pitchFamily="18" charset="0"/>
          </a:endParaRPr>
        </a:p>
      </dgm:t>
    </dgm:pt>
    <dgm:pt modelId="{97D24702-0AC8-4E94-9C6A-8C157B58815F}">
      <dgm:prSet phldrT="[Текст]"/>
      <dgm:spPr/>
      <dgm:t>
        <a:bodyPr/>
        <a:lstStyle/>
        <a:p>
          <a:r>
            <a:rPr lang="uk-UA" b="1" dirty="0" smtClean="0">
              <a:latin typeface="Times New Roman" pitchFamily="18" charset="0"/>
              <a:cs typeface="Times New Roman" pitchFamily="18" charset="0"/>
            </a:rPr>
            <a:t>Оцінка ефективності реклами</a:t>
          </a:r>
          <a:endParaRPr lang="ru-RU" dirty="0">
            <a:latin typeface="Times New Roman" pitchFamily="18" charset="0"/>
            <a:cs typeface="Times New Roman" pitchFamily="18" charset="0"/>
          </a:endParaRPr>
        </a:p>
      </dgm:t>
    </dgm:pt>
    <dgm:pt modelId="{3A33148C-2505-44A2-838E-C4965B7E5354}" type="parTrans" cxnId="{2372B4F8-51D7-4ADF-A5E5-0C5D19F6E580}">
      <dgm:prSet/>
      <dgm:spPr/>
      <dgm:t>
        <a:bodyPr/>
        <a:lstStyle/>
        <a:p>
          <a:endParaRPr lang="ru-RU"/>
        </a:p>
      </dgm:t>
    </dgm:pt>
    <dgm:pt modelId="{ADEE03D5-B090-4E06-85CD-BC6CA608AB81}" type="sibTrans" cxnId="{2372B4F8-51D7-4ADF-A5E5-0C5D19F6E580}">
      <dgm:prSet/>
      <dgm:spPr/>
      <dgm:t>
        <a:bodyPr/>
        <a:lstStyle/>
        <a:p>
          <a:endParaRPr lang="ru-RU"/>
        </a:p>
      </dgm:t>
    </dgm:pt>
    <dgm:pt modelId="{DB3E2C72-4BF2-4A35-8C31-363EFDC7D05E}" type="pres">
      <dgm:prSet presAssocID="{FD305B24-0CC8-4F69-AB01-88FE1DC6FF70}" presName="Name0" presStyleCnt="0">
        <dgm:presLayoutVars>
          <dgm:dir/>
          <dgm:resizeHandles val="exact"/>
        </dgm:presLayoutVars>
      </dgm:prSet>
      <dgm:spPr/>
      <dgm:t>
        <a:bodyPr/>
        <a:lstStyle/>
        <a:p>
          <a:endParaRPr lang="uk-UA"/>
        </a:p>
      </dgm:t>
    </dgm:pt>
    <dgm:pt modelId="{AE177532-46B5-4F66-91AF-8A1FFDCB4C9B}" type="pres">
      <dgm:prSet presAssocID="{2B465374-069D-4BE7-A424-21D3683D1F8E}" presName="node" presStyleLbl="node1" presStyleIdx="0" presStyleCnt="5">
        <dgm:presLayoutVars>
          <dgm:bulletEnabled val="1"/>
        </dgm:presLayoutVars>
      </dgm:prSet>
      <dgm:spPr/>
      <dgm:t>
        <a:bodyPr/>
        <a:lstStyle/>
        <a:p>
          <a:endParaRPr lang="ru-RU"/>
        </a:p>
      </dgm:t>
    </dgm:pt>
    <dgm:pt modelId="{6623F451-37F2-4A64-BCFA-756EEE4053C7}" type="pres">
      <dgm:prSet presAssocID="{7DC49211-0925-489C-86BB-0F5AC176ADB2}" presName="sibTrans" presStyleLbl="sibTrans1D1" presStyleIdx="0" presStyleCnt="4"/>
      <dgm:spPr/>
      <dgm:t>
        <a:bodyPr/>
        <a:lstStyle/>
        <a:p>
          <a:endParaRPr lang="uk-UA"/>
        </a:p>
      </dgm:t>
    </dgm:pt>
    <dgm:pt modelId="{9187C416-380F-4ED7-B3E3-54BBBB831A04}" type="pres">
      <dgm:prSet presAssocID="{7DC49211-0925-489C-86BB-0F5AC176ADB2}" presName="connectorText" presStyleLbl="sibTrans1D1" presStyleIdx="0" presStyleCnt="4"/>
      <dgm:spPr/>
      <dgm:t>
        <a:bodyPr/>
        <a:lstStyle/>
        <a:p>
          <a:endParaRPr lang="uk-UA"/>
        </a:p>
      </dgm:t>
    </dgm:pt>
    <dgm:pt modelId="{D377A897-05E4-450E-80DD-56B5C7DF9E73}" type="pres">
      <dgm:prSet presAssocID="{8FBBB7CD-64E2-4C55-BD23-8DD053F53EB5}" presName="node" presStyleLbl="node1" presStyleIdx="1" presStyleCnt="5">
        <dgm:presLayoutVars>
          <dgm:bulletEnabled val="1"/>
        </dgm:presLayoutVars>
      </dgm:prSet>
      <dgm:spPr/>
      <dgm:t>
        <a:bodyPr/>
        <a:lstStyle/>
        <a:p>
          <a:endParaRPr lang="ru-RU"/>
        </a:p>
      </dgm:t>
    </dgm:pt>
    <dgm:pt modelId="{D6305878-7D07-445D-B452-2F0C36B2F6E3}" type="pres">
      <dgm:prSet presAssocID="{CA7A128C-C8A2-47F4-9EF4-B2DBA4548DE5}" presName="sibTrans" presStyleLbl="sibTrans1D1" presStyleIdx="1" presStyleCnt="4"/>
      <dgm:spPr/>
      <dgm:t>
        <a:bodyPr/>
        <a:lstStyle/>
        <a:p>
          <a:endParaRPr lang="uk-UA"/>
        </a:p>
      </dgm:t>
    </dgm:pt>
    <dgm:pt modelId="{70DDBBA1-27CC-4DAD-B7C5-047585881AEA}" type="pres">
      <dgm:prSet presAssocID="{CA7A128C-C8A2-47F4-9EF4-B2DBA4548DE5}" presName="connectorText" presStyleLbl="sibTrans1D1" presStyleIdx="1" presStyleCnt="4"/>
      <dgm:spPr/>
      <dgm:t>
        <a:bodyPr/>
        <a:lstStyle/>
        <a:p>
          <a:endParaRPr lang="uk-UA"/>
        </a:p>
      </dgm:t>
    </dgm:pt>
    <dgm:pt modelId="{CBD1596D-F51B-4AC5-880A-DA425CD41A5D}" type="pres">
      <dgm:prSet presAssocID="{7B407CE6-A25E-4F0B-981F-D7615B0B0461}" presName="node" presStyleLbl="node1" presStyleIdx="2" presStyleCnt="5">
        <dgm:presLayoutVars>
          <dgm:bulletEnabled val="1"/>
        </dgm:presLayoutVars>
      </dgm:prSet>
      <dgm:spPr/>
      <dgm:t>
        <a:bodyPr/>
        <a:lstStyle/>
        <a:p>
          <a:endParaRPr lang="ru-RU"/>
        </a:p>
      </dgm:t>
    </dgm:pt>
    <dgm:pt modelId="{1DC67984-55DD-4DB7-91B4-B6B57B5E6E37}" type="pres">
      <dgm:prSet presAssocID="{EB171C38-A9A0-48C3-A4B2-E8FFF4355BEE}" presName="sibTrans" presStyleLbl="sibTrans1D1" presStyleIdx="2" presStyleCnt="4"/>
      <dgm:spPr/>
      <dgm:t>
        <a:bodyPr/>
        <a:lstStyle/>
        <a:p>
          <a:endParaRPr lang="uk-UA"/>
        </a:p>
      </dgm:t>
    </dgm:pt>
    <dgm:pt modelId="{2A054C35-D040-4FCE-8B09-CC0F0945B0C3}" type="pres">
      <dgm:prSet presAssocID="{EB171C38-A9A0-48C3-A4B2-E8FFF4355BEE}" presName="connectorText" presStyleLbl="sibTrans1D1" presStyleIdx="2" presStyleCnt="4"/>
      <dgm:spPr/>
      <dgm:t>
        <a:bodyPr/>
        <a:lstStyle/>
        <a:p>
          <a:endParaRPr lang="uk-UA"/>
        </a:p>
      </dgm:t>
    </dgm:pt>
    <dgm:pt modelId="{0CDB11FF-D1FE-4C68-AA4C-7F376AFE2897}" type="pres">
      <dgm:prSet presAssocID="{4BFC2015-0D94-4B4F-BFAB-CE7572F58D20}" presName="node" presStyleLbl="node1" presStyleIdx="3" presStyleCnt="5">
        <dgm:presLayoutVars>
          <dgm:bulletEnabled val="1"/>
        </dgm:presLayoutVars>
      </dgm:prSet>
      <dgm:spPr/>
      <dgm:t>
        <a:bodyPr/>
        <a:lstStyle/>
        <a:p>
          <a:endParaRPr lang="ru-RU"/>
        </a:p>
      </dgm:t>
    </dgm:pt>
    <dgm:pt modelId="{72F16EEC-7146-4A51-8C50-1639A05DF317}" type="pres">
      <dgm:prSet presAssocID="{6E62C465-FA73-48EB-8CC7-51CFB9D8D173}" presName="sibTrans" presStyleLbl="sibTrans1D1" presStyleIdx="3" presStyleCnt="4"/>
      <dgm:spPr/>
      <dgm:t>
        <a:bodyPr/>
        <a:lstStyle/>
        <a:p>
          <a:endParaRPr lang="uk-UA"/>
        </a:p>
      </dgm:t>
    </dgm:pt>
    <dgm:pt modelId="{6973FC27-9D2E-4B96-8D90-45EAC90C5F1D}" type="pres">
      <dgm:prSet presAssocID="{6E62C465-FA73-48EB-8CC7-51CFB9D8D173}" presName="connectorText" presStyleLbl="sibTrans1D1" presStyleIdx="3" presStyleCnt="4"/>
      <dgm:spPr/>
      <dgm:t>
        <a:bodyPr/>
        <a:lstStyle/>
        <a:p>
          <a:endParaRPr lang="uk-UA"/>
        </a:p>
      </dgm:t>
    </dgm:pt>
    <dgm:pt modelId="{55AAD193-F97A-438B-830B-0B3666B61554}" type="pres">
      <dgm:prSet presAssocID="{97D24702-0AC8-4E94-9C6A-8C157B58815F}" presName="node" presStyleLbl="node1" presStyleIdx="4" presStyleCnt="5">
        <dgm:presLayoutVars>
          <dgm:bulletEnabled val="1"/>
        </dgm:presLayoutVars>
      </dgm:prSet>
      <dgm:spPr/>
      <dgm:t>
        <a:bodyPr/>
        <a:lstStyle/>
        <a:p>
          <a:endParaRPr lang="ru-RU"/>
        </a:p>
      </dgm:t>
    </dgm:pt>
  </dgm:ptLst>
  <dgm:cxnLst>
    <dgm:cxn modelId="{F69F93A7-86B5-49D8-817F-703F3DE9034D}" type="presOf" srcId="{4BFC2015-0D94-4B4F-BFAB-CE7572F58D20}" destId="{0CDB11FF-D1FE-4C68-AA4C-7F376AFE2897}" srcOrd="0" destOrd="0" presId="urn:microsoft.com/office/officeart/2005/8/layout/bProcess3"/>
    <dgm:cxn modelId="{76041F05-2069-4DFC-8522-CD022A18D11A}" type="presOf" srcId="{7B407CE6-A25E-4F0B-981F-D7615B0B0461}" destId="{CBD1596D-F51B-4AC5-880A-DA425CD41A5D}" srcOrd="0" destOrd="0" presId="urn:microsoft.com/office/officeart/2005/8/layout/bProcess3"/>
    <dgm:cxn modelId="{CAECD1ED-C6CA-4F15-A0D8-6154EBDA7EBD}" type="presOf" srcId="{6E62C465-FA73-48EB-8CC7-51CFB9D8D173}" destId="{6973FC27-9D2E-4B96-8D90-45EAC90C5F1D}" srcOrd="1" destOrd="0" presId="urn:microsoft.com/office/officeart/2005/8/layout/bProcess3"/>
    <dgm:cxn modelId="{C9C754AF-8B01-4CB4-AAC7-91B6A212CF78}" type="presOf" srcId="{EB171C38-A9A0-48C3-A4B2-E8FFF4355BEE}" destId="{2A054C35-D040-4FCE-8B09-CC0F0945B0C3}" srcOrd="1" destOrd="0" presId="urn:microsoft.com/office/officeart/2005/8/layout/bProcess3"/>
    <dgm:cxn modelId="{DBAA158B-0141-4EFD-994C-9A4DF08ADEB8}" type="presOf" srcId="{EB171C38-A9A0-48C3-A4B2-E8FFF4355BEE}" destId="{1DC67984-55DD-4DB7-91B4-B6B57B5E6E37}" srcOrd="0" destOrd="0" presId="urn:microsoft.com/office/officeart/2005/8/layout/bProcess3"/>
    <dgm:cxn modelId="{73BAD235-7A79-4CB9-A6CC-6BC808417CDB}" type="presOf" srcId="{CA7A128C-C8A2-47F4-9EF4-B2DBA4548DE5}" destId="{D6305878-7D07-445D-B452-2F0C36B2F6E3}" srcOrd="0" destOrd="0" presId="urn:microsoft.com/office/officeart/2005/8/layout/bProcess3"/>
    <dgm:cxn modelId="{7546EA41-FA18-4450-8961-746430DA600F}" srcId="{FD305B24-0CC8-4F69-AB01-88FE1DC6FF70}" destId="{8FBBB7CD-64E2-4C55-BD23-8DD053F53EB5}" srcOrd="1" destOrd="0" parTransId="{8B287B4D-449B-4DD0-818E-63182F556098}" sibTransId="{CA7A128C-C8A2-47F4-9EF4-B2DBA4548DE5}"/>
    <dgm:cxn modelId="{ACE56145-5B33-4F19-9AF5-764BE7125216}" type="presOf" srcId="{7DC49211-0925-489C-86BB-0F5AC176ADB2}" destId="{6623F451-37F2-4A64-BCFA-756EEE4053C7}" srcOrd="0" destOrd="0" presId="urn:microsoft.com/office/officeart/2005/8/layout/bProcess3"/>
    <dgm:cxn modelId="{7CBC3743-3E98-477D-96C7-4E068400969F}" type="presOf" srcId="{8FBBB7CD-64E2-4C55-BD23-8DD053F53EB5}" destId="{D377A897-05E4-450E-80DD-56B5C7DF9E73}" srcOrd="0" destOrd="0" presId="urn:microsoft.com/office/officeart/2005/8/layout/bProcess3"/>
    <dgm:cxn modelId="{10FB2CB1-29A6-4458-B1A8-E639C823527D}" type="presOf" srcId="{CA7A128C-C8A2-47F4-9EF4-B2DBA4548DE5}" destId="{70DDBBA1-27CC-4DAD-B7C5-047585881AEA}" srcOrd="1" destOrd="0" presId="urn:microsoft.com/office/officeart/2005/8/layout/bProcess3"/>
    <dgm:cxn modelId="{5CEB5BD6-F525-45EF-8727-1908DAEAEA67}" srcId="{FD305B24-0CC8-4F69-AB01-88FE1DC6FF70}" destId="{7B407CE6-A25E-4F0B-981F-D7615B0B0461}" srcOrd="2" destOrd="0" parTransId="{483BB414-E258-4428-9E0C-3C1514AF95BF}" sibTransId="{EB171C38-A9A0-48C3-A4B2-E8FFF4355BEE}"/>
    <dgm:cxn modelId="{2372B4F8-51D7-4ADF-A5E5-0C5D19F6E580}" srcId="{FD305B24-0CC8-4F69-AB01-88FE1DC6FF70}" destId="{97D24702-0AC8-4E94-9C6A-8C157B58815F}" srcOrd="4" destOrd="0" parTransId="{3A33148C-2505-44A2-838E-C4965B7E5354}" sibTransId="{ADEE03D5-B090-4E06-85CD-BC6CA608AB81}"/>
    <dgm:cxn modelId="{91315B8C-DB15-4E8D-AB59-FFE1713F97A4}" type="presOf" srcId="{7DC49211-0925-489C-86BB-0F5AC176ADB2}" destId="{9187C416-380F-4ED7-B3E3-54BBBB831A04}" srcOrd="1" destOrd="0" presId="urn:microsoft.com/office/officeart/2005/8/layout/bProcess3"/>
    <dgm:cxn modelId="{58D97057-9738-41AE-B587-3620070B166B}" type="presOf" srcId="{6E62C465-FA73-48EB-8CC7-51CFB9D8D173}" destId="{72F16EEC-7146-4A51-8C50-1639A05DF317}" srcOrd="0" destOrd="0" presId="urn:microsoft.com/office/officeart/2005/8/layout/bProcess3"/>
    <dgm:cxn modelId="{4169A2C2-1F4F-4BE4-9247-3BA0ED613984}" type="presOf" srcId="{FD305B24-0CC8-4F69-AB01-88FE1DC6FF70}" destId="{DB3E2C72-4BF2-4A35-8C31-363EFDC7D05E}" srcOrd="0" destOrd="0" presId="urn:microsoft.com/office/officeart/2005/8/layout/bProcess3"/>
    <dgm:cxn modelId="{3864AF52-76D4-448E-AC28-A7C206D8D951}" type="presOf" srcId="{2B465374-069D-4BE7-A424-21D3683D1F8E}" destId="{AE177532-46B5-4F66-91AF-8A1FFDCB4C9B}" srcOrd="0" destOrd="0" presId="urn:microsoft.com/office/officeart/2005/8/layout/bProcess3"/>
    <dgm:cxn modelId="{1AE3F981-9029-4C7A-85E1-43409C1CF7B8}" srcId="{FD305B24-0CC8-4F69-AB01-88FE1DC6FF70}" destId="{4BFC2015-0D94-4B4F-BFAB-CE7572F58D20}" srcOrd="3" destOrd="0" parTransId="{31197C6C-954F-4030-AD61-147ADAFDFB20}" sibTransId="{6E62C465-FA73-48EB-8CC7-51CFB9D8D173}"/>
    <dgm:cxn modelId="{8EF9501E-11D8-4D2F-8CAF-B3DA644115B0}" type="presOf" srcId="{97D24702-0AC8-4E94-9C6A-8C157B58815F}" destId="{55AAD193-F97A-438B-830B-0B3666B61554}" srcOrd="0" destOrd="0" presId="urn:microsoft.com/office/officeart/2005/8/layout/bProcess3"/>
    <dgm:cxn modelId="{5198FEF2-C0BF-4B44-963C-A0BA67D50372}" srcId="{FD305B24-0CC8-4F69-AB01-88FE1DC6FF70}" destId="{2B465374-069D-4BE7-A424-21D3683D1F8E}" srcOrd="0" destOrd="0" parTransId="{13C7C936-CA42-485A-8769-B2B278D43374}" sibTransId="{7DC49211-0925-489C-86BB-0F5AC176ADB2}"/>
    <dgm:cxn modelId="{1B2E665D-71DF-49C5-9C12-424DBE215DEE}" type="presParOf" srcId="{DB3E2C72-4BF2-4A35-8C31-363EFDC7D05E}" destId="{AE177532-46B5-4F66-91AF-8A1FFDCB4C9B}" srcOrd="0" destOrd="0" presId="urn:microsoft.com/office/officeart/2005/8/layout/bProcess3"/>
    <dgm:cxn modelId="{FE8A23E0-A96A-4728-B69E-EC5B7776507E}" type="presParOf" srcId="{DB3E2C72-4BF2-4A35-8C31-363EFDC7D05E}" destId="{6623F451-37F2-4A64-BCFA-756EEE4053C7}" srcOrd="1" destOrd="0" presId="urn:microsoft.com/office/officeart/2005/8/layout/bProcess3"/>
    <dgm:cxn modelId="{15D9AF81-95CA-4F8D-B754-284CE9B7623F}" type="presParOf" srcId="{6623F451-37F2-4A64-BCFA-756EEE4053C7}" destId="{9187C416-380F-4ED7-B3E3-54BBBB831A04}" srcOrd="0" destOrd="0" presId="urn:microsoft.com/office/officeart/2005/8/layout/bProcess3"/>
    <dgm:cxn modelId="{E2DD98B7-72F5-4D86-8EF5-31B4ED677119}" type="presParOf" srcId="{DB3E2C72-4BF2-4A35-8C31-363EFDC7D05E}" destId="{D377A897-05E4-450E-80DD-56B5C7DF9E73}" srcOrd="2" destOrd="0" presId="urn:microsoft.com/office/officeart/2005/8/layout/bProcess3"/>
    <dgm:cxn modelId="{32AF286F-23F7-47DC-82B0-159C9EAB88C1}" type="presParOf" srcId="{DB3E2C72-4BF2-4A35-8C31-363EFDC7D05E}" destId="{D6305878-7D07-445D-B452-2F0C36B2F6E3}" srcOrd="3" destOrd="0" presId="urn:microsoft.com/office/officeart/2005/8/layout/bProcess3"/>
    <dgm:cxn modelId="{536932EC-9C7D-4554-8860-C9E52BDD9B76}" type="presParOf" srcId="{D6305878-7D07-445D-B452-2F0C36B2F6E3}" destId="{70DDBBA1-27CC-4DAD-B7C5-047585881AEA}" srcOrd="0" destOrd="0" presId="urn:microsoft.com/office/officeart/2005/8/layout/bProcess3"/>
    <dgm:cxn modelId="{46720B1B-D1B6-4CD6-A560-016AF6B71D49}" type="presParOf" srcId="{DB3E2C72-4BF2-4A35-8C31-363EFDC7D05E}" destId="{CBD1596D-F51B-4AC5-880A-DA425CD41A5D}" srcOrd="4" destOrd="0" presId="urn:microsoft.com/office/officeart/2005/8/layout/bProcess3"/>
    <dgm:cxn modelId="{48046D4B-4550-4F4A-8C8F-7157F2B83B13}" type="presParOf" srcId="{DB3E2C72-4BF2-4A35-8C31-363EFDC7D05E}" destId="{1DC67984-55DD-4DB7-91B4-B6B57B5E6E37}" srcOrd="5" destOrd="0" presId="urn:microsoft.com/office/officeart/2005/8/layout/bProcess3"/>
    <dgm:cxn modelId="{6922DE1D-2A5D-4B1D-823F-86C49262D9D6}" type="presParOf" srcId="{1DC67984-55DD-4DB7-91B4-B6B57B5E6E37}" destId="{2A054C35-D040-4FCE-8B09-CC0F0945B0C3}" srcOrd="0" destOrd="0" presId="urn:microsoft.com/office/officeart/2005/8/layout/bProcess3"/>
    <dgm:cxn modelId="{6DF08B4D-5635-4E6A-8233-8F2537B5A201}" type="presParOf" srcId="{DB3E2C72-4BF2-4A35-8C31-363EFDC7D05E}" destId="{0CDB11FF-D1FE-4C68-AA4C-7F376AFE2897}" srcOrd="6" destOrd="0" presId="urn:microsoft.com/office/officeart/2005/8/layout/bProcess3"/>
    <dgm:cxn modelId="{38E96635-0DAE-49C7-97BA-B1DD5173BA34}" type="presParOf" srcId="{DB3E2C72-4BF2-4A35-8C31-363EFDC7D05E}" destId="{72F16EEC-7146-4A51-8C50-1639A05DF317}" srcOrd="7" destOrd="0" presId="urn:microsoft.com/office/officeart/2005/8/layout/bProcess3"/>
    <dgm:cxn modelId="{EF329FCD-BE51-4C15-A3C6-1E4C32467085}" type="presParOf" srcId="{72F16EEC-7146-4A51-8C50-1639A05DF317}" destId="{6973FC27-9D2E-4B96-8D90-45EAC90C5F1D}" srcOrd="0" destOrd="0" presId="urn:microsoft.com/office/officeart/2005/8/layout/bProcess3"/>
    <dgm:cxn modelId="{4EF56B9A-E9B5-4EFD-851E-1351389994C1}" type="presParOf" srcId="{DB3E2C72-4BF2-4A35-8C31-363EFDC7D05E}" destId="{55AAD193-F97A-438B-830B-0B3666B61554}"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5267DCE-4CAD-4BAB-8156-33ECF18C570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F49C4A8C-2C33-4202-8F3B-E838ADB0005C}">
      <dgm:prSet phldrT="[Текст]"/>
      <dgm:spPr/>
      <dgm:t>
        <a:bodyPr/>
        <a:lstStyle/>
        <a:p>
          <a:pPr algn="just"/>
          <a:r>
            <a:rPr lang="uk-UA" i="1" smtClean="0">
              <a:latin typeface="Times New Roman" pitchFamily="18" charset="0"/>
              <a:cs typeface="Times New Roman" pitchFamily="18" charset="0"/>
            </a:rPr>
            <a:t>інформативна реклама, </a:t>
          </a:r>
          <a:r>
            <a:rPr lang="uk-UA" smtClean="0">
              <a:latin typeface="Times New Roman" pitchFamily="18" charset="0"/>
              <a:cs typeface="Times New Roman" pitchFamily="18" charset="0"/>
            </a:rPr>
            <a:t>досить часто використовується при виведенні товару на ринок. У цьому випадку метою реклами є формування первинного попиту на товар, його характеристики, про нову торгову марку, зниження цін, де можна купити товар та ін.</a:t>
          </a:r>
          <a:endParaRPr lang="ru-RU">
            <a:latin typeface="Times New Roman" pitchFamily="18" charset="0"/>
            <a:cs typeface="Times New Roman" pitchFamily="18" charset="0"/>
          </a:endParaRPr>
        </a:p>
      </dgm:t>
    </dgm:pt>
    <dgm:pt modelId="{08308BA7-6328-4FB4-9C38-D6A378285C9A}" type="parTrans" cxnId="{CB76139A-4A08-4BEB-87BF-FE1CF505B712}">
      <dgm:prSet/>
      <dgm:spPr/>
      <dgm:t>
        <a:bodyPr/>
        <a:lstStyle/>
        <a:p>
          <a:endParaRPr lang="ru-RU"/>
        </a:p>
      </dgm:t>
    </dgm:pt>
    <dgm:pt modelId="{28E5D72D-9DA1-4137-A624-F54BA8A0AA47}" type="sibTrans" cxnId="{CB76139A-4A08-4BEB-87BF-FE1CF505B712}">
      <dgm:prSet/>
      <dgm:spPr/>
      <dgm:t>
        <a:bodyPr/>
        <a:lstStyle/>
        <a:p>
          <a:endParaRPr lang="ru-RU"/>
        </a:p>
      </dgm:t>
    </dgm:pt>
    <dgm:pt modelId="{08EEA9F9-2BB6-444C-9AFF-192CA5EC8FB8}">
      <dgm:prSet/>
      <dgm:spPr/>
      <dgm:t>
        <a:bodyPr/>
        <a:lstStyle/>
        <a:p>
          <a:pPr algn="just"/>
          <a:r>
            <a:rPr lang="uk-UA" i="1" smtClean="0">
              <a:latin typeface="Times New Roman" pitchFamily="18" charset="0"/>
              <a:cs typeface="Times New Roman" pitchFamily="18" charset="0"/>
            </a:rPr>
            <a:t>переконання, </a:t>
          </a:r>
          <a:r>
            <a:rPr lang="uk-UA" smtClean="0">
              <a:latin typeface="Times New Roman" pitchFamily="18" charset="0"/>
              <a:cs typeface="Times New Roman" pitchFamily="18" charset="0"/>
            </a:rPr>
            <a:t>набирає значення із загостренням конкурентної боротьби. Головна ціль у формуванні прихильності до торгової марки, вплив на звички пов’язані із споживанням продукту.</a:t>
          </a:r>
          <a:endParaRPr lang="ru-RU">
            <a:latin typeface="Times New Roman" pitchFamily="18" charset="0"/>
            <a:cs typeface="Times New Roman" pitchFamily="18" charset="0"/>
          </a:endParaRPr>
        </a:p>
      </dgm:t>
    </dgm:pt>
    <dgm:pt modelId="{4A253053-8BFE-43D5-8758-3A05A36282A8}" type="parTrans" cxnId="{21289EDA-1F4E-4D24-A4AD-EFADF1E2442B}">
      <dgm:prSet/>
      <dgm:spPr/>
      <dgm:t>
        <a:bodyPr/>
        <a:lstStyle/>
        <a:p>
          <a:endParaRPr lang="ru-RU"/>
        </a:p>
      </dgm:t>
    </dgm:pt>
    <dgm:pt modelId="{532748A2-01C5-4170-91BD-EEF71843EBD4}" type="sibTrans" cxnId="{21289EDA-1F4E-4D24-A4AD-EFADF1E2442B}">
      <dgm:prSet/>
      <dgm:spPr/>
      <dgm:t>
        <a:bodyPr/>
        <a:lstStyle/>
        <a:p>
          <a:endParaRPr lang="ru-RU"/>
        </a:p>
      </dgm:t>
    </dgm:pt>
    <dgm:pt modelId="{0FF07660-6006-4560-B6B9-64F3693874D7}">
      <dgm:prSet/>
      <dgm:spPr/>
      <dgm:t>
        <a:bodyPr/>
        <a:lstStyle/>
        <a:p>
          <a:pPr algn="just"/>
          <a:r>
            <a:rPr lang="uk-UA" i="1" smtClean="0">
              <a:latin typeface="Times New Roman" pitchFamily="18" charset="0"/>
              <a:cs typeface="Times New Roman" pitchFamily="18" charset="0"/>
            </a:rPr>
            <a:t>нагадування, </a:t>
          </a:r>
          <a:r>
            <a:rPr lang="uk-UA" smtClean="0">
              <a:latin typeface="Times New Roman" pitchFamily="18" charset="0"/>
              <a:cs typeface="Times New Roman" pitchFamily="18" charset="0"/>
            </a:rPr>
            <a:t>важлива для товарів, які переживають етап зрілості та спаду і призначена нагадати споживачу про потрібність товару та місце його купівлі.</a:t>
          </a:r>
          <a:endParaRPr lang="ru-RU">
            <a:latin typeface="Times New Roman" pitchFamily="18" charset="0"/>
            <a:cs typeface="Times New Roman" pitchFamily="18" charset="0"/>
          </a:endParaRPr>
        </a:p>
      </dgm:t>
    </dgm:pt>
    <dgm:pt modelId="{563D1494-D75B-444F-8040-53F5E9F9F265}" type="parTrans" cxnId="{19722DBF-720C-4FAC-850D-6E1F0DCAD410}">
      <dgm:prSet/>
      <dgm:spPr/>
      <dgm:t>
        <a:bodyPr/>
        <a:lstStyle/>
        <a:p>
          <a:endParaRPr lang="ru-RU"/>
        </a:p>
      </dgm:t>
    </dgm:pt>
    <dgm:pt modelId="{C122DF81-73BF-48D5-B527-229E21E7FC4F}" type="sibTrans" cxnId="{19722DBF-720C-4FAC-850D-6E1F0DCAD410}">
      <dgm:prSet/>
      <dgm:spPr/>
      <dgm:t>
        <a:bodyPr/>
        <a:lstStyle/>
        <a:p>
          <a:endParaRPr lang="ru-RU"/>
        </a:p>
      </dgm:t>
    </dgm:pt>
    <dgm:pt modelId="{6B7D3316-2832-4DC3-8EB6-1D1027C53EF8}" type="pres">
      <dgm:prSet presAssocID="{35267DCE-4CAD-4BAB-8156-33ECF18C570B}" presName="vert0" presStyleCnt="0">
        <dgm:presLayoutVars>
          <dgm:dir/>
          <dgm:animOne val="branch"/>
          <dgm:animLvl val="lvl"/>
        </dgm:presLayoutVars>
      </dgm:prSet>
      <dgm:spPr/>
      <dgm:t>
        <a:bodyPr/>
        <a:lstStyle/>
        <a:p>
          <a:endParaRPr lang="uk-UA"/>
        </a:p>
      </dgm:t>
    </dgm:pt>
    <dgm:pt modelId="{A27E49A8-8150-4E85-9AB2-F80B128B3465}" type="pres">
      <dgm:prSet presAssocID="{F49C4A8C-2C33-4202-8F3B-E838ADB0005C}" presName="thickLine" presStyleLbl="alignNode1" presStyleIdx="0" presStyleCnt="3"/>
      <dgm:spPr/>
    </dgm:pt>
    <dgm:pt modelId="{369544A0-F19B-4199-A876-4E07410708D3}" type="pres">
      <dgm:prSet presAssocID="{F49C4A8C-2C33-4202-8F3B-E838ADB0005C}" presName="horz1" presStyleCnt="0"/>
      <dgm:spPr/>
    </dgm:pt>
    <dgm:pt modelId="{DD2C04F6-3512-4E64-A6FE-D539A6CF50E0}" type="pres">
      <dgm:prSet presAssocID="{F49C4A8C-2C33-4202-8F3B-E838ADB0005C}" presName="tx1" presStyleLbl="revTx" presStyleIdx="0" presStyleCnt="3"/>
      <dgm:spPr/>
      <dgm:t>
        <a:bodyPr/>
        <a:lstStyle/>
        <a:p>
          <a:endParaRPr lang="ru-RU"/>
        </a:p>
      </dgm:t>
    </dgm:pt>
    <dgm:pt modelId="{A95DC326-B210-4EFB-BDEC-D6A90A9404E8}" type="pres">
      <dgm:prSet presAssocID="{F49C4A8C-2C33-4202-8F3B-E838ADB0005C}" presName="vert1" presStyleCnt="0"/>
      <dgm:spPr/>
    </dgm:pt>
    <dgm:pt modelId="{89FE16FD-6F2F-43E7-A847-709A08303A15}" type="pres">
      <dgm:prSet presAssocID="{08EEA9F9-2BB6-444C-9AFF-192CA5EC8FB8}" presName="thickLine" presStyleLbl="alignNode1" presStyleIdx="1" presStyleCnt="3"/>
      <dgm:spPr/>
    </dgm:pt>
    <dgm:pt modelId="{FE0CC6A2-34AC-4C8C-A900-8D260AC5C626}" type="pres">
      <dgm:prSet presAssocID="{08EEA9F9-2BB6-444C-9AFF-192CA5EC8FB8}" presName="horz1" presStyleCnt="0"/>
      <dgm:spPr/>
    </dgm:pt>
    <dgm:pt modelId="{E5727CF8-99E1-44D8-BD5E-6BD18E5C3C7C}" type="pres">
      <dgm:prSet presAssocID="{08EEA9F9-2BB6-444C-9AFF-192CA5EC8FB8}" presName="tx1" presStyleLbl="revTx" presStyleIdx="1" presStyleCnt="3"/>
      <dgm:spPr/>
      <dgm:t>
        <a:bodyPr/>
        <a:lstStyle/>
        <a:p>
          <a:endParaRPr lang="uk-UA"/>
        </a:p>
      </dgm:t>
    </dgm:pt>
    <dgm:pt modelId="{2465FA94-39CC-4B60-82F0-EBFD95318CDD}" type="pres">
      <dgm:prSet presAssocID="{08EEA9F9-2BB6-444C-9AFF-192CA5EC8FB8}" presName="vert1" presStyleCnt="0"/>
      <dgm:spPr/>
    </dgm:pt>
    <dgm:pt modelId="{4D0DDAAE-60E1-4244-B6DC-3F4C74F4DBEE}" type="pres">
      <dgm:prSet presAssocID="{0FF07660-6006-4560-B6B9-64F3693874D7}" presName="thickLine" presStyleLbl="alignNode1" presStyleIdx="2" presStyleCnt="3"/>
      <dgm:spPr/>
    </dgm:pt>
    <dgm:pt modelId="{C742E35B-1978-45F3-B37B-923EA4C42BE6}" type="pres">
      <dgm:prSet presAssocID="{0FF07660-6006-4560-B6B9-64F3693874D7}" presName="horz1" presStyleCnt="0"/>
      <dgm:spPr/>
    </dgm:pt>
    <dgm:pt modelId="{3A76C05D-70D5-41CC-8C55-4E45D256BF30}" type="pres">
      <dgm:prSet presAssocID="{0FF07660-6006-4560-B6B9-64F3693874D7}" presName="tx1" presStyleLbl="revTx" presStyleIdx="2" presStyleCnt="3"/>
      <dgm:spPr/>
      <dgm:t>
        <a:bodyPr/>
        <a:lstStyle/>
        <a:p>
          <a:endParaRPr lang="uk-UA"/>
        </a:p>
      </dgm:t>
    </dgm:pt>
    <dgm:pt modelId="{19D48D63-3E9A-4E8F-A1DF-B2A2D8B7E859}" type="pres">
      <dgm:prSet presAssocID="{0FF07660-6006-4560-B6B9-64F3693874D7}" presName="vert1" presStyleCnt="0"/>
      <dgm:spPr/>
    </dgm:pt>
  </dgm:ptLst>
  <dgm:cxnLst>
    <dgm:cxn modelId="{120E7648-BEC9-49E2-BDD2-A33D1DC3CEB6}" type="presOf" srcId="{F49C4A8C-2C33-4202-8F3B-E838ADB0005C}" destId="{DD2C04F6-3512-4E64-A6FE-D539A6CF50E0}" srcOrd="0" destOrd="0" presId="urn:microsoft.com/office/officeart/2008/layout/LinedList"/>
    <dgm:cxn modelId="{19722DBF-720C-4FAC-850D-6E1F0DCAD410}" srcId="{35267DCE-4CAD-4BAB-8156-33ECF18C570B}" destId="{0FF07660-6006-4560-B6B9-64F3693874D7}" srcOrd="2" destOrd="0" parTransId="{563D1494-D75B-444F-8040-53F5E9F9F265}" sibTransId="{C122DF81-73BF-48D5-B527-229E21E7FC4F}"/>
    <dgm:cxn modelId="{21289EDA-1F4E-4D24-A4AD-EFADF1E2442B}" srcId="{35267DCE-4CAD-4BAB-8156-33ECF18C570B}" destId="{08EEA9F9-2BB6-444C-9AFF-192CA5EC8FB8}" srcOrd="1" destOrd="0" parTransId="{4A253053-8BFE-43D5-8758-3A05A36282A8}" sibTransId="{532748A2-01C5-4170-91BD-EEF71843EBD4}"/>
    <dgm:cxn modelId="{F63BFA9B-CD8D-414A-8287-EC24F0FEF737}" type="presOf" srcId="{35267DCE-4CAD-4BAB-8156-33ECF18C570B}" destId="{6B7D3316-2832-4DC3-8EB6-1D1027C53EF8}" srcOrd="0" destOrd="0" presId="urn:microsoft.com/office/officeart/2008/layout/LinedList"/>
    <dgm:cxn modelId="{97D01D50-F0B7-4B30-A9EF-D25FDE0630D9}" type="presOf" srcId="{0FF07660-6006-4560-B6B9-64F3693874D7}" destId="{3A76C05D-70D5-41CC-8C55-4E45D256BF30}" srcOrd="0" destOrd="0" presId="urn:microsoft.com/office/officeart/2008/layout/LinedList"/>
    <dgm:cxn modelId="{CB76139A-4A08-4BEB-87BF-FE1CF505B712}" srcId="{35267DCE-4CAD-4BAB-8156-33ECF18C570B}" destId="{F49C4A8C-2C33-4202-8F3B-E838ADB0005C}" srcOrd="0" destOrd="0" parTransId="{08308BA7-6328-4FB4-9C38-D6A378285C9A}" sibTransId="{28E5D72D-9DA1-4137-A624-F54BA8A0AA47}"/>
    <dgm:cxn modelId="{0521368F-650C-4837-A83C-7C4334CC61B4}" type="presOf" srcId="{08EEA9F9-2BB6-444C-9AFF-192CA5EC8FB8}" destId="{E5727CF8-99E1-44D8-BD5E-6BD18E5C3C7C}" srcOrd="0" destOrd="0" presId="urn:microsoft.com/office/officeart/2008/layout/LinedList"/>
    <dgm:cxn modelId="{38118AA7-FCAF-46A8-BB3F-4CD2F7F730A5}" type="presParOf" srcId="{6B7D3316-2832-4DC3-8EB6-1D1027C53EF8}" destId="{A27E49A8-8150-4E85-9AB2-F80B128B3465}" srcOrd="0" destOrd="0" presId="urn:microsoft.com/office/officeart/2008/layout/LinedList"/>
    <dgm:cxn modelId="{8781DA97-0EB6-4325-A3D7-537700D9B6D0}" type="presParOf" srcId="{6B7D3316-2832-4DC3-8EB6-1D1027C53EF8}" destId="{369544A0-F19B-4199-A876-4E07410708D3}" srcOrd="1" destOrd="0" presId="urn:microsoft.com/office/officeart/2008/layout/LinedList"/>
    <dgm:cxn modelId="{2A63A59D-FF93-407C-A759-7A12A81DE739}" type="presParOf" srcId="{369544A0-F19B-4199-A876-4E07410708D3}" destId="{DD2C04F6-3512-4E64-A6FE-D539A6CF50E0}" srcOrd="0" destOrd="0" presId="urn:microsoft.com/office/officeart/2008/layout/LinedList"/>
    <dgm:cxn modelId="{64654422-D82A-458F-BC28-87EE69247A5B}" type="presParOf" srcId="{369544A0-F19B-4199-A876-4E07410708D3}" destId="{A95DC326-B210-4EFB-BDEC-D6A90A9404E8}" srcOrd="1" destOrd="0" presId="urn:microsoft.com/office/officeart/2008/layout/LinedList"/>
    <dgm:cxn modelId="{531BEFA8-22B5-4138-86E6-48DD4A3D524F}" type="presParOf" srcId="{6B7D3316-2832-4DC3-8EB6-1D1027C53EF8}" destId="{89FE16FD-6F2F-43E7-A847-709A08303A15}" srcOrd="2" destOrd="0" presId="urn:microsoft.com/office/officeart/2008/layout/LinedList"/>
    <dgm:cxn modelId="{312896FE-C3A5-46E7-AF05-31ACFB2B08E3}" type="presParOf" srcId="{6B7D3316-2832-4DC3-8EB6-1D1027C53EF8}" destId="{FE0CC6A2-34AC-4C8C-A900-8D260AC5C626}" srcOrd="3" destOrd="0" presId="urn:microsoft.com/office/officeart/2008/layout/LinedList"/>
    <dgm:cxn modelId="{164D72DE-B8E7-4D0C-AF84-E7A5DE8A60EF}" type="presParOf" srcId="{FE0CC6A2-34AC-4C8C-A900-8D260AC5C626}" destId="{E5727CF8-99E1-44D8-BD5E-6BD18E5C3C7C}" srcOrd="0" destOrd="0" presId="urn:microsoft.com/office/officeart/2008/layout/LinedList"/>
    <dgm:cxn modelId="{4E888190-5E95-4EB7-AC4B-118710E93D82}" type="presParOf" srcId="{FE0CC6A2-34AC-4C8C-A900-8D260AC5C626}" destId="{2465FA94-39CC-4B60-82F0-EBFD95318CDD}" srcOrd="1" destOrd="0" presId="urn:microsoft.com/office/officeart/2008/layout/LinedList"/>
    <dgm:cxn modelId="{ADA853AA-593C-40E5-A954-27D980FE830A}" type="presParOf" srcId="{6B7D3316-2832-4DC3-8EB6-1D1027C53EF8}" destId="{4D0DDAAE-60E1-4244-B6DC-3F4C74F4DBEE}" srcOrd="4" destOrd="0" presId="urn:microsoft.com/office/officeart/2008/layout/LinedList"/>
    <dgm:cxn modelId="{788AFE3A-6252-40C3-845C-45992D3FBDA8}" type="presParOf" srcId="{6B7D3316-2832-4DC3-8EB6-1D1027C53EF8}" destId="{C742E35B-1978-45F3-B37B-923EA4C42BE6}" srcOrd="5" destOrd="0" presId="urn:microsoft.com/office/officeart/2008/layout/LinedList"/>
    <dgm:cxn modelId="{71640D98-56F3-4B5D-9EB3-5383FDA8A2D1}" type="presParOf" srcId="{C742E35B-1978-45F3-B37B-923EA4C42BE6}" destId="{3A76C05D-70D5-41CC-8C55-4E45D256BF30}" srcOrd="0" destOrd="0" presId="urn:microsoft.com/office/officeart/2008/layout/LinedList"/>
    <dgm:cxn modelId="{47ED9B54-D606-40D0-9AF5-6574B9F07E3E}" type="presParOf" srcId="{C742E35B-1978-45F3-B37B-923EA4C42BE6}" destId="{19D48D63-3E9A-4E8F-A1DF-B2A2D8B7E85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4FEDF-14E9-43D8-867E-7436200E2EE5}">
      <dsp:nvSpPr>
        <dsp:cNvPr id="0" name=""/>
        <dsp:cNvSpPr/>
      </dsp:nvSpPr>
      <dsp:spPr>
        <a:xfrm>
          <a:off x="0" y="2541"/>
          <a:ext cx="8916144" cy="3339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k-UA" sz="1600" i="1" kern="1200" dirty="0" smtClean="0">
              <a:latin typeface="Times New Roman" pitchFamily="18" charset="0"/>
              <a:cs typeface="Times New Roman" pitchFamily="18" charset="0"/>
            </a:rPr>
            <a:t>відправник </a:t>
          </a:r>
          <a:r>
            <a:rPr lang="uk-UA" sz="1600" kern="1200" dirty="0" smtClean="0">
              <a:latin typeface="Times New Roman" pitchFamily="18" charset="0"/>
              <a:cs typeface="Times New Roman" pitchFamily="18" charset="0"/>
            </a:rPr>
            <a:t>–</a:t>
          </a:r>
          <a:endParaRPr lang="ru-RU" sz="1600" kern="1200" dirty="0">
            <a:latin typeface="Times New Roman" pitchFamily="18" charset="0"/>
            <a:cs typeface="Times New Roman" pitchFamily="18" charset="0"/>
          </a:endParaRPr>
        </a:p>
      </dsp:txBody>
      <dsp:txXfrm>
        <a:off x="16304" y="18845"/>
        <a:ext cx="8883536" cy="301390"/>
      </dsp:txXfrm>
    </dsp:sp>
    <dsp:sp modelId="{0ABECDA5-445E-4C06-ADB1-9AB1A0580C93}">
      <dsp:nvSpPr>
        <dsp:cNvPr id="0" name=""/>
        <dsp:cNvSpPr/>
      </dsp:nvSpPr>
      <dsp:spPr>
        <a:xfrm>
          <a:off x="0" y="336539"/>
          <a:ext cx="8916144" cy="229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08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uk-UA" sz="1600" kern="1200" smtClean="0">
              <a:latin typeface="Times New Roman" pitchFamily="18" charset="0"/>
              <a:cs typeface="Times New Roman" pitchFamily="18" charset="0"/>
            </a:rPr>
            <a:t>сторона, що посилає звернення іншій стороні.</a:t>
          </a:r>
          <a:endParaRPr lang="ru-RU" sz="1600" kern="1200" dirty="0">
            <a:latin typeface="Times New Roman" pitchFamily="18" charset="0"/>
            <a:cs typeface="Times New Roman" pitchFamily="18" charset="0"/>
          </a:endParaRPr>
        </a:p>
      </dsp:txBody>
      <dsp:txXfrm>
        <a:off x="0" y="336539"/>
        <a:ext cx="8916144" cy="229802"/>
      </dsp:txXfrm>
    </dsp:sp>
    <dsp:sp modelId="{55E03611-0ADB-451E-9345-3F2015D440A7}">
      <dsp:nvSpPr>
        <dsp:cNvPr id="0" name=""/>
        <dsp:cNvSpPr/>
      </dsp:nvSpPr>
      <dsp:spPr>
        <a:xfrm>
          <a:off x="0" y="566342"/>
          <a:ext cx="8916144" cy="3339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k-UA" sz="1600" i="1" kern="1200" dirty="0" smtClean="0">
              <a:latin typeface="Times New Roman" pitchFamily="18" charset="0"/>
              <a:cs typeface="Times New Roman" pitchFamily="18" charset="0"/>
            </a:rPr>
            <a:t>кодування</a:t>
          </a:r>
          <a:endParaRPr lang="ru-RU" sz="1600" kern="1200" dirty="0">
            <a:latin typeface="Times New Roman" pitchFamily="18" charset="0"/>
            <a:cs typeface="Times New Roman" pitchFamily="18" charset="0"/>
          </a:endParaRPr>
        </a:p>
      </dsp:txBody>
      <dsp:txXfrm>
        <a:off x="16304" y="582646"/>
        <a:ext cx="8883536" cy="301390"/>
      </dsp:txXfrm>
    </dsp:sp>
    <dsp:sp modelId="{5EE6DEEE-D446-4C0D-BFD6-5FC69704D050}">
      <dsp:nvSpPr>
        <dsp:cNvPr id="0" name=""/>
        <dsp:cNvSpPr/>
      </dsp:nvSpPr>
      <dsp:spPr>
        <a:xfrm>
          <a:off x="0" y="900340"/>
          <a:ext cx="8916144" cy="422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08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uk-UA" sz="1600" kern="1200" smtClean="0">
              <a:latin typeface="Times New Roman" pitchFamily="18" charset="0"/>
              <a:cs typeface="Times New Roman" pitchFamily="18" charset="0"/>
            </a:rPr>
            <a:t> це представлення ідеї комунікації, яка передає адресатові інформацію у вигляді текстів, символів та образів.</a:t>
          </a:r>
          <a:endParaRPr lang="ru-RU" sz="1600" kern="1200" dirty="0">
            <a:latin typeface="Times New Roman" pitchFamily="18" charset="0"/>
            <a:cs typeface="Times New Roman" pitchFamily="18" charset="0"/>
          </a:endParaRPr>
        </a:p>
      </dsp:txBody>
      <dsp:txXfrm>
        <a:off x="0" y="900340"/>
        <a:ext cx="8916144" cy="422085"/>
      </dsp:txXfrm>
    </dsp:sp>
    <dsp:sp modelId="{73A7D16B-E98C-43B6-B27D-71FED4265491}">
      <dsp:nvSpPr>
        <dsp:cNvPr id="0" name=""/>
        <dsp:cNvSpPr/>
      </dsp:nvSpPr>
      <dsp:spPr>
        <a:xfrm>
          <a:off x="0" y="1322426"/>
          <a:ext cx="8916144" cy="3339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k-UA" sz="1600" i="1" kern="1200" dirty="0" smtClean="0">
              <a:latin typeface="Times New Roman" pitchFamily="18" charset="0"/>
              <a:cs typeface="Times New Roman" pitchFamily="18" charset="0"/>
            </a:rPr>
            <a:t>звернення</a:t>
          </a:r>
          <a:endParaRPr lang="ru-RU" sz="1600" kern="1200" dirty="0">
            <a:latin typeface="Times New Roman" pitchFamily="18" charset="0"/>
            <a:cs typeface="Times New Roman" pitchFamily="18" charset="0"/>
          </a:endParaRPr>
        </a:p>
      </dsp:txBody>
      <dsp:txXfrm>
        <a:off x="16304" y="1338730"/>
        <a:ext cx="8883536" cy="301390"/>
      </dsp:txXfrm>
    </dsp:sp>
    <dsp:sp modelId="{BB9DA6D5-DEA4-4D41-81AE-F012CB313775}">
      <dsp:nvSpPr>
        <dsp:cNvPr id="0" name=""/>
        <dsp:cNvSpPr/>
      </dsp:nvSpPr>
      <dsp:spPr>
        <a:xfrm>
          <a:off x="0" y="1656424"/>
          <a:ext cx="8916144" cy="229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08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uk-UA" sz="1600" kern="1200" smtClean="0">
              <a:latin typeface="Times New Roman" pitchFamily="18" charset="0"/>
              <a:cs typeface="Times New Roman" pitchFamily="18" charset="0"/>
            </a:rPr>
            <a:t> </a:t>
          </a:r>
          <a:r>
            <a:rPr lang="uk-UA" sz="1600" kern="1200" dirty="0" smtClean="0">
              <a:latin typeface="Times New Roman" pitchFamily="18" charset="0"/>
              <a:cs typeface="Times New Roman" pitchFamily="18" charset="0"/>
            </a:rPr>
            <a:t>це інформація адресована цільовій аудиторії, представлена у формі набору символів.</a:t>
          </a:r>
          <a:endParaRPr lang="ru-RU" sz="1600" kern="1200" dirty="0">
            <a:latin typeface="Times New Roman" pitchFamily="18" charset="0"/>
            <a:cs typeface="Times New Roman" pitchFamily="18" charset="0"/>
          </a:endParaRPr>
        </a:p>
      </dsp:txBody>
      <dsp:txXfrm>
        <a:off x="0" y="1656424"/>
        <a:ext cx="8916144" cy="229802"/>
      </dsp:txXfrm>
    </dsp:sp>
    <dsp:sp modelId="{629D6FA1-F6A1-42CA-9319-ABC20508F167}">
      <dsp:nvSpPr>
        <dsp:cNvPr id="0" name=""/>
        <dsp:cNvSpPr/>
      </dsp:nvSpPr>
      <dsp:spPr>
        <a:xfrm>
          <a:off x="0" y="1886227"/>
          <a:ext cx="8916144" cy="3339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k-UA" sz="1600" i="1" kern="1200" dirty="0" smtClean="0">
              <a:latin typeface="Times New Roman" pitchFamily="18" charset="0"/>
              <a:cs typeface="Times New Roman" pitchFamily="18" charset="0"/>
            </a:rPr>
            <a:t>канал комунікації</a:t>
          </a:r>
          <a:endParaRPr lang="ru-RU" sz="1600" kern="1200" dirty="0">
            <a:latin typeface="Times New Roman" pitchFamily="18" charset="0"/>
            <a:cs typeface="Times New Roman" pitchFamily="18" charset="0"/>
          </a:endParaRPr>
        </a:p>
      </dsp:txBody>
      <dsp:txXfrm>
        <a:off x="16304" y="1902531"/>
        <a:ext cx="8883536" cy="301390"/>
      </dsp:txXfrm>
    </dsp:sp>
    <dsp:sp modelId="{180B655C-6CB9-4D7F-A49D-AFDE75C34185}">
      <dsp:nvSpPr>
        <dsp:cNvPr id="0" name=""/>
        <dsp:cNvSpPr/>
      </dsp:nvSpPr>
      <dsp:spPr>
        <a:xfrm>
          <a:off x="0" y="2220225"/>
          <a:ext cx="8916144" cy="422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08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uk-UA" sz="1600" kern="1200" smtClean="0">
              <a:latin typeface="Times New Roman" pitchFamily="18" charset="0"/>
              <a:cs typeface="Times New Roman" pitchFamily="18" charset="0"/>
            </a:rPr>
            <a:t> </a:t>
          </a:r>
          <a:r>
            <a:rPr lang="uk-UA" sz="1600" kern="1200" dirty="0" smtClean="0">
              <a:latin typeface="Times New Roman" pitchFamily="18" charset="0"/>
              <a:cs typeface="Times New Roman" pitchFamily="18" charset="0"/>
            </a:rPr>
            <a:t>всі учасники процесу комунікацій та носії інформації з моменту кодування сигналу до отримання його адресатом.</a:t>
          </a:r>
          <a:endParaRPr lang="ru-RU" sz="1600" kern="1200" dirty="0">
            <a:latin typeface="Times New Roman" pitchFamily="18" charset="0"/>
            <a:cs typeface="Times New Roman" pitchFamily="18" charset="0"/>
          </a:endParaRPr>
        </a:p>
      </dsp:txBody>
      <dsp:txXfrm>
        <a:off x="0" y="2220225"/>
        <a:ext cx="8916144" cy="422085"/>
      </dsp:txXfrm>
    </dsp:sp>
    <dsp:sp modelId="{0C306A52-2AD7-47FE-B3C5-58CD4E9E6DA3}">
      <dsp:nvSpPr>
        <dsp:cNvPr id="0" name=""/>
        <dsp:cNvSpPr/>
      </dsp:nvSpPr>
      <dsp:spPr>
        <a:xfrm>
          <a:off x="0" y="2642311"/>
          <a:ext cx="8916144" cy="3339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k-UA" sz="1600" i="1" kern="1200" dirty="0" smtClean="0">
              <a:latin typeface="Times New Roman" pitchFamily="18" charset="0"/>
              <a:cs typeface="Times New Roman" pitchFamily="18" charset="0"/>
            </a:rPr>
            <a:t>отримувач інформації </a:t>
          </a:r>
          <a:r>
            <a:rPr lang="uk-UA" sz="1600" kern="1200" dirty="0" smtClean="0">
              <a:latin typeface="Times New Roman" pitchFamily="18" charset="0"/>
              <a:cs typeface="Times New Roman" pitchFamily="18" charset="0"/>
            </a:rPr>
            <a:t>–</a:t>
          </a:r>
          <a:endParaRPr lang="ru-RU" sz="1600" kern="1200" dirty="0">
            <a:latin typeface="Times New Roman" pitchFamily="18" charset="0"/>
            <a:cs typeface="Times New Roman" pitchFamily="18" charset="0"/>
          </a:endParaRPr>
        </a:p>
      </dsp:txBody>
      <dsp:txXfrm>
        <a:off x="16304" y="2658615"/>
        <a:ext cx="8883536" cy="301390"/>
      </dsp:txXfrm>
    </dsp:sp>
    <dsp:sp modelId="{7E5A4557-BC8C-4EFB-BFEC-13999EB9FBF8}">
      <dsp:nvSpPr>
        <dsp:cNvPr id="0" name=""/>
        <dsp:cNvSpPr/>
      </dsp:nvSpPr>
      <dsp:spPr>
        <a:xfrm>
          <a:off x="0" y="2976310"/>
          <a:ext cx="8916144" cy="229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08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uk-UA" sz="1600" kern="1200" smtClean="0">
              <a:latin typeface="Times New Roman" pitchFamily="18" charset="0"/>
              <a:cs typeface="Times New Roman" pitchFamily="18" charset="0"/>
            </a:rPr>
            <a:t>цільова </a:t>
          </a:r>
          <a:r>
            <a:rPr lang="uk-UA" sz="1600" kern="1200" dirty="0" smtClean="0">
              <a:latin typeface="Times New Roman" pitchFamily="18" charset="0"/>
              <a:cs typeface="Times New Roman" pitchFamily="18" charset="0"/>
            </a:rPr>
            <a:t>аудиторія, якій призначається звернення.</a:t>
          </a:r>
          <a:endParaRPr lang="ru-RU" sz="1600" kern="1200" dirty="0">
            <a:latin typeface="Times New Roman" pitchFamily="18" charset="0"/>
            <a:cs typeface="Times New Roman" pitchFamily="18" charset="0"/>
          </a:endParaRPr>
        </a:p>
      </dsp:txBody>
      <dsp:txXfrm>
        <a:off x="0" y="2976310"/>
        <a:ext cx="8916144" cy="229802"/>
      </dsp:txXfrm>
    </dsp:sp>
    <dsp:sp modelId="{30ECE862-A79B-40A7-B714-184CC9FA9F68}">
      <dsp:nvSpPr>
        <dsp:cNvPr id="0" name=""/>
        <dsp:cNvSpPr/>
      </dsp:nvSpPr>
      <dsp:spPr>
        <a:xfrm>
          <a:off x="0" y="3206112"/>
          <a:ext cx="8916144" cy="3339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k-UA" sz="1600" i="1" kern="1200" dirty="0" smtClean="0">
              <a:latin typeface="Times New Roman" pitchFamily="18" charset="0"/>
              <a:cs typeface="Times New Roman" pitchFamily="18" charset="0"/>
            </a:rPr>
            <a:t>декодування </a:t>
          </a:r>
          <a:r>
            <a:rPr lang="uk-UA" sz="1600" kern="1200" dirty="0" smtClean="0">
              <a:latin typeface="Times New Roman" pitchFamily="18" charset="0"/>
              <a:cs typeface="Times New Roman" pitchFamily="18" charset="0"/>
            </a:rPr>
            <a:t>–</a:t>
          </a:r>
          <a:endParaRPr lang="ru-RU" sz="1600" kern="1200" dirty="0">
            <a:latin typeface="Times New Roman" pitchFamily="18" charset="0"/>
            <a:cs typeface="Times New Roman" pitchFamily="18" charset="0"/>
          </a:endParaRPr>
        </a:p>
      </dsp:txBody>
      <dsp:txXfrm>
        <a:off x="16304" y="3222416"/>
        <a:ext cx="8883536" cy="301390"/>
      </dsp:txXfrm>
    </dsp:sp>
    <dsp:sp modelId="{94DE8D4D-9FE7-4050-9623-8519A4CA52E4}">
      <dsp:nvSpPr>
        <dsp:cNvPr id="0" name=""/>
        <dsp:cNvSpPr/>
      </dsp:nvSpPr>
      <dsp:spPr>
        <a:xfrm>
          <a:off x="0" y="3540110"/>
          <a:ext cx="8916144" cy="422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08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uk-UA" sz="1600" kern="1200" smtClean="0">
              <a:latin typeface="Times New Roman" pitchFamily="18" charset="0"/>
              <a:cs typeface="Times New Roman" pitchFamily="18" charset="0"/>
            </a:rPr>
            <a:t>спосіб </a:t>
          </a:r>
          <a:r>
            <a:rPr lang="uk-UA" sz="1600" kern="1200" dirty="0" smtClean="0">
              <a:latin typeface="Times New Roman" pitchFamily="18" charset="0"/>
              <a:cs typeface="Times New Roman" pitchFamily="18" charset="0"/>
            </a:rPr>
            <a:t>розшифровування споживачами маркетингового звернення, внаслідок якого символи, які надходять комунікаційними каналами, набувають для споживача конкретного значення.</a:t>
          </a:r>
          <a:endParaRPr lang="ru-RU" sz="1600" kern="1200" dirty="0">
            <a:latin typeface="Times New Roman" pitchFamily="18" charset="0"/>
            <a:cs typeface="Times New Roman" pitchFamily="18" charset="0"/>
          </a:endParaRPr>
        </a:p>
      </dsp:txBody>
      <dsp:txXfrm>
        <a:off x="0" y="3540110"/>
        <a:ext cx="8916144" cy="422085"/>
      </dsp:txXfrm>
    </dsp:sp>
    <dsp:sp modelId="{067DFC95-AAA2-4637-8FD3-750BF460BFDE}">
      <dsp:nvSpPr>
        <dsp:cNvPr id="0" name=""/>
        <dsp:cNvSpPr/>
      </dsp:nvSpPr>
      <dsp:spPr>
        <a:xfrm>
          <a:off x="0" y="3962196"/>
          <a:ext cx="8916144" cy="3339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k-UA" sz="1600" i="1" kern="1200" dirty="0" smtClean="0">
              <a:latin typeface="Times New Roman" pitchFamily="18" charset="0"/>
              <a:cs typeface="Times New Roman" pitchFamily="18" charset="0"/>
            </a:rPr>
            <a:t>зворотна реакція</a:t>
          </a:r>
          <a:endParaRPr lang="ru-RU" sz="1600" kern="1200" dirty="0">
            <a:latin typeface="Times New Roman" pitchFamily="18" charset="0"/>
            <a:cs typeface="Times New Roman" pitchFamily="18" charset="0"/>
          </a:endParaRPr>
        </a:p>
      </dsp:txBody>
      <dsp:txXfrm>
        <a:off x="16304" y="3978500"/>
        <a:ext cx="8883536" cy="301390"/>
      </dsp:txXfrm>
    </dsp:sp>
    <dsp:sp modelId="{26EEE89C-9C80-4790-A2DD-C751B7F0D3D0}">
      <dsp:nvSpPr>
        <dsp:cNvPr id="0" name=""/>
        <dsp:cNvSpPr/>
      </dsp:nvSpPr>
      <dsp:spPr>
        <a:xfrm>
          <a:off x="0" y="4296195"/>
          <a:ext cx="8916144" cy="229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08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uk-UA" sz="1600" kern="1200" smtClean="0">
              <a:latin typeface="Times New Roman" pitchFamily="18" charset="0"/>
              <a:cs typeface="Times New Roman" pitchFamily="18" charset="0"/>
            </a:rPr>
            <a:t>відгуки </a:t>
          </a:r>
          <a:r>
            <a:rPr lang="uk-UA" sz="1600" kern="1200" dirty="0" smtClean="0">
              <a:latin typeface="Times New Roman" pitchFamily="18" charset="0"/>
              <a:cs typeface="Times New Roman" pitchFamily="18" charset="0"/>
            </a:rPr>
            <a:t>споживачів, їхні дії в результаті контакту зі зверненням.</a:t>
          </a:r>
          <a:endParaRPr lang="ru-RU" sz="1600" kern="1200" dirty="0">
            <a:latin typeface="Times New Roman" pitchFamily="18" charset="0"/>
            <a:cs typeface="Times New Roman" pitchFamily="18" charset="0"/>
          </a:endParaRPr>
        </a:p>
      </dsp:txBody>
      <dsp:txXfrm>
        <a:off x="0" y="4296195"/>
        <a:ext cx="8916144" cy="229802"/>
      </dsp:txXfrm>
    </dsp:sp>
    <dsp:sp modelId="{7BA924F4-ABD6-4570-9790-3067D25ABE92}">
      <dsp:nvSpPr>
        <dsp:cNvPr id="0" name=""/>
        <dsp:cNvSpPr/>
      </dsp:nvSpPr>
      <dsp:spPr>
        <a:xfrm>
          <a:off x="0" y="4525997"/>
          <a:ext cx="8916144" cy="3339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k-UA" sz="1600" i="1" kern="1200" dirty="0" smtClean="0">
              <a:latin typeface="Times New Roman" pitchFamily="18" charset="0"/>
              <a:cs typeface="Times New Roman" pitchFamily="18" charset="0"/>
            </a:rPr>
            <a:t>зворотний зв’язок</a:t>
          </a:r>
          <a:endParaRPr lang="ru-RU" sz="1600" kern="1200" dirty="0">
            <a:latin typeface="Times New Roman" pitchFamily="18" charset="0"/>
            <a:cs typeface="Times New Roman" pitchFamily="18" charset="0"/>
          </a:endParaRPr>
        </a:p>
      </dsp:txBody>
      <dsp:txXfrm>
        <a:off x="16304" y="4542301"/>
        <a:ext cx="8883536" cy="301390"/>
      </dsp:txXfrm>
    </dsp:sp>
    <dsp:sp modelId="{86E5526F-3BCC-48A9-BFBD-07019AC7D32E}">
      <dsp:nvSpPr>
        <dsp:cNvPr id="0" name=""/>
        <dsp:cNvSpPr/>
      </dsp:nvSpPr>
      <dsp:spPr>
        <a:xfrm>
          <a:off x="0" y="4859995"/>
          <a:ext cx="8916144" cy="229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08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uk-UA" sz="1600" kern="1200" smtClean="0">
              <a:latin typeface="Times New Roman" pitchFamily="18" charset="0"/>
              <a:cs typeface="Times New Roman" pitchFamily="18" charset="0"/>
            </a:rPr>
            <a:t> </a:t>
          </a:r>
          <a:r>
            <a:rPr lang="uk-UA" sz="1600" kern="1200" dirty="0" smtClean="0">
              <a:latin typeface="Times New Roman" pitchFamily="18" charset="0"/>
              <a:cs typeface="Times New Roman" pitchFamily="18" charset="0"/>
            </a:rPr>
            <a:t>та частина зворотної реакції, яку отримувач доводить до відома відправника;</a:t>
          </a:r>
          <a:endParaRPr lang="ru-RU" sz="1600" kern="1200" dirty="0">
            <a:latin typeface="Times New Roman" pitchFamily="18" charset="0"/>
            <a:cs typeface="Times New Roman" pitchFamily="18" charset="0"/>
          </a:endParaRPr>
        </a:p>
      </dsp:txBody>
      <dsp:txXfrm>
        <a:off x="0" y="4859995"/>
        <a:ext cx="8916144" cy="229802"/>
      </dsp:txXfrm>
    </dsp:sp>
    <dsp:sp modelId="{8CF77398-005A-4329-B268-1A9E258C66CE}">
      <dsp:nvSpPr>
        <dsp:cNvPr id="0" name=""/>
        <dsp:cNvSpPr/>
      </dsp:nvSpPr>
      <dsp:spPr>
        <a:xfrm>
          <a:off x="0" y="5089798"/>
          <a:ext cx="8916144" cy="3339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k-UA" sz="1600" i="1" kern="1200" dirty="0" smtClean="0">
              <a:latin typeface="Times New Roman" pitchFamily="18" charset="0"/>
              <a:cs typeface="Times New Roman" pitchFamily="18" charset="0"/>
            </a:rPr>
            <a:t>перешкоди</a:t>
          </a:r>
          <a:endParaRPr lang="ru-RU" sz="1600" kern="1200" dirty="0">
            <a:latin typeface="Times New Roman" pitchFamily="18" charset="0"/>
            <a:cs typeface="Times New Roman" pitchFamily="18" charset="0"/>
          </a:endParaRPr>
        </a:p>
      </dsp:txBody>
      <dsp:txXfrm>
        <a:off x="16304" y="5106102"/>
        <a:ext cx="8883536" cy="301390"/>
      </dsp:txXfrm>
    </dsp:sp>
    <dsp:sp modelId="{309F70D2-8245-4F29-BAF2-A8024215C78A}">
      <dsp:nvSpPr>
        <dsp:cNvPr id="0" name=""/>
        <dsp:cNvSpPr/>
      </dsp:nvSpPr>
      <dsp:spPr>
        <a:xfrm>
          <a:off x="0" y="5423796"/>
          <a:ext cx="8916144" cy="422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08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uk-UA" sz="1600" kern="1200" dirty="0" smtClean="0">
              <a:latin typeface="Times New Roman" pitchFamily="18" charset="0"/>
              <a:cs typeface="Times New Roman" pitchFamily="18" charset="0"/>
            </a:rPr>
            <a:t> незаплановані викривлення інформації в результаті втручання в процес комунікації факторів зовнішнього середовища.</a:t>
          </a:r>
          <a:endParaRPr lang="ru-RU" sz="1600" kern="1200" dirty="0">
            <a:latin typeface="Times New Roman" pitchFamily="18" charset="0"/>
            <a:cs typeface="Times New Roman" pitchFamily="18" charset="0"/>
          </a:endParaRPr>
        </a:p>
      </dsp:txBody>
      <dsp:txXfrm>
        <a:off x="0" y="5423796"/>
        <a:ext cx="8916144" cy="4220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FFCE4-BECB-454E-84C7-EA2A7DACD6B2}">
      <dsp:nvSpPr>
        <dsp:cNvPr id="0" name=""/>
        <dsp:cNvSpPr/>
      </dsp:nvSpPr>
      <dsp:spPr>
        <a:xfrm>
          <a:off x="-4558638" y="-698981"/>
          <a:ext cx="5430410" cy="5430410"/>
        </a:xfrm>
        <a:prstGeom prst="blockArc">
          <a:avLst>
            <a:gd name="adj1" fmla="val 18900000"/>
            <a:gd name="adj2" fmla="val 2700000"/>
            <a:gd name="adj3" fmla="val 39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FF5018-CB5F-447B-8430-B35A5AF9426A}">
      <dsp:nvSpPr>
        <dsp:cNvPr id="0" name=""/>
        <dsp:cNvSpPr/>
      </dsp:nvSpPr>
      <dsp:spPr>
        <a:xfrm>
          <a:off x="456626" y="310014"/>
          <a:ext cx="8345669" cy="6203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2404" tIns="48260" rIns="48260" bIns="48260" numCol="1" spcCol="1270" anchor="ctr" anchorCtr="0">
          <a:noAutofit/>
        </a:bodyPr>
        <a:lstStyle/>
        <a:p>
          <a:pPr lvl="0" algn="l" defTabSz="844550">
            <a:lnSpc>
              <a:spcPct val="90000"/>
            </a:lnSpc>
            <a:spcBef>
              <a:spcPct val="0"/>
            </a:spcBef>
            <a:spcAft>
              <a:spcPct val="35000"/>
            </a:spcAft>
          </a:pPr>
          <a:r>
            <a:rPr lang="uk-UA" sz="1900" kern="1200" smtClean="0">
              <a:latin typeface="Times New Roman" pitchFamily="18" charset="0"/>
              <a:cs typeface="Times New Roman" pitchFamily="18" charset="0"/>
            </a:rPr>
            <a:t>інформування споживачів (про фірму, товари, їхню якість, де можна придбати);</a:t>
          </a:r>
          <a:endParaRPr lang="ru-RU" sz="1900" kern="1200">
            <a:latin typeface="Times New Roman" pitchFamily="18" charset="0"/>
            <a:cs typeface="Times New Roman" pitchFamily="18" charset="0"/>
          </a:endParaRPr>
        </a:p>
      </dsp:txBody>
      <dsp:txXfrm>
        <a:off x="456626" y="310014"/>
        <a:ext cx="8345669" cy="620351"/>
      </dsp:txXfrm>
    </dsp:sp>
    <dsp:sp modelId="{F2338E19-F98A-453F-987F-A995E0660717}">
      <dsp:nvSpPr>
        <dsp:cNvPr id="0" name=""/>
        <dsp:cNvSpPr/>
      </dsp:nvSpPr>
      <dsp:spPr>
        <a:xfrm>
          <a:off x="68906" y="232470"/>
          <a:ext cx="775439" cy="77543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887000-6726-4993-BC42-A0ED6BDD9B1A}">
      <dsp:nvSpPr>
        <dsp:cNvPr id="0" name=""/>
        <dsp:cNvSpPr/>
      </dsp:nvSpPr>
      <dsp:spPr>
        <a:xfrm>
          <a:off x="812288" y="1240703"/>
          <a:ext cx="7990007" cy="6203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2404" tIns="48260" rIns="48260" bIns="48260" numCol="1" spcCol="1270" anchor="ctr" anchorCtr="0">
          <a:noAutofit/>
        </a:bodyPr>
        <a:lstStyle/>
        <a:p>
          <a:pPr lvl="0" algn="l" defTabSz="844550">
            <a:lnSpc>
              <a:spcPct val="90000"/>
            </a:lnSpc>
            <a:spcBef>
              <a:spcPct val="0"/>
            </a:spcBef>
            <a:spcAft>
              <a:spcPct val="35000"/>
            </a:spcAft>
          </a:pPr>
          <a:r>
            <a:rPr lang="uk-UA" sz="1900" kern="1200" smtClean="0">
              <a:latin typeface="Times New Roman" pitchFamily="18" charset="0"/>
              <a:cs typeface="Times New Roman" pitchFamily="18" charset="0"/>
            </a:rPr>
            <a:t>стимулювання збуту товарів;</a:t>
          </a:r>
          <a:endParaRPr lang="ru-RU" sz="1900" kern="1200" dirty="0">
            <a:latin typeface="Times New Roman" pitchFamily="18" charset="0"/>
            <a:cs typeface="Times New Roman" pitchFamily="18" charset="0"/>
          </a:endParaRPr>
        </a:p>
      </dsp:txBody>
      <dsp:txXfrm>
        <a:off x="812288" y="1240703"/>
        <a:ext cx="7990007" cy="620351"/>
      </dsp:txXfrm>
    </dsp:sp>
    <dsp:sp modelId="{C09D40EE-C58C-4B3E-B156-D61CDED6815F}">
      <dsp:nvSpPr>
        <dsp:cNvPr id="0" name=""/>
        <dsp:cNvSpPr/>
      </dsp:nvSpPr>
      <dsp:spPr>
        <a:xfrm>
          <a:off x="424568" y="1163159"/>
          <a:ext cx="775439" cy="77543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DCA8E2-BEBA-4A56-BAEE-0FD88CB69297}">
      <dsp:nvSpPr>
        <dsp:cNvPr id="0" name=""/>
        <dsp:cNvSpPr/>
      </dsp:nvSpPr>
      <dsp:spPr>
        <a:xfrm>
          <a:off x="812288" y="2171392"/>
          <a:ext cx="7990007" cy="6203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2404" tIns="48260" rIns="48260" bIns="48260" numCol="1" spcCol="1270" anchor="ctr" anchorCtr="0">
          <a:noAutofit/>
        </a:bodyPr>
        <a:lstStyle/>
        <a:p>
          <a:pPr lvl="0" algn="l" defTabSz="844550">
            <a:lnSpc>
              <a:spcPct val="90000"/>
            </a:lnSpc>
            <a:spcBef>
              <a:spcPct val="0"/>
            </a:spcBef>
            <a:spcAft>
              <a:spcPct val="35000"/>
            </a:spcAft>
          </a:pPr>
          <a:r>
            <a:rPr lang="uk-UA" sz="1900" kern="1200" smtClean="0">
              <a:latin typeface="Times New Roman" pitchFamily="18" charset="0"/>
              <a:cs typeface="Times New Roman" pitchFamily="18" charset="0"/>
            </a:rPr>
            <a:t>формування сприятливого іміджу торгової марки компанії;</a:t>
          </a:r>
          <a:endParaRPr lang="ru-RU" sz="1900" kern="1200" dirty="0">
            <a:latin typeface="Times New Roman" pitchFamily="18" charset="0"/>
            <a:cs typeface="Times New Roman" pitchFamily="18" charset="0"/>
          </a:endParaRPr>
        </a:p>
      </dsp:txBody>
      <dsp:txXfrm>
        <a:off x="812288" y="2171392"/>
        <a:ext cx="7990007" cy="620351"/>
      </dsp:txXfrm>
    </dsp:sp>
    <dsp:sp modelId="{6BE350B3-A97C-4456-BB99-8CC6E471EB0D}">
      <dsp:nvSpPr>
        <dsp:cNvPr id="0" name=""/>
        <dsp:cNvSpPr/>
      </dsp:nvSpPr>
      <dsp:spPr>
        <a:xfrm>
          <a:off x="424568" y="2093848"/>
          <a:ext cx="775439" cy="77543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FB16CF-4714-4932-97C2-6546D1F05323}">
      <dsp:nvSpPr>
        <dsp:cNvPr id="0" name=""/>
        <dsp:cNvSpPr/>
      </dsp:nvSpPr>
      <dsp:spPr>
        <a:xfrm>
          <a:off x="456626" y="3102081"/>
          <a:ext cx="8345669" cy="6203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2404" tIns="48260" rIns="48260" bIns="48260" numCol="1" spcCol="1270" anchor="ctr" anchorCtr="0">
          <a:noAutofit/>
        </a:bodyPr>
        <a:lstStyle/>
        <a:p>
          <a:pPr lvl="0" algn="l" defTabSz="844550">
            <a:lnSpc>
              <a:spcPct val="90000"/>
            </a:lnSpc>
            <a:spcBef>
              <a:spcPct val="0"/>
            </a:spcBef>
            <a:spcAft>
              <a:spcPct val="35000"/>
            </a:spcAft>
          </a:pPr>
          <a:r>
            <a:rPr lang="uk-UA" sz="1900" kern="1200" smtClean="0">
              <a:latin typeface="Times New Roman" pitchFamily="18" charset="0"/>
              <a:cs typeface="Times New Roman" pitchFamily="18" charset="0"/>
            </a:rPr>
            <a:t>мотивування споживачів (спонукання до певних дій).</a:t>
          </a:r>
          <a:endParaRPr lang="ru-RU" sz="1900" kern="1200" dirty="0">
            <a:latin typeface="Times New Roman" pitchFamily="18" charset="0"/>
            <a:cs typeface="Times New Roman" pitchFamily="18" charset="0"/>
          </a:endParaRPr>
        </a:p>
      </dsp:txBody>
      <dsp:txXfrm>
        <a:off x="456626" y="3102081"/>
        <a:ext cx="8345669" cy="620351"/>
      </dsp:txXfrm>
    </dsp:sp>
    <dsp:sp modelId="{D15850E7-2492-40E5-8ECE-5A85F8E323C1}">
      <dsp:nvSpPr>
        <dsp:cNvPr id="0" name=""/>
        <dsp:cNvSpPr/>
      </dsp:nvSpPr>
      <dsp:spPr>
        <a:xfrm>
          <a:off x="68906" y="3024537"/>
          <a:ext cx="775439" cy="77543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0AF23-45F3-40AF-97C4-1A6883882890}">
      <dsp:nvSpPr>
        <dsp:cNvPr id="0" name=""/>
        <dsp:cNvSpPr/>
      </dsp:nvSpPr>
      <dsp:spPr>
        <a:xfrm>
          <a:off x="0" y="3295"/>
          <a:ext cx="8784976" cy="5745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k-UA" sz="1600" i="1" kern="1200" smtClean="0">
              <a:latin typeface="Times New Roman" pitchFamily="18" charset="0"/>
              <a:cs typeface="Times New Roman" pitchFamily="18" charset="0"/>
            </a:rPr>
            <a:t>цілі фірми </a:t>
          </a:r>
          <a:r>
            <a:rPr lang="uk-UA" sz="1600" kern="1200" smtClean="0">
              <a:latin typeface="Times New Roman" pitchFamily="18" charset="0"/>
              <a:cs typeface="Times New Roman" pitchFamily="18" charset="0"/>
            </a:rPr>
            <a:t>– вихід фірми на нові ринки, позиціонування товару, формування певного іміджу фірми;</a:t>
          </a:r>
          <a:endParaRPr lang="ru-RU" sz="1600" kern="1200">
            <a:latin typeface="Times New Roman" pitchFamily="18" charset="0"/>
            <a:cs typeface="Times New Roman" pitchFamily="18" charset="0"/>
          </a:endParaRPr>
        </a:p>
      </dsp:txBody>
      <dsp:txXfrm>
        <a:off x="28048" y="31343"/>
        <a:ext cx="8728880" cy="518474"/>
      </dsp:txXfrm>
    </dsp:sp>
    <dsp:sp modelId="{F2157A73-24EA-402E-9F3B-B31706771780}">
      <dsp:nvSpPr>
        <dsp:cNvPr id="0" name=""/>
        <dsp:cNvSpPr/>
      </dsp:nvSpPr>
      <dsp:spPr>
        <a:xfrm>
          <a:off x="0" y="587723"/>
          <a:ext cx="8784976" cy="5745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k-UA" sz="1600" i="1" kern="1200" smtClean="0">
              <a:latin typeface="Times New Roman" pitchFamily="18" charset="0"/>
              <a:cs typeface="Times New Roman" pitchFamily="18" charset="0"/>
            </a:rPr>
            <a:t>стратегія фірми </a:t>
          </a:r>
          <a:r>
            <a:rPr lang="uk-UA" sz="1600" kern="1200" smtClean="0">
              <a:latin typeface="Times New Roman" pitchFamily="18" charset="0"/>
              <a:cs typeface="Times New Roman" pitchFamily="18" charset="0"/>
            </a:rPr>
            <a:t>– стимулювання збуту, персональний продаж, стимулювання торгового персоналу фірми;</a:t>
          </a:r>
          <a:endParaRPr lang="ru-RU" sz="1600" kern="1200" dirty="0">
            <a:latin typeface="Times New Roman" pitchFamily="18" charset="0"/>
            <a:cs typeface="Times New Roman" pitchFamily="18" charset="0"/>
          </a:endParaRPr>
        </a:p>
      </dsp:txBody>
      <dsp:txXfrm>
        <a:off x="28048" y="615771"/>
        <a:ext cx="8728880" cy="518474"/>
      </dsp:txXfrm>
    </dsp:sp>
    <dsp:sp modelId="{C61D663A-9BBD-4C06-8BCC-4ABB315CC312}">
      <dsp:nvSpPr>
        <dsp:cNvPr id="0" name=""/>
        <dsp:cNvSpPr/>
      </dsp:nvSpPr>
      <dsp:spPr>
        <a:xfrm>
          <a:off x="0" y="1172150"/>
          <a:ext cx="8784976" cy="5745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k-UA" sz="1600" i="1" kern="1200" dirty="0" smtClean="0">
              <a:latin typeface="Times New Roman" pitchFamily="18" charset="0"/>
              <a:cs typeface="Times New Roman" pitchFamily="18" charset="0"/>
            </a:rPr>
            <a:t>цільова аудиторія </a:t>
          </a:r>
          <a:r>
            <a:rPr lang="uk-UA" sz="1600" kern="1200" dirty="0" smtClean="0">
              <a:latin typeface="Times New Roman" pitchFamily="18" charset="0"/>
              <a:cs typeface="Times New Roman" pitchFamily="18" charset="0"/>
            </a:rPr>
            <a:t>– група споживачів, на яку спрямований комплекс просування – кінцеві споживачі, посередники, широка громадськість</a:t>
          </a:r>
          <a:endParaRPr lang="ru-RU" sz="1600" kern="1200" dirty="0">
            <a:latin typeface="Times New Roman" pitchFamily="18" charset="0"/>
            <a:cs typeface="Times New Roman" pitchFamily="18" charset="0"/>
          </a:endParaRPr>
        </a:p>
      </dsp:txBody>
      <dsp:txXfrm>
        <a:off x="28048" y="1200198"/>
        <a:ext cx="8728880" cy="518474"/>
      </dsp:txXfrm>
    </dsp:sp>
    <dsp:sp modelId="{0340C0C0-CA3F-4835-82D0-A62233A7FDB0}">
      <dsp:nvSpPr>
        <dsp:cNvPr id="0" name=""/>
        <dsp:cNvSpPr/>
      </dsp:nvSpPr>
      <dsp:spPr>
        <a:xfrm>
          <a:off x="0" y="1756578"/>
          <a:ext cx="8784976" cy="5745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k-UA" sz="1600" kern="1200" dirty="0" smtClean="0">
              <a:latin typeface="Times New Roman" pitchFamily="18" charset="0"/>
              <a:cs typeface="Times New Roman" pitchFamily="18" charset="0"/>
            </a:rPr>
            <a:t>обумовлює вибір засобів маркетингових комунікацій.</a:t>
          </a:r>
          <a:endParaRPr lang="ru-RU" sz="1600" kern="1200" dirty="0">
            <a:latin typeface="Times New Roman" pitchFamily="18" charset="0"/>
            <a:cs typeface="Times New Roman" pitchFamily="18" charset="0"/>
          </a:endParaRPr>
        </a:p>
      </dsp:txBody>
      <dsp:txXfrm>
        <a:off x="28048" y="1784626"/>
        <a:ext cx="8728880" cy="518474"/>
      </dsp:txXfrm>
    </dsp:sp>
    <dsp:sp modelId="{BDB31E23-3DC1-4306-A97E-91679E98D02C}">
      <dsp:nvSpPr>
        <dsp:cNvPr id="0" name=""/>
        <dsp:cNvSpPr/>
      </dsp:nvSpPr>
      <dsp:spPr>
        <a:xfrm>
          <a:off x="0" y="2341006"/>
          <a:ext cx="8784976" cy="5745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k-UA" sz="1600" i="1" kern="1200" smtClean="0">
              <a:latin typeface="Times New Roman" pitchFamily="18" charset="0"/>
              <a:cs typeface="Times New Roman" pitchFamily="18" charset="0"/>
            </a:rPr>
            <a:t>тип товару </a:t>
          </a:r>
          <a:r>
            <a:rPr lang="uk-UA" sz="1600" kern="1200" smtClean="0">
              <a:latin typeface="Times New Roman" pitchFamily="18" charset="0"/>
              <a:cs typeface="Times New Roman" pitchFamily="18" charset="0"/>
            </a:rPr>
            <a:t>– на ринку товарів широкого вжитку значущість елементів комунікаційного комплексу може бути представлена таким рядом: реклама – стимулювання збуту – персональний продаж</a:t>
          </a:r>
          <a:endParaRPr lang="ru-RU" sz="1600" kern="1200" dirty="0">
            <a:latin typeface="Times New Roman" pitchFamily="18" charset="0"/>
            <a:cs typeface="Times New Roman" pitchFamily="18" charset="0"/>
          </a:endParaRPr>
        </a:p>
      </dsp:txBody>
      <dsp:txXfrm>
        <a:off x="28048" y="2369054"/>
        <a:ext cx="8728880" cy="518474"/>
      </dsp:txXfrm>
    </dsp:sp>
    <dsp:sp modelId="{4F10C196-FD03-468C-9EF6-B860C18DA96E}">
      <dsp:nvSpPr>
        <dsp:cNvPr id="0" name=""/>
        <dsp:cNvSpPr/>
      </dsp:nvSpPr>
      <dsp:spPr>
        <a:xfrm>
          <a:off x="0" y="2925434"/>
          <a:ext cx="8784976" cy="5745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k-UA" sz="1600" kern="1200" dirty="0" smtClean="0">
              <a:latin typeface="Times New Roman" pitchFamily="18" charset="0"/>
              <a:cs typeface="Times New Roman" pitchFamily="18" charset="0"/>
            </a:rPr>
            <a:t> зв’язки з громадськістю. На ринку товарів промислового призначення: персональний продаж – стимулювання збуту – реклама – зв’язки з громадськістю;</a:t>
          </a:r>
          <a:endParaRPr lang="ru-RU" sz="1600" kern="1200" dirty="0">
            <a:latin typeface="Times New Roman" pitchFamily="18" charset="0"/>
            <a:cs typeface="Times New Roman" pitchFamily="18" charset="0"/>
          </a:endParaRPr>
        </a:p>
      </dsp:txBody>
      <dsp:txXfrm>
        <a:off x="28048" y="2953482"/>
        <a:ext cx="8728880" cy="518474"/>
      </dsp:txXfrm>
    </dsp:sp>
    <dsp:sp modelId="{355FCA98-53E4-48EA-9547-7244491170B6}">
      <dsp:nvSpPr>
        <dsp:cNvPr id="0" name=""/>
        <dsp:cNvSpPr/>
      </dsp:nvSpPr>
      <dsp:spPr>
        <a:xfrm>
          <a:off x="0" y="3509862"/>
          <a:ext cx="8784976" cy="5745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k-UA" sz="1600" i="1" kern="1200" smtClean="0">
              <a:latin typeface="Times New Roman" pitchFamily="18" charset="0"/>
              <a:cs typeface="Times New Roman" pitchFamily="18" charset="0"/>
            </a:rPr>
            <a:t>етап життєвого циклу товару </a:t>
          </a:r>
          <a:r>
            <a:rPr lang="uk-UA" sz="1600" kern="1200" smtClean="0">
              <a:latin typeface="Times New Roman" pitchFamily="18" charset="0"/>
              <a:cs typeface="Times New Roman" pitchFamily="18" charset="0"/>
            </a:rPr>
            <a:t>– кожному етапу життєвого циклу товару відповідають певні цілі маркетингу, певні комунікаційні цілі і певний набір елементів просування.</a:t>
          </a:r>
          <a:endParaRPr lang="ru-RU" sz="1600" kern="1200" dirty="0">
            <a:latin typeface="Times New Roman" pitchFamily="18" charset="0"/>
            <a:cs typeface="Times New Roman" pitchFamily="18" charset="0"/>
          </a:endParaRPr>
        </a:p>
      </dsp:txBody>
      <dsp:txXfrm>
        <a:off x="28048" y="3537910"/>
        <a:ext cx="8728880" cy="518474"/>
      </dsp:txXfrm>
    </dsp:sp>
    <dsp:sp modelId="{9B7EF894-9EA8-4609-AFEE-0DDE83EEA171}">
      <dsp:nvSpPr>
        <dsp:cNvPr id="0" name=""/>
        <dsp:cNvSpPr/>
      </dsp:nvSpPr>
      <dsp:spPr>
        <a:xfrm>
          <a:off x="0" y="4094290"/>
          <a:ext cx="8784976" cy="5745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k-UA" sz="1600" i="1" kern="1200" smtClean="0">
              <a:latin typeface="Times New Roman" pitchFamily="18" charset="0"/>
              <a:cs typeface="Times New Roman" pitchFamily="18" charset="0"/>
            </a:rPr>
            <a:t>обсяги ринку та його концентрація </a:t>
          </a:r>
          <a:r>
            <a:rPr lang="uk-UA" sz="1600" kern="1200" smtClean="0">
              <a:latin typeface="Times New Roman" pitchFamily="18" charset="0"/>
              <a:cs typeface="Times New Roman" pitchFamily="18" charset="0"/>
            </a:rPr>
            <a:t>– якщо ринок невеликий, а споживачі розміщені (географічно) концентровано, перевага за персональним продажем, якщо навпаки – за рекламою і прямим маркетингом;</a:t>
          </a:r>
          <a:endParaRPr lang="ru-RU" sz="1600" kern="1200" dirty="0">
            <a:latin typeface="Times New Roman" pitchFamily="18" charset="0"/>
            <a:cs typeface="Times New Roman" pitchFamily="18" charset="0"/>
          </a:endParaRPr>
        </a:p>
      </dsp:txBody>
      <dsp:txXfrm>
        <a:off x="28048" y="4122338"/>
        <a:ext cx="8728880" cy="518474"/>
      </dsp:txXfrm>
    </dsp:sp>
    <dsp:sp modelId="{C4D3C202-A46B-43F7-BA0B-B11C8EB5A9F5}">
      <dsp:nvSpPr>
        <dsp:cNvPr id="0" name=""/>
        <dsp:cNvSpPr/>
      </dsp:nvSpPr>
      <dsp:spPr>
        <a:xfrm>
          <a:off x="0" y="4678718"/>
          <a:ext cx="8784976" cy="5745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k-UA" sz="1600" i="1" kern="1200" smtClean="0">
              <a:latin typeface="Times New Roman" pitchFamily="18" charset="0"/>
              <a:cs typeface="Times New Roman" pitchFamily="18" charset="0"/>
            </a:rPr>
            <a:t>наявність ресурсів і вартість засобів просування </a:t>
          </a:r>
          <a:r>
            <a:rPr lang="uk-UA" sz="1600" kern="1200" smtClean="0">
              <a:latin typeface="Times New Roman" pitchFamily="18" charset="0"/>
              <a:cs typeface="Times New Roman" pitchFamily="18" charset="0"/>
            </a:rPr>
            <a:t>– наявність у компанії ресурсів для проведення рекламної кампанії.</a:t>
          </a:r>
          <a:endParaRPr lang="ru-RU" sz="1600" kern="1200" dirty="0">
            <a:latin typeface="Times New Roman" pitchFamily="18" charset="0"/>
            <a:cs typeface="Times New Roman" pitchFamily="18" charset="0"/>
          </a:endParaRPr>
        </a:p>
      </dsp:txBody>
      <dsp:txXfrm>
        <a:off x="28048" y="4706766"/>
        <a:ext cx="8728880" cy="5184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499CE-398D-4C37-9DC9-824B0C2EB4CF}">
      <dsp:nvSpPr>
        <dsp:cNvPr id="0" name=""/>
        <dsp:cNvSpPr/>
      </dsp:nvSpPr>
      <dsp:spPr>
        <a:xfrm>
          <a:off x="2484974" y="1294276"/>
          <a:ext cx="540467" cy="91440"/>
        </a:xfrm>
        <a:custGeom>
          <a:avLst/>
          <a:gdLst/>
          <a:ahLst/>
          <a:cxnLst/>
          <a:rect l="0" t="0" r="0" b="0"/>
          <a:pathLst>
            <a:path>
              <a:moveTo>
                <a:pt x="0" y="45720"/>
              </a:moveTo>
              <a:lnTo>
                <a:pt x="54046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latin typeface="Times New Roman" pitchFamily="18" charset="0"/>
            <a:cs typeface="Times New Roman" pitchFamily="18" charset="0"/>
          </a:endParaRPr>
        </a:p>
      </dsp:txBody>
      <dsp:txXfrm>
        <a:off x="2740931" y="1337138"/>
        <a:ext cx="28553" cy="5716"/>
      </dsp:txXfrm>
    </dsp:sp>
    <dsp:sp modelId="{85439C70-ADB1-4D3E-AF76-368B47968BA6}">
      <dsp:nvSpPr>
        <dsp:cNvPr id="0" name=""/>
        <dsp:cNvSpPr/>
      </dsp:nvSpPr>
      <dsp:spPr>
        <a:xfrm>
          <a:off x="3870" y="595125"/>
          <a:ext cx="2482903" cy="14897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uk-UA" sz="2000" i="1" kern="1200" smtClean="0">
              <a:latin typeface="Times New Roman" pitchFamily="18" charset="0"/>
              <a:cs typeface="Times New Roman" pitchFamily="18" charset="0"/>
            </a:rPr>
            <a:t>стратегія    проштовхування     товару     </a:t>
          </a:r>
          <a:r>
            <a:rPr lang="uk-UA" sz="2000" kern="1200" smtClean="0">
              <a:latin typeface="Times New Roman" pitchFamily="18" charset="0"/>
              <a:cs typeface="Times New Roman" pitchFamily="18" charset="0"/>
            </a:rPr>
            <a:t>–     включає     в     себе</a:t>
          </a:r>
          <a:endParaRPr lang="ru-RU" sz="2000" kern="1200">
            <a:latin typeface="Times New Roman" pitchFamily="18" charset="0"/>
            <a:cs typeface="Times New Roman" pitchFamily="18" charset="0"/>
          </a:endParaRPr>
        </a:p>
      </dsp:txBody>
      <dsp:txXfrm>
        <a:off x="3870" y="595125"/>
        <a:ext cx="2482903" cy="1489742"/>
      </dsp:txXfrm>
    </dsp:sp>
    <dsp:sp modelId="{C293B68E-57AB-40C6-850F-29E79613F8C2}">
      <dsp:nvSpPr>
        <dsp:cNvPr id="0" name=""/>
        <dsp:cNvSpPr/>
      </dsp:nvSpPr>
      <dsp:spPr>
        <a:xfrm>
          <a:off x="2587443" y="2083067"/>
          <a:ext cx="1711850" cy="540467"/>
        </a:xfrm>
        <a:custGeom>
          <a:avLst/>
          <a:gdLst/>
          <a:ahLst/>
          <a:cxnLst/>
          <a:rect l="0" t="0" r="0" b="0"/>
          <a:pathLst>
            <a:path>
              <a:moveTo>
                <a:pt x="1711850" y="0"/>
              </a:moveTo>
              <a:lnTo>
                <a:pt x="1711850" y="287333"/>
              </a:lnTo>
              <a:lnTo>
                <a:pt x="0" y="287333"/>
              </a:lnTo>
              <a:lnTo>
                <a:pt x="0" y="540467"/>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latin typeface="Times New Roman" pitchFamily="18" charset="0"/>
            <a:cs typeface="Times New Roman" pitchFamily="18" charset="0"/>
          </a:endParaRPr>
        </a:p>
      </dsp:txBody>
      <dsp:txXfrm>
        <a:off x="3398253" y="2350443"/>
        <a:ext cx="90229" cy="5716"/>
      </dsp:txXfrm>
    </dsp:sp>
    <dsp:sp modelId="{80D1A881-2828-4C22-905C-A50F643A80EA}">
      <dsp:nvSpPr>
        <dsp:cNvPr id="0" name=""/>
        <dsp:cNvSpPr/>
      </dsp:nvSpPr>
      <dsp:spPr>
        <a:xfrm>
          <a:off x="3057841" y="595125"/>
          <a:ext cx="2482903" cy="14897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uk-UA" sz="2000" kern="1200" dirty="0" smtClean="0">
              <a:latin typeface="Times New Roman" pitchFamily="18" charset="0"/>
              <a:cs typeface="Times New Roman" pitchFamily="18" charset="0"/>
            </a:rPr>
            <a:t>«проштовхування» товару каналами </a:t>
          </a:r>
          <a:r>
            <a:rPr lang="uk-UA" sz="2000" kern="1200" dirty="0" err="1" smtClean="0">
              <a:latin typeface="Times New Roman" pitchFamily="18" charset="0"/>
              <a:cs typeface="Times New Roman" pitchFamily="18" charset="0"/>
            </a:rPr>
            <a:t>дистрибуторів</a:t>
          </a:r>
          <a:r>
            <a:rPr lang="uk-UA" sz="2000" kern="1200" dirty="0" smtClean="0">
              <a:latin typeface="Times New Roman" pitchFamily="18" charset="0"/>
              <a:cs typeface="Times New Roman" pitchFamily="18" charset="0"/>
            </a:rPr>
            <a:t> до кінцевих споживачів;</a:t>
          </a:r>
          <a:endParaRPr lang="ru-RU" sz="2000" kern="1200" dirty="0">
            <a:latin typeface="Times New Roman" pitchFamily="18" charset="0"/>
            <a:cs typeface="Times New Roman" pitchFamily="18" charset="0"/>
          </a:endParaRPr>
        </a:p>
      </dsp:txBody>
      <dsp:txXfrm>
        <a:off x="3057841" y="595125"/>
        <a:ext cx="2482903" cy="1489742"/>
      </dsp:txXfrm>
    </dsp:sp>
    <dsp:sp modelId="{6302105B-4848-44E8-9B6A-816B0C24F3A8}">
      <dsp:nvSpPr>
        <dsp:cNvPr id="0" name=""/>
        <dsp:cNvSpPr/>
      </dsp:nvSpPr>
      <dsp:spPr>
        <a:xfrm>
          <a:off x="3870" y="2655935"/>
          <a:ext cx="5167146" cy="17749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uk-UA" sz="1800" i="1" kern="1200" dirty="0" smtClean="0">
              <a:latin typeface="Times New Roman" pitchFamily="18" charset="0"/>
              <a:cs typeface="Times New Roman" pitchFamily="18" charset="0"/>
            </a:rPr>
            <a:t>стратегія	втягування	</a:t>
          </a:r>
          <a:r>
            <a:rPr lang="uk-UA" sz="1800" b="1" kern="1200" dirty="0" smtClean="0">
              <a:latin typeface="Times New Roman" pitchFamily="18" charset="0"/>
              <a:cs typeface="Times New Roman" pitchFamily="18" charset="0"/>
            </a:rPr>
            <a:t>–	</a:t>
          </a:r>
          <a:r>
            <a:rPr lang="uk-UA" sz="1800" kern="1200" dirty="0" smtClean="0">
              <a:latin typeface="Times New Roman" pitchFamily="18" charset="0"/>
              <a:cs typeface="Times New Roman" pitchFamily="18" charset="0"/>
            </a:rPr>
            <a:t>орієнтована	на	кінцевих	споживачів, заохочуючи їх до купівлі товару.</a:t>
          </a:r>
          <a:endParaRPr lang="ru-RU" sz="1800" kern="1200" dirty="0">
            <a:latin typeface="Times New Roman" pitchFamily="18" charset="0"/>
            <a:cs typeface="Times New Roman" pitchFamily="18" charset="0"/>
          </a:endParaRPr>
        </a:p>
      </dsp:txBody>
      <dsp:txXfrm>
        <a:off x="3870" y="2655935"/>
        <a:ext cx="5167146" cy="17749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5B09B7-B670-4552-BC51-B3B8FC286BBA}" type="datetimeFigureOut">
              <a:rPr lang="ru-RU" smtClean="0"/>
              <a:t>16.04.2022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6987CC-FFA5-421F-B0A3-09087F2B16FA}" type="slidenum">
              <a:rPr lang="ru-RU" smtClean="0"/>
              <a:t>‹#›</a:t>
            </a:fld>
            <a:endParaRPr lang="ru-RU"/>
          </a:p>
        </p:txBody>
      </p:sp>
    </p:spTree>
    <p:extLst>
      <p:ext uri="{BB962C8B-B14F-4D97-AF65-F5344CB8AC3E}">
        <p14:creationId xmlns:p14="http://schemas.microsoft.com/office/powerpoint/2010/main" val="4171328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F6987CC-FFA5-421F-B0A3-09087F2B16FA}" type="slidenum">
              <a:rPr lang="ru-RU" smtClean="0"/>
              <a:t>24</a:t>
            </a:fld>
            <a:endParaRPr lang="ru-RU"/>
          </a:p>
        </p:txBody>
      </p:sp>
    </p:spTree>
    <p:extLst>
      <p:ext uri="{BB962C8B-B14F-4D97-AF65-F5344CB8AC3E}">
        <p14:creationId xmlns:p14="http://schemas.microsoft.com/office/powerpoint/2010/main" val="1462174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B02A3D3-859B-4525-A15D-8FEB2F1F25D5}" type="datetimeFigureOut">
              <a:rPr lang="ru-RU" smtClean="0"/>
              <a:t>16.04.2022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7D687E-000A-4670-B19D-A3D77AC18FC2}" type="slidenum">
              <a:rPr lang="ru-RU" smtClean="0"/>
              <a:t>‹#›</a:t>
            </a:fld>
            <a:endParaRPr lang="ru-RU"/>
          </a:p>
        </p:txBody>
      </p:sp>
    </p:spTree>
    <p:extLst>
      <p:ext uri="{BB962C8B-B14F-4D97-AF65-F5344CB8AC3E}">
        <p14:creationId xmlns:p14="http://schemas.microsoft.com/office/powerpoint/2010/main" val="3960680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02A3D3-859B-4525-A15D-8FEB2F1F25D5}" type="datetimeFigureOut">
              <a:rPr lang="ru-RU" smtClean="0"/>
              <a:t>16.04.2022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7D687E-000A-4670-B19D-A3D77AC18FC2}" type="slidenum">
              <a:rPr lang="ru-RU" smtClean="0"/>
              <a:t>‹#›</a:t>
            </a:fld>
            <a:endParaRPr lang="ru-RU"/>
          </a:p>
        </p:txBody>
      </p:sp>
    </p:spTree>
    <p:extLst>
      <p:ext uri="{BB962C8B-B14F-4D97-AF65-F5344CB8AC3E}">
        <p14:creationId xmlns:p14="http://schemas.microsoft.com/office/powerpoint/2010/main" val="408106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02A3D3-859B-4525-A15D-8FEB2F1F25D5}" type="datetimeFigureOut">
              <a:rPr lang="ru-RU" smtClean="0"/>
              <a:t>16.04.2022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7D687E-000A-4670-B19D-A3D77AC18FC2}" type="slidenum">
              <a:rPr lang="ru-RU" smtClean="0"/>
              <a:t>‹#›</a:t>
            </a:fld>
            <a:endParaRPr lang="ru-RU"/>
          </a:p>
        </p:txBody>
      </p:sp>
    </p:spTree>
    <p:extLst>
      <p:ext uri="{BB962C8B-B14F-4D97-AF65-F5344CB8AC3E}">
        <p14:creationId xmlns:p14="http://schemas.microsoft.com/office/powerpoint/2010/main" val="3966045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02A3D3-859B-4525-A15D-8FEB2F1F25D5}" type="datetimeFigureOut">
              <a:rPr lang="ru-RU" smtClean="0"/>
              <a:t>16.04.2022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7D687E-000A-4670-B19D-A3D77AC18FC2}" type="slidenum">
              <a:rPr lang="ru-RU" smtClean="0"/>
              <a:t>‹#›</a:t>
            </a:fld>
            <a:endParaRPr lang="ru-RU"/>
          </a:p>
        </p:txBody>
      </p:sp>
    </p:spTree>
    <p:extLst>
      <p:ext uri="{BB962C8B-B14F-4D97-AF65-F5344CB8AC3E}">
        <p14:creationId xmlns:p14="http://schemas.microsoft.com/office/powerpoint/2010/main" val="199318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B02A3D3-859B-4525-A15D-8FEB2F1F25D5}" type="datetimeFigureOut">
              <a:rPr lang="ru-RU" smtClean="0"/>
              <a:t>16.04.2022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7D687E-000A-4670-B19D-A3D77AC18FC2}" type="slidenum">
              <a:rPr lang="ru-RU" smtClean="0"/>
              <a:t>‹#›</a:t>
            </a:fld>
            <a:endParaRPr lang="ru-RU"/>
          </a:p>
        </p:txBody>
      </p:sp>
    </p:spTree>
    <p:extLst>
      <p:ext uri="{BB962C8B-B14F-4D97-AF65-F5344CB8AC3E}">
        <p14:creationId xmlns:p14="http://schemas.microsoft.com/office/powerpoint/2010/main" val="83272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B02A3D3-859B-4525-A15D-8FEB2F1F25D5}" type="datetimeFigureOut">
              <a:rPr lang="ru-RU" smtClean="0"/>
              <a:t>16.04.2022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7D687E-000A-4670-B19D-A3D77AC18FC2}" type="slidenum">
              <a:rPr lang="ru-RU" smtClean="0"/>
              <a:t>‹#›</a:t>
            </a:fld>
            <a:endParaRPr lang="ru-RU"/>
          </a:p>
        </p:txBody>
      </p:sp>
    </p:spTree>
    <p:extLst>
      <p:ext uri="{BB962C8B-B14F-4D97-AF65-F5344CB8AC3E}">
        <p14:creationId xmlns:p14="http://schemas.microsoft.com/office/powerpoint/2010/main" val="3522113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B02A3D3-859B-4525-A15D-8FEB2F1F25D5}" type="datetimeFigureOut">
              <a:rPr lang="ru-RU" smtClean="0"/>
              <a:t>16.04.2022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17D687E-000A-4670-B19D-A3D77AC18FC2}" type="slidenum">
              <a:rPr lang="ru-RU" smtClean="0"/>
              <a:t>‹#›</a:t>
            </a:fld>
            <a:endParaRPr lang="ru-RU"/>
          </a:p>
        </p:txBody>
      </p:sp>
    </p:spTree>
    <p:extLst>
      <p:ext uri="{BB962C8B-B14F-4D97-AF65-F5344CB8AC3E}">
        <p14:creationId xmlns:p14="http://schemas.microsoft.com/office/powerpoint/2010/main" val="3393979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B02A3D3-859B-4525-A15D-8FEB2F1F25D5}" type="datetimeFigureOut">
              <a:rPr lang="ru-RU" smtClean="0"/>
              <a:t>16.04.2022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17D687E-000A-4670-B19D-A3D77AC18FC2}" type="slidenum">
              <a:rPr lang="ru-RU" smtClean="0"/>
              <a:t>‹#›</a:t>
            </a:fld>
            <a:endParaRPr lang="ru-RU"/>
          </a:p>
        </p:txBody>
      </p:sp>
    </p:spTree>
    <p:extLst>
      <p:ext uri="{BB962C8B-B14F-4D97-AF65-F5344CB8AC3E}">
        <p14:creationId xmlns:p14="http://schemas.microsoft.com/office/powerpoint/2010/main" val="3675334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02A3D3-859B-4525-A15D-8FEB2F1F25D5}" type="datetimeFigureOut">
              <a:rPr lang="ru-RU" smtClean="0"/>
              <a:t>16.04.2022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17D687E-000A-4670-B19D-A3D77AC18FC2}" type="slidenum">
              <a:rPr lang="ru-RU" smtClean="0"/>
              <a:t>‹#›</a:t>
            </a:fld>
            <a:endParaRPr lang="ru-RU"/>
          </a:p>
        </p:txBody>
      </p:sp>
    </p:spTree>
    <p:extLst>
      <p:ext uri="{BB962C8B-B14F-4D97-AF65-F5344CB8AC3E}">
        <p14:creationId xmlns:p14="http://schemas.microsoft.com/office/powerpoint/2010/main" val="871566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02A3D3-859B-4525-A15D-8FEB2F1F25D5}" type="datetimeFigureOut">
              <a:rPr lang="ru-RU" smtClean="0"/>
              <a:t>16.04.2022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7D687E-000A-4670-B19D-A3D77AC18FC2}" type="slidenum">
              <a:rPr lang="ru-RU" smtClean="0"/>
              <a:t>‹#›</a:t>
            </a:fld>
            <a:endParaRPr lang="ru-RU"/>
          </a:p>
        </p:txBody>
      </p:sp>
    </p:spTree>
    <p:extLst>
      <p:ext uri="{BB962C8B-B14F-4D97-AF65-F5344CB8AC3E}">
        <p14:creationId xmlns:p14="http://schemas.microsoft.com/office/powerpoint/2010/main" val="2199431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02A3D3-859B-4525-A15D-8FEB2F1F25D5}" type="datetimeFigureOut">
              <a:rPr lang="ru-RU" smtClean="0"/>
              <a:t>16.04.2022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7D687E-000A-4670-B19D-A3D77AC18FC2}" type="slidenum">
              <a:rPr lang="ru-RU" smtClean="0"/>
              <a:t>‹#›</a:t>
            </a:fld>
            <a:endParaRPr lang="ru-RU"/>
          </a:p>
        </p:txBody>
      </p:sp>
    </p:spTree>
    <p:extLst>
      <p:ext uri="{BB962C8B-B14F-4D97-AF65-F5344CB8AC3E}">
        <p14:creationId xmlns:p14="http://schemas.microsoft.com/office/powerpoint/2010/main" val="1725962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2A3D3-859B-4525-A15D-8FEB2F1F25D5}" type="datetimeFigureOut">
              <a:rPr lang="ru-RU" smtClean="0"/>
              <a:t>16.04.2022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7D687E-000A-4670-B19D-A3D77AC18FC2}" type="slidenum">
              <a:rPr lang="ru-RU" smtClean="0"/>
              <a:t>‹#›</a:t>
            </a:fld>
            <a:endParaRPr lang="ru-RU"/>
          </a:p>
        </p:txBody>
      </p:sp>
    </p:spTree>
    <p:extLst>
      <p:ext uri="{BB962C8B-B14F-4D97-AF65-F5344CB8AC3E}">
        <p14:creationId xmlns:p14="http://schemas.microsoft.com/office/powerpoint/2010/main" val="3423133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8.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7.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2492896"/>
            <a:ext cx="7772400" cy="1470025"/>
          </a:xfrm>
        </p:spPr>
        <p:txBody>
          <a:bodyPr>
            <a:normAutofit fontScale="90000"/>
          </a:bodyPr>
          <a:lstStyle/>
          <a:p>
            <a:r>
              <a:rPr lang="uk-UA" dirty="0">
                <a:latin typeface="Times New Roman" pitchFamily="18" charset="0"/>
                <a:cs typeface="Times New Roman" pitchFamily="18" charset="0"/>
              </a:rPr>
              <a:t>ТЕМА </a:t>
            </a:r>
            <a:r>
              <a:rPr lang="en-US" dirty="0" smtClean="0">
                <a:latin typeface="Times New Roman" pitchFamily="18" charset="0"/>
                <a:cs typeface="Times New Roman" pitchFamily="18" charset="0"/>
              </a:rPr>
              <a:t>10</a:t>
            </a:r>
            <a:r>
              <a:rPr lang="uk-UA" dirty="0" smtClean="0">
                <a:latin typeface="Times New Roman" pitchFamily="18" charset="0"/>
                <a:cs typeface="Times New Roman" pitchFamily="18" charset="0"/>
              </a:rPr>
              <a:t>. </a:t>
            </a:r>
            <a:r>
              <a:rPr lang="uk-UA" dirty="0">
                <a:latin typeface="Times New Roman" pitchFamily="18" charset="0"/>
                <a:cs typeface="Times New Roman" pitchFamily="18" charset="0"/>
              </a:rPr>
              <a:t>МАРКЕТИНГОВА КОМУНІКАЦІЙНА ПОЛІТИКА</a:t>
            </a:r>
            <a:endParaRPr lang="ru-RU"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79512" y="4509120"/>
            <a:ext cx="6400800" cy="2340848"/>
          </a:xfrm>
        </p:spPr>
        <p:txBody>
          <a:bodyPr>
            <a:normAutofit/>
          </a:bodyPr>
          <a:lstStyle/>
          <a:p>
            <a:pPr algn="just">
              <a:buAutoNum type="arabicPeriod"/>
            </a:pPr>
            <a:r>
              <a:rPr lang="uk-UA" sz="2000" dirty="0" smtClean="0">
                <a:latin typeface="Times New Roman" pitchFamily="18" charset="0"/>
                <a:cs typeface="Times New Roman" pitchFamily="18" charset="0"/>
              </a:rPr>
              <a:t>Комплекс </a:t>
            </a:r>
            <a:r>
              <a:rPr lang="uk-UA" sz="2000" dirty="0">
                <a:latin typeface="Times New Roman" pitchFamily="18" charset="0"/>
                <a:cs typeface="Times New Roman" pitchFamily="18" charset="0"/>
              </a:rPr>
              <a:t>просування </a:t>
            </a:r>
            <a:r>
              <a:rPr lang="uk-UA" sz="2000" dirty="0" smtClean="0">
                <a:latin typeface="Times New Roman" pitchFamily="18" charset="0"/>
                <a:cs typeface="Times New Roman" pitchFamily="18" charset="0"/>
              </a:rPr>
              <a:t>товарів</a:t>
            </a:r>
            <a:endParaRPr lang="en-US" sz="2000" dirty="0">
              <a:latin typeface="Times New Roman" pitchFamily="18" charset="0"/>
              <a:cs typeface="Times New Roman" pitchFamily="18" charset="0"/>
            </a:endParaRPr>
          </a:p>
          <a:p>
            <a:pPr algn="just">
              <a:buAutoNum type="arabicPeriod"/>
            </a:pPr>
            <a:r>
              <a:rPr lang="uk-UA" sz="2000" dirty="0" smtClean="0">
                <a:latin typeface="Times New Roman" pitchFamily="18" charset="0"/>
                <a:cs typeface="Times New Roman" pitchFamily="18" charset="0"/>
              </a:rPr>
              <a:t>Процес </a:t>
            </a:r>
            <a:r>
              <a:rPr lang="uk-UA" sz="2000" dirty="0">
                <a:latin typeface="Times New Roman" pitchFamily="18" charset="0"/>
                <a:cs typeface="Times New Roman" pitchFamily="18" charset="0"/>
              </a:rPr>
              <a:t>вибору комплексу просування </a:t>
            </a:r>
            <a:r>
              <a:rPr lang="uk-UA" sz="2000" dirty="0" smtClean="0">
                <a:latin typeface="Times New Roman" pitchFamily="18" charset="0"/>
                <a:cs typeface="Times New Roman" pitchFamily="18" charset="0"/>
              </a:rPr>
              <a:t>товару</a:t>
            </a:r>
            <a:endParaRPr lang="ru-RU" sz="2000" dirty="0" smtClean="0">
              <a:latin typeface="Times New Roman" pitchFamily="18" charset="0"/>
              <a:cs typeface="Times New Roman" pitchFamily="18" charset="0"/>
            </a:endParaRPr>
          </a:p>
          <a:p>
            <a:pPr algn="just"/>
            <a:r>
              <a:rPr lang="uk-UA" sz="2000" dirty="0">
                <a:latin typeface="Times New Roman" pitchFamily="18" charset="0"/>
                <a:cs typeface="Times New Roman" pitchFamily="18" charset="0"/>
              </a:rPr>
              <a:t>3. Планування </a:t>
            </a:r>
            <a:r>
              <a:rPr lang="uk-UA" sz="2000" dirty="0" smtClean="0">
                <a:latin typeface="Times New Roman" pitchFamily="18" charset="0"/>
                <a:cs typeface="Times New Roman" pitchFamily="18" charset="0"/>
              </a:rPr>
              <a:t>реклами</a:t>
            </a:r>
          </a:p>
          <a:p>
            <a:pPr algn="just"/>
            <a:r>
              <a:rPr lang="uk-UA" sz="2000" dirty="0">
                <a:latin typeface="Times New Roman" pitchFamily="18" charset="0"/>
                <a:cs typeface="Times New Roman" pitchFamily="18" charset="0"/>
              </a:rPr>
              <a:t>4. Стимулювання </a:t>
            </a:r>
            <a:r>
              <a:rPr lang="uk-UA" sz="2000" dirty="0" smtClean="0">
                <a:latin typeface="Times New Roman" pitchFamily="18" charset="0"/>
                <a:cs typeface="Times New Roman" pitchFamily="18" charset="0"/>
              </a:rPr>
              <a:t>збуту</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5. </a:t>
            </a:r>
            <a:r>
              <a:rPr lang="uk-UA" sz="2000" dirty="0" smtClean="0">
                <a:latin typeface="Times New Roman" pitchFamily="18" charset="0"/>
                <a:cs typeface="Times New Roman" pitchFamily="18" charset="0"/>
              </a:rPr>
              <a:t>Пропаганда </a:t>
            </a:r>
            <a:r>
              <a:rPr lang="uk-UA" sz="2000" dirty="0">
                <a:latin typeface="Times New Roman" pitchFamily="18" charset="0"/>
                <a:cs typeface="Times New Roman" pitchFamily="18" charset="0"/>
              </a:rPr>
              <a:t>як засіб впливу в комплексі </a:t>
            </a:r>
            <a:r>
              <a:rPr lang="uk-UA" sz="2000" dirty="0" smtClean="0">
                <a:latin typeface="Times New Roman" pitchFamily="18" charset="0"/>
                <a:cs typeface="Times New Roman" pitchFamily="18" charset="0"/>
              </a:rPr>
              <a:t>стимулювання</a:t>
            </a:r>
            <a:endParaRPr lang="en-US" sz="2000" dirty="0" smtClean="0">
              <a:latin typeface="Times New Roman" pitchFamily="18" charset="0"/>
              <a:cs typeface="Times New Roman" pitchFamily="18" charset="0"/>
            </a:endParaRPr>
          </a:p>
          <a:p>
            <a:pPr algn="just"/>
            <a:r>
              <a:rPr lang="uk-UA" sz="2000" dirty="0">
                <a:latin typeface="Times New Roman" pitchFamily="18" charset="0"/>
                <a:cs typeface="Times New Roman" pitchFamily="18" charset="0"/>
              </a:rPr>
              <a:t>6. Особистий продаж і управління збутом</a:t>
            </a:r>
            <a:endParaRPr lang="ru-RU" sz="2000" dirty="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4624"/>
            <a:ext cx="328612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251573"/>
            <a:ext cx="27051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5251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i="1" dirty="0"/>
              <a:t>3. Планування реклами</a:t>
            </a:r>
            <a:r>
              <a:rPr lang="ru-RU" b="1" i="1" dirty="0"/>
              <a:t/>
            </a:r>
            <a:br>
              <a:rPr lang="ru-RU" b="1" i="1" dirty="0"/>
            </a:br>
            <a:endParaRPr lang="ru-RU" dirty="0"/>
          </a:p>
        </p:txBody>
      </p:sp>
      <p:sp>
        <p:nvSpPr>
          <p:cNvPr id="3" name="Объект 2"/>
          <p:cNvSpPr>
            <a:spLocks noGrp="1"/>
          </p:cNvSpPr>
          <p:nvPr>
            <p:ph idx="1"/>
          </p:nvPr>
        </p:nvSpPr>
        <p:spPr>
          <a:xfrm>
            <a:off x="179512" y="764704"/>
            <a:ext cx="8964488" cy="4525963"/>
          </a:xfrm>
        </p:spPr>
        <p:txBody>
          <a:bodyPr>
            <a:normAutofit/>
          </a:bodyPr>
          <a:lstStyle/>
          <a:p>
            <a:pPr algn="just"/>
            <a:r>
              <a:rPr lang="uk-UA" sz="2000" b="1" dirty="0">
                <a:latin typeface="Times New Roman" pitchFamily="18" charset="0"/>
                <a:cs typeface="Times New Roman" pitchFamily="18" charset="0"/>
              </a:rPr>
              <a:t>Реклама </a:t>
            </a:r>
            <a:r>
              <a:rPr lang="uk-UA" sz="2000" dirty="0">
                <a:latin typeface="Times New Roman" pitchFamily="18" charset="0"/>
                <a:cs typeface="Times New Roman" pitchFamily="18" charset="0"/>
              </a:rPr>
              <a:t>– неособиста форма комунікації, яка здійснюється через платні джерела поширення інформації з чітко вказаним джерелом інформації</a:t>
            </a:r>
            <a:r>
              <a:rPr lang="uk-UA" sz="2000" dirty="0" smtClean="0">
                <a:latin typeface="Times New Roman" pitchFamily="18" charset="0"/>
                <a:cs typeface="Times New Roman" pitchFamily="18" charset="0"/>
              </a:rPr>
              <a:t>.</a:t>
            </a:r>
          </a:p>
          <a:p>
            <a:pPr algn="just"/>
            <a:r>
              <a:rPr lang="uk-UA" sz="2000" dirty="0" smtClean="0">
                <a:latin typeface="Times New Roman" pitchFamily="18" charset="0"/>
                <a:cs typeface="Times New Roman" pitchFamily="18" charset="0"/>
              </a:rPr>
              <a:t> </a:t>
            </a:r>
            <a:r>
              <a:rPr lang="uk-UA" sz="2000" dirty="0">
                <a:latin typeface="Times New Roman" pitchFamily="18" charset="0"/>
                <a:cs typeface="Times New Roman" pitchFamily="18" charset="0"/>
              </a:rPr>
              <a:t>Реклама	</a:t>
            </a:r>
            <a:r>
              <a:rPr lang="uk-UA" sz="2000" dirty="0" smtClean="0">
                <a:latin typeface="Times New Roman" pitchFamily="18" charset="0"/>
                <a:cs typeface="Times New Roman" pitchFamily="18" charset="0"/>
              </a:rPr>
              <a:t> подається </a:t>
            </a:r>
            <a:r>
              <a:rPr lang="uk-UA" sz="2000" dirty="0">
                <a:latin typeface="Times New Roman" pitchFamily="18" charset="0"/>
                <a:cs typeface="Times New Roman" pitchFamily="18" charset="0"/>
              </a:rPr>
              <a:t>	</a:t>
            </a:r>
            <a:r>
              <a:rPr lang="uk-UA" sz="2000" dirty="0" smtClean="0">
                <a:latin typeface="Times New Roman" pitchFamily="18" charset="0"/>
                <a:cs typeface="Times New Roman" pitchFamily="18" charset="0"/>
              </a:rPr>
              <a:t>через найрізноманітніші</a:t>
            </a:r>
            <a:r>
              <a:rPr lang="uk-UA" sz="2000" dirty="0">
                <a:latin typeface="Times New Roman" pitchFamily="18" charset="0"/>
                <a:cs typeface="Times New Roman" pitchFamily="18" charset="0"/>
              </a:rPr>
              <a:t>	</a:t>
            </a:r>
            <a:r>
              <a:rPr lang="uk-UA" sz="2000" dirty="0" smtClean="0">
                <a:latin typeface="Times New Roman" pitchFamily="18" charset="0"/>
                <a:cs typeface="Times New Roman" pitchFamily="18" charset="0"/>
              </a:rPr>
              <a:t>засоби поширення інформації:</a:t>
            </a:r>
          </a:p>
          <a:p>
            <a:pPr algn="just"/>
            <a:endParaRPr lang="ru-RU" sz="2000" dirty="0">
              <a:latin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29600738"/>
              </p:ext>
            </p:extLst>
          </p:nvPr>
        </p:nvGraphicFramePr>
        <p:xfrm>
          <a:off x="827584" y="2982490"/>
          <a:ext cx="7416824" cy="3875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1772816"/>
            <a:ext cx="37719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198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852936"/>
            <a:ext cx="542925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Autofit/>
          </a:bodyPr>
          <a:lstStyle/>
          <a:p>
            <a:r>
              <a:rPr lang="uk-UA" sz="2800" dirty="0">
                <a:latin typeface="Times New Roman" pitchFamily="18" charset="0"/>
                <a:cs typeface="Times New Roman" pitchFamily="18" charset="0"/>
              </a:rPr>
              <a:t>Для реалізації маркетингових цілей застосовують такі види реклами</a:t>
            </a:r>
            <a:endParaRPr lang="ru-RU" sz="2800" dirty="0">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34937873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0706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400" dirty="0">
                <a:latin typeface="Times New Roman" pitchFamily="18" charset="0"/>
                <a:cs typeface="Times New Roman" pitchFamily="18" charset="0"/>
              </a:rPr>
              <a:t>Під час розробки рекламної програми маркетологові необхідно прийняти п’ять принципових рішень:</a:t>
            </a:r>
            <a:endParaRPr lang="ru-RU" sz="2400" dirty="0">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89758620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8363" y="4288155"/>
            <a:ext cx="2752725"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3892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077072"/>
            <a:ext cx="25146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07504" y="-23976"/>
            <a:ext cx="8856984" cy="4525963"/>
          </a:xfrm>
        </p:spPr>
        <p:txBody>
          <a:bodyPr>
            <a:normAutofit/>
          </a:bodyPr>
          <a:lstStyle/>
          <a:p>
            <a:pPr lvl="0" algn="just"/>
            <a:r>
              <a:rPr lang="uk-UA" sz="2000" b="1" dirty="0">
                <a:latin typeface="Times New Roman" pitchFamily="18" charset="0"/>
                <a:cs typeface="Times New Roman" pitchFamily="18" charset="0"/>
              </a:rPr>
              <a:t>Визначення цілей. </a:t>
            </a:r>
            <a:r>
              <a:rPr lang="uk-UA" sz="2000" dirty="0">
                <a:latin typeface="Times New Roman" pitchFamily="18" charset="0"/>
                <a:cs typeface="Times New Roman" pitchFamily="18" charset="0"/>
              </a:rPr>
              <a:t>Як правило цілі повинну базуватися на прийнятих рішеннях про цільовий ринок, позиціонування товару та маркетинговий комплекс, які визначають основні напрямки рекламної діяльності</a:t>
            </a:r>
            <a:r>
              <a:rPr lang="uk-UA" sz="2000" dirty="0" smtClean="0">
                <a:latin typeface="Times New Roman" pitchFamily="18" charset="0"/>
                <a:cs typeface="Times New Roman" pitchFamily="18" charset="0"/>
              </a:rPr>
              <a:t>.</a:t>
            </a:r>
            <a:r>
              <a:rPr lang="uk-UA" sz="2000"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a:p>
            <a:pPr algn="just"/>
            <a:r>
              <a:rPr lang="uk-UA" sz="2000" dirty="0">
                <a:latin typeface="Times New Roman" pitchFamily="18" charset="0"/>
                <a:cs typeface="Times New Roman" pitchFamily="18" charset="0"/>
              </a:rPr>
              <a:t>Перед рекламою можуть стояти різні цілі в залежності від того, для чого вона призначена. За призначенням розрізняють такі цілі реклами:</a:t>
            </a:r>
            <a:endParaRPr lang="ru-RU" sz="2000" dirty="0">
              <a:latin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3082044203"/>
              </p:ext>
            </p:extLst>
          </p:nvPr>
        </p:nvGraphicFramePr>
        <p:xfrm>
          <a:off x="755576" y="1772816"/>
          <a:ext cx="7992888"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947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0161" y="2332037"/>
            <a:ext cx="8229600" cy="4525963"/>
          </a:xfrm>
        </p:spPr>
        <p:txBody>
          <a:bodyPr>
            <a:normAutofit fontScale="62500" lnSpcReduction="20000"/>
          </a:bodyPr>
          <a:lstStyle/>
          <a:p>
            <a:pPr lvl="0" algn="just"/>
            <a:r>
              <a:rPr lang="uk-UA" b="1" dirty="0">
                <a:latin typeface="Times New Roman" pitchFamily="18" charset="0"/>
                <a:cs typeface="Times New Roman" pitchFamily="18" charset="0"/>
              </a:rPr>
              <a:t>Складання рекламного бюджету.</a:t>
            </a:r>
            <a:endParaRPr lang="ru-RU" b="1" dirty="0">
              <a:latin typeface="Times New Roman" pitchFamily="18" charset="0"/>
              <a:cs typeface="Times New Roman" pitchFamily="18" charset="0"/>
            </a:endParaRPr>
          </a:p>
          <a:p>
            <a:pPr marL="0" indent="0" algn="just">
              <a:buNone/>
            </a:pPr>
            <a:r>
              <a:rPr lang="uk-UA" i="1" dirty="0">
                <a:latin typeface="Times New Roman" pitchFamily="18" charset="0"/>
                <a:cs typeface="Times New Roman" pitchFamily="18" charset="0"/>
              </a:rPr>
              <a:t>Після визначення рекламних цілей фірма починає планувати рекламний бюджет для кожного товару. Одне з найскладніших питань, які постають перед компанією стосовно маркетингової діяльності – скільки коштів виділити на просування товару.</a:t>
            </a:r>
            <a:endParaRPr lang="ru-RU" dirty="0">
              <a:latin typeface="Times New Roman" pitchFamily="18" charset="0"/>
              <a:cs typeface="Times New Roman" pitchFamily="18" charset="0"/>
            </a:endParaRPr>
          </a:p>
          <a:p>
            <a:pPr lvl="0" algn="just"/>
            <a:r>
              <a:rPr lang="uk-UA" b="1" dirty="0">
                <a:latin typeface="Times New Roman" pitchFamily="18" charset="0"/>
                <a:cs typeface="Times New Roman" pitchFamily="18" charset="0"/>
              </a:rPr>
              <a:t>Розробка рекламного звернення. </a:t>
            </a:r>
            <a:r>
              <a:rPr lang="uk-UA" dirty="0">
                <a:latin typeface="Times New Roman" pitchFamily="18" charset="0"/>
                <a:cs typeface="Times New Roman" pitchFamily="18" charset="0"/>
              </a:rPr>
              <a:t>На цьому етапі розробляють загальний творчий підхід до реклами (творчу стратегію), який включає в себе такі етапи:</a:t>
            </a:r>
            <a:endParaRPr lang="ru-RU" dirty="0">
              <a:latin typeface="Times New Roman" pitchFamily="18" charset="0"/>
              <a:cs typeface="Times New Roman" pitchFamily="18" charset="0"/>
            </a:endParaRPr>
          </a:p>
          <a:p>
            <a:pPr lvl="0" algn="just"/>
            <a:r>
              <a:rPr lang="uk-UA" i="1" dirty="0">
                <a:latin typeface="Times New Roman" pitchFamily="18" charset="0"/>
                <a:cs typeface="Times New Roman" pitchFamily="18" charset="0"/>
              </a:rPr>
              <a:t>вибір переваг звернення</a:t>
            </a:r>
            <a:r>
              <a:rPr lang="uk-UA" dirty="0">
                <a:latin typeface="Times New Roman" pitchFamily="18" charset="0"/>
                <a:cs typeface="Times New Roman" pitchFamily="18" charset="0"/>
              </a:rPr>
              <a:t>, тобто вибір головного девізу рекламної компанії;</a:t>
            </a:r>
            <a:endParaRPr lang="ru-RU" dirty="0">
              <a:latin typeface="Times New Roman" pitchFamily="18" charset="0"/>
              <a:cs typeface="Times New Roman" pitchFamily="18" charset="0"/>
            </a:endParaRPr>
          </a:p>
          <a:p>
            <a:pPr lvl="0" algn="just"/>
            <a:r>
              <a:rPr lang="uk-UA" i="1" dirty="0">
                <a:latin typeface="Times New Roman" pitchFamily="18" charset="0"/>
                <a:cs typeface="Times New Roman" pitchFamily="18" charset="0"/>
              </a:rPr>
              <a:t>оцінка та вибір варіантів звернення. </a:t>
            </a:r>
            <a:r>
              <a:rPr lang="uk-UA" dirty="0">
                <a:latin typeface="Times New Roman" pitchFamily="18" charset="0"/>
                <a:cs typeface="Times New Roman" pitchFamily="18" charset="0"/>
              </a:rPr>
              <a:t>Рекламне звернення повинно повідомляти одержувачу щось цікаве або бажане про товар, щось особливе, чого не мають інші товари, бути правдоподібним;</a:t>
            </a:r>
            <a:endParaRPr lang="ru-RU" dirty="0">
              <a:latin typeface="Times New Roman" pitchFamily="18" charset="0"/>
              <a:cs typeface="Times New Roman" pitchFamily="18" charset="0"/>
            </a:endParaRPr>
          </a:p>
          <a:p>
            <a:pPr lvl="0" algn="just"/>
            <a:r>
              <a:rPr lang="uk-UA" i="1" dirty="0">
                <a:latin typeface="Times New Roman" pitchFamily="18" charset="0"/>
                <a:cs typeface="Times New Roman" pitchFamily="18" charset="0"/>
              </a:rPr>
              <a:t>виконання звернення. </a:t>
            </a:r>
            <a:r>
              <a:rPr lang="uk-UA" dirty="0">
                <a:latin typeface="Times New Roman" pitchFamily="18" charset="0"/>
                <a:cs typeface="Times New Roman" pitchFamily="18" charset="0"/>
              </a:rPr>
              <a:t>Ступінь впливу рекламного звернення залежить не тільки від того, що сказано, але і як сказано.</a:t>
            </a:r>
            <a:endParaRPr lang="ru-RU" dirty="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2684" y="414214"/>
            <a:ext cx="3441780" cy="215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548680"/>
            <a:ext cx="283845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770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620688"/>
            <a:ext cx="8435280" cy="5832648"/>
          </a:xfrm>
        </p:spPr>
        <p:txBody>
          <a:bodyPr>
            <a:normAutofit fontScale="62500" lnSpcReduction="20000"/>
          </a:bodyPr>
          <a:lstStyle/>
          <a:p>
            <a:pPr lvl="0" algn="just"/>
            <a:r>
              <a:rPr lang="uk-UA" b="1" dirty="0">
                <a:latin typeface="Times New Roman" pitchFamily="18" charset="0"/>
                <a:cs typeface="Times New Roman" pitchFamily="18" charset="0"/>
              </a:rPr>
              <a:t>Вибір засобу розповсюдження інформації. </a:t>
            </a:r>
            <a:r>
              <a:rPr lang="uk-UA" dirty="0">
                <a:latin typeface="Times New Roman" pitchFamily="18" charset="0"/>
                <a:cs typeface="Times New Roman" pitchFamily="18" charset="0"/>
              </a:rPr>
              <a:t>Процес вибору засобу розповсюдження складається з таких етапів:</a:t>
            </a:r>
            <a:endParaRPr lang="ru-RU" dirty="0">
              <a:latin typeface="Times New Roman" pitchFamily="18" charset="0"/>
              <a:cs typeface="Times New Roman" pitchFamily="18" charset="0"/>
            </a:endParaRPr>
          </a:p>
          <a:p>
            <a:pPr lvl="0" algn="just"/>
            <a:r>
              <a:rPr lang="uk-UA" i="1" dirty="0">
                <a:latin typeface="Times New Roman" pitchFamily="18" charset="0"/>
                <a:cs typeface="Times New Roman" pitchFamily="18" charset="0"/>
              </a:rPr>
              <a:t>рішення про широту охоплення </a:t>
            </a:r>
            <a:r>
              <a:rPr lang="uk-UA" dirty="0">
                <a:latin typeface="Times New Roman" pitchFamily="18" charset="0"/>
                <a:cs typeface="Times New Roman" pitchFamily="18" charset="0"/>
              </a:rPr>
              <a:t>(визначення цільової аудиторії, кількість людей, яку необхідно ознайомити з рекламною кампанією), </a:t>
            </a:r>
            <a:r>
              <a:rPr lang="uk-UA" i="1" dirty="0">
                <a:latin typeface="Times New Roman" pitchFamily="18" charset="0"/>
                <a:cs typeface="Times New Roman" pitchFamily="18" charset="0"/>
              </a:rPr>
              <a:t>частота повторення </a:t>
            </a:r>
            <a:r>
              <a:rPr lang="uk-UA" dirty="0">
                <a:latin typeface="Times New Roman" pitchFamily="18" charset="0"/>
                <a:cs typeface="Times New Roman" pitchFamily="18" charset="0"/>
              </a:rPr>
              <a:t>(скільки разів представник цільової аудиторії повинен побачити (почути) рекламне звернення), </a:t>
            </a:r>
            <a:r>
              <a:rPr lang="uk-UA" i="1" dirty="0">
                <a:latin typeface="Times New Roman" pitchFamily="18" charset="0"/>
                <a:cs typeface="Times New Roman" pitchFamily="18" charset="0"/>
              </a:rPr>
              <a:t>стиль впливу </a:t>
            </a:r>
            <a:r>
              <a:rPr lang="uk-UA" dirty="0">
                <a:latin typeface="Times New Roman" pitchFamily="18" charset="0"/>
                <a:cs typeface="Times New Roman" pitchFamily="18" charset="0"/>
              </a:rPr>
              <a:t>реклами;</a:t>
            </a:r>
            <a:endParaRPr lang="ru-RU" dirty="0">
              <a:latin typeface="Times New Roman" pitchFamily="18" charset="0"/>
              <a:cs typeface="Times New Roman" pitchFamily="18" charset="0"/>
            </a:endParaRPr>
          </a:p>
          <a:p>
            <a:pPr lvl="0" algn="just"/>
            <a:r>
              <a:rPr lang="uk-UA" i="1" dirty="0">
                <a:latin typeface="Times New Roman" pitchFamily="18" charset="0"/>
                <a:cs typeface="Times New Roman" pitchFamily="18" charset="0"/>
              </a:rPr>
              <a:t>відбір основних видів засобів поширення інформації</a:t>
            </a:r>
            <a:r>
              <a:rPr lang="uk-UA" dirty="0">
                <a:latin typeface="Times New Roman" pitchFamily="18" charset="0"/>
                <a:cs typeface="Times New Roman" pitchFamily="18" charset="0"/>
              </a:rPr>
              <a:t>, який проводять враховуючи такі характеристики: відношення цільової аудиторії до певних засобів інформації, специфіку товару, специфіку звернення, вартість;</a:t>
            </a:r>
            <a:endParaRPr lang="ru-RU" dirty="0">
              <a:latin typeface="Times New Roman" pitchFamily="18" charset="0"/>
              <a:cs typeface="Times New Roman" pitchFamily="18" charset="0"/>
            </a:endParaRPr>
          </a:p>
          <a:p>
            <a:pPr lvl="0" algn="just"/>
            <a:r>
              <a:rPr lang="uk-UA" i="1" dirty="0">
                <a:latin typeface="Times New Roman" pitchFamily="18" charset="0"/>
                <a:cs typeface="Times New Roman" pitchFamily="18" charset="0"/>
              </a:rPr>
              <a:t>вибір основних засобів розповсюдження </a:t>
            </a:r>
            <a:r>
              <a:rPr lang="uk-UA" dirty="0">
                <a:latin typeface="Times New Roman" pitchFamily="18" charset="0"/>
                <a:cs typeface="Times New Roman" pitchFamily="18" charset="0"/>
              </a:rPr>
              <a:t>– це газети, телебачення, радіо, журнали, зовнішня реклама;</a:t>
            </a:r>
            <a:endParaRPr lang="ru-RU" dirty="0">
              <a:latin typeface="Times New Roman" pitchFamily="18" charset="0"/>
              <a:cs typeface="Times New Roman" pitchFamily="18" charset="0"/>
            </a:endParaRPr>
          </a:p>
          <a:p>
            <a:pPr lvl="0" algn="just"/>
            <a:r>
              <a:rPr lang="uk-UA" i="1" dirty="0">
                <a:latin typeface="Times New Roman" pitchFamily="18" charset="0"/>
                <a:cs typeface="Times New Roman" pitchFamily="18" charset="0"/>
              </a:rPr>
              <a:t>рішення про графік використання засобів розповсюдження реклами.</a:t>
            </a:r>
            <a:endParaRPr lang="ru-RU" dirty="0">
              <a:latin typeface="Times New Roman" pitchFamily="18" charset="0"/>
              <a:cs typeface="Times New Roman" pitchFamily="18" charset="0"/>
            </a:endParaRPr>
          </a:p>
          <a:p>
            <a:pPr lvl="0" algn="just"/>
            <a:r>
              <a:rPr lang="uk-UA" b="1" dirty="0">
                <a:latin typeface="Times New Roman" pitchFamily="18" charset="0"/>
                <a:cs typeface="Times New Roman" pitchFamily="18" charset="0"/>
              </a:rPr>
              <a:t>Оцінка ефективності реклами. </a:t>
            </a:r>
            <a:r>
              <a:rPr lang="uk-UA" dirty="0">
                <a:latin typeface="Times New Roman" pitchFamily="18" charset="0"/>
                <a:cs typeface="Times New Roman" pitchFamily="18" charset="0"/>
              </a:rPr>
              <a:t>На цьому етапі визначають ефективність рекламної компанії. Для заміру </a:t>
            </a:r>
            <a:r>
              <a:rPr lang="uk-UA" i="1" dirty="0">
                <a:latin typeface="Times New Roman" pitchFamily="18" charset="0"/>
                <a:cs typeface="Times New Roman" pitchFamily="18" charset="0"/>
              </a:rPr>
              <a:t>комунікативної </a:t>
            </a:r>
            <a:r>
              <a:rPr lang="uk-UA" i="1" dirty="0" smtClean="0">
                <a:latin typeface="Times New Roman" pitchFamily="18" charset="0"/>
                <a:cs typeface="Times New Roman" pitchFamily="18" charset="0"/>
              </a:rPr>
              <a:t>ефективності</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використовують метод випробовування текстів реклами до і після проведення рекламної компанії. Для заміру </a:t>
            </a:r>
            <a:r>
              <a:rPr lang="uk-UA" i="1" dirty="0">
                <a:latin typeface="Times New Roman" pitchFamily="18" charset="0"/>
                <a:cs typeface="Times New Roman" pitchFamily="18" charset="0"/>
              </a:rPr>
              <a:t>торгової ефективності </a:t>
            </a:r>
            <a:r>
              <a:rPr lang="uk-UA" dirty="0">
                <a:latin typeface="Times New Roman" pitchFamily="18" charset="0"/>
                <a:cs typeface="Times New Roman" pitchFamily="18" charset="0"/>
              </a:rPr>
              <a:t>використовують порівняння обсягу продажу до і після реклами, а також порівняння одержаних прибутків з витратами на рекламу.</a:t>
            </a:r>
            <a:endParaRPr lang="ru-RU" dirty="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363852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1400"/>
            <a:ext cx="8229600" cy="1143000"/>
          </a:xfrm>
        </p:spPr>
        <p:txBody>
          <a:bodyPr>
            <a:normAutofit/>
          </a:bodyPr>
          <a:lstStyle/>
          <a:p>
            <a:r>
              <a:rPr lang="uk-UA" sz="2800" b="1" i="1" dirty="0">
                <a:latin typeface="Times New Roman" pitchFamily="18" charset="0"/>
                <a:cs typeface="Times New Roman" pitchFamily="18" charset="0"/>
              </a:rPr>
              <a:t>4. Стимулювання збуту</a:t>
            </a:r>
            <a:endParaRPr lang="ru-RU" sz="2800" b="1" i="1" dirty="0">
              <a:latin typeface="Times New Roman" pitchFamily="18" charset="0"/>
              <a:cs typeface="Times New Roman" pitchFamily="18" charset="0"/>
            </a:endParaRPr>
          </a:p>
        </p:txBody>
      </p:sp>
      <p:sp>
        <p:nvSpPr>
          <p:cNvPr id="3" name="Объект 2"/>
          <p:cNvSpPr>
            <a:spLocks noGrp="1"/>
          </p:cNvSpPr>
          <p:nvPr>
            <p:ph idx="1"/>
          </p:nvPr>
        </p:nvSpPr>
        <p:spPr>
          <a:xfrm>
            <a:off x="107504" y="764705"/>
            <a:ext cx="8928992" cy="4392488"/>
          </a:xfrm>
        </p:spPr>
        <p:txBody>
          <a:bodyPr>
            <a:noAutofit/>
          </a:bodyPr>
          <a:lstStyle/>
          <a:p>
            <a:pPr algn="just"/>
            <a:r>
              <a:rPr lang="uk-UA" sz="1800" dirty="0">
                <a:latin typeface="Times New Roman" pitchFamily="18" charset="0"/>
                <a:cs typeface="Times New Roman" pitchFamily="18" charset="0"/>
              </a:rPr>
              <a:t>Останніми роками частка витрат на стимулювання збуту в загальних витратах на просування зростає.</a:t>
            </a:r>
            <a:endParaRPr lang="ru-RU" sz="1800" dirty="0">
              <a:latin typeface="Times New Roman" pitchFamily="18" charset="0"/>
              <a:cs typeface="Times New Roman" pitchFamily="18" charset="0"/>
            </a:endParaRPr>
          </a:p>
          <a:p>
            <a:pPr algn="just"/>
            <a:r>
              <a:rPr lang="uk-UA" sz="1800" b="1" dirty="0">
                <a:latin typeface="Times New Roman" pitchFamily="18" charset="0"/>
                <a:cs typeface="Times New Roman" pitchFamily="18" charset="0"/>
              </a:rPr>
              <a:t>Стимулювання збуту – </a:t>
            </a:r>
            <a:r>
              <a:rPr lang="uk-UA" sz="1800" dirty="0">
                <a:latin typeface="Times New Roman" pitchFamily="18" charset="0"/>
                <a:cs typeface="Times New Roman" pitchFamily="18" charset="0"/>
              </a:rPr>
              <a:t>це короткочасне спонукання, що заохочує до купівлі чи продажу товару або послуги. Досягнення мети стимулювання збуту потребує застосування найрізноманітніших засобів. До них відносять:</a:t>
            </a:r>
            <a:endParaRPr lang="ru-RU" sz="1800" dirty="0">
              <a:latin typeface="Times New Roman" pitchFamily="18" charset="0"/>
              <a:cs typeface="Times New Roman" pitchFamily="18" charset="0"/>
            </a:endParaRPr>
          </a:p>
          <a:p>
            <a:pPr lvl="1" algn="just"/>
            <a:r>
              <a:rPr lang="uk-UA" sz="1800" i="1" dirty="0">
                <a:latin typeface="Times New Roman" pitchFamily="18" charset="0"/>
                <a:cs typeface="Times New Roman" pitchFamily="18" charset="0"/>
              </a:rPr>
              <a:t>засоби стимулювання споживачів </a:t>
            </a:r>
            <a:r>
              <a:rPr lang="uk-UA" sz="1800" dirty="0">
                <a:latin typeface="Times New Roman" pitchFamily="18" charset="0"/>
                <a:cs typeface="Times New Roman" pitchFamily="18" charset="0"/>
              </a:rPr>
              <a:t>(зразки, купони, залікові талони. премії, конкурси, пропозиції щодо повернення грошей);</a:t>
            </a:r>
            <a:endParaRPr lang="ru-RU" sz="1800" dirty="0">
              <a:latin typeface="Times New Roman" pitchFamily="18" charset="0"/>
              <a:cs typeface="Times New Roman" pitchFamily="18" charset="0"/>
            </a:endParaRPr>
          </a:p>
          <a:p>
            <a:pPr lvl="1" algn="just"/>
            <a:r>
              <a:rPr lang="uk-UA" sz="1800" i="1" dirty="0">
                <a:latin typeface="Times New Roman" pitchFamily="18" charset="0"/>
                <a:cs typeface="Times New Roman" pitchFamily="18" charset="0"/>
              </a:rPr>
              <a:t>засоби стимулювання торгівлі </a:t>
            </a:r>
            <a:r>
              <a:rPr lang="uk-UA" sz="1800" dirty="0">
                <a:latin typeface="Times New Roman" pitchFamily="18" charset="0"/>
                <a:cs typeface="Times New Roman" pitchFamily="18" charset="0"/>
              </a:rPr>
              <a:t>(заліки за закупку, надання товарів під реалізацію, заліки за включення товару в номенклатуру, проведення спільної реклами, проведення конкурсів дилерів);</a:t>
            </a:r>
            <a:endParaRPr lang="ru-RU" sz="1800" dirty="0">
              <a:latin typeface="Times New Roman" pitchFamily="18" charset="0"/>
              <a:cs typeface="Times New Roman" pitchFamily="18" charset="0"/>
            </a:endParaRPr>
          </a:p>
          <a:p>
            <a:pPr lvl="1" algn="just"/>
            <a:r>
              <a:rPr lang="uk-UA" sz="1800" i="1" dirty="0">
                <a:latin typeface="Times New Roman" pitchFamily="18" charset="0"/>
                <a:cs typeface="Times New Roman" pitchFamily="18" charset="0"/>
              </a:rPr>
              <a:t>засоби стимулювання торгового персоналу </a:t>
            </a:r>
            <a:r>
              <a:rPr lang="uk-UA" sz="1800" dirty="0">
                <a:latin typeface="Times New Roman" pitchFamily="18" charset="0"/>
                <a:cs typeface="Times New Roman" pitchFamily="18" charset="0"/>
              </a:rPr>
              <a:t>(премії, конкурси, конференції продавців).</a:t>
            </a:r>
            <a:endParaRPr lang="ru-RU" sz="1800" dirty="0">
              <a:latin typeface="Times New Roman" pitchFamily="18" charset="0"/>
              <a:cs typeface="Times New Roman" pitchFamily="18" charset="0"/>
            </a:endParaRPr>
          </a:p>
          <a:p>
            <a:pPr algn="just"/>
            <a:r>
              <a:rPr lang="uk-UA" sz="1800" dirty="0">
                <a:latin typeface="Times New Roman" pitchFamily="18" charset="0"/>
                <a:cs typeface="Times New Roman" pitchFamily="18" charset="0"/>
              </a:rPr>
              <a:t>Зростанню ролі діяльності по стимулюванню збуту сприяє те, що виникають проблеми зі збутом, а посередники хочуть все більших пільг. Стимулювання збуту є найбільш ефективним в поєднанні з рекламою.</a:t>
            </a:r>
            <a:endParaRPr lang="ru-RU" sz="1800" dirty="0">
              <a:latin typeface="Times New Roman" pitchFamily="18" charset="0"/>
              <a:cs typeface="Times New Roman" pitchFamily="18" charset="0"/>
            </a:endParaRPr>
          </a:p>
          <a:p>
            <a:pPr algn="just"/>
            <a:endParaRPr lang="ru-RU" sz="1800" dirty="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94116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7843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4" y="5140548"/>
            <a:ext cx="2054374" cy="1369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Autofit/>
          </a:bodyPr>
          <a:lstStyle/>
          <a:p>
            <a:r>
              <a:rPr lang="uk-UA" sz="2800" dirty="0">
                <a:latin typeface="Times New Roman" pitchFamily="18" charset="0"/>
                <a:cs typeface="Times New Roman" pitchFamily="18" charset="0"/>
              </a:rPr>
              <a:t>Процес стимулювання збуту може бути представлений як послідовність п’яти етапів:</a:t>
            </a:r>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770486042"/>
              </p:ext>
            </p:extLst>
          </p:nvPr>
        </p:nvGraphicFramePr>
        <p:xfrm>
          <a:off x="827584" y="1340768"/>
          <a:ext cx="8157592" cy="4958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5792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5067300"/>
            <a:ext cx="25527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323528" y="116632"/>
            <a:ext cx="8229600" cy="4525963"/>
          </a:xfrm>
        </p:spPr>
        <p:txBody>
          <a:bodyPr>
            <a:noAutofit/>
          </a:bodyPr>
          <a:lstStyle/>
          <a:p>
            <a:pPr marL="0" lvl="0" indent="0" algn="just">
              <a:buNone/>
            </a:pPr>
            <a:r>
              <a:rPr lang="en-US" sz="2400" b="1" dirty="0" smtClean="0">
                <a:latin typeface="Times New Roman" pitchFamily="18" charset="0"/>
                <a:cs typeface="Times New Roman" pitchFamily="18" charset="0"/>
              </a:rPr>
              <a:t>1. </a:t>
            </a:r>
            <a:r>
              <a:rPr lang="uk-UA" sz="2400" b="1" dirty="0" smtClean="0">
                <a:latin typeface="Times New Roman" pitchFamily="18" charset="0"/>
                <a:cs typeface="Times New Roman" pitchFamily="18" charset="0"/>
              </a:rPr>
              <a:t>Визначення </a:t>
            </a:r>
            <a:r>
              <a:rPr lang="uk-UA" sz="2400" b="1" dirty="0">
                <a:latin typeface="Times New Roman" pitchFamily="18" charset="0"/>
                <a:cs typeface="Times New Roman" pitchFamily="18" charset="0"/>
              </a:rPr>
              <a:t>завдань стимулювання збуту. </a:t>
            </a:r>
            <a:r>
              <a:rPr lang="uk-UA" sz="2400" dirty="0">
                <a:latin typeface="Times New Roman" pitchFamily="18" charset="0"/>
                <a:cs typeface="Times New Roman" pitchFamily="18" charset="0"/>
              </a:rPr>
              <a:t>Фірма, плануючи заходи щодо стимулювання збуту як одного з елементів комплексу просування, має визначатися, на яку цільову аудиторію мають бути спрямовані ці заходи:</a:t>
            </a:r>
            <a:endParaRPr lang="ru-RU" sz="2400" dirty="0">
              <a:latin typeface="Times New Roman" pitchFamily="18" charset="0"/>
              <a:cs typeface="Times New Roman" pitchFamily="18" charset="0"/>
            </a:endParaRPr>
          </a:p>
          <a:p>
            <a:pPr lvl="1" algn="just"/>
            <a:r>
              <a:rPr lang="uk-UA" sz="2400" dirty="0">
                <a:latin typeface="Times New Roman" pitchFamily="18" charset="0"/>
                <a:cs typeface="Times New Roman" pitchFamily="18" charset="0"/>
              </a:rPr>
              <a:t>споживачів (швидке збільшення обсягів продажу, заохочення випробувати новий товар, купівля великих упаковок товару, заохочення прихильників певної торгової марки);</a:t>
            </a:r>
            <a:endParaRPr lang="ru-RU" sz="2400" dirty="0">
              <a:latin typeface="Times New Roman" pitchFamily="18" charset="0"/>
              <a:cs typeface="Times New Roman" pitchFamily="18" charset="0"/>
            </a:endParaRPr>
          </a:p>
          <a:p>
            <a:pPr lvl="1" algn="just"/>
            <a:r>
              <a:rPr lang="uk-UA" sz="2400" dirty="0">
                <a:latin typeface="Times New Roman" pitchFamily="18" charset="0"/>
                <a:cs typeface="Times New Roman" pitchFamily="18" charset="0"/>
              </a:rPr>
              <a:t>торгових посередників (збільшення обсягів продажу, залучення нових дистриб’юторів, заохотити торгівця включити товар в свій асортимент);</a:t>
            </a:r>
            <a:endParaRPr lang="ru-RU" sz="2400" dirty="0">
              <a:latin typeface="Times New Roman" pitchFamily="18" charset="0"/>
              <a:cs typeface="Times New Roman" pitchFamily="18" charset="0"/>
            </a:endParaRPr>
          </a:p>
          <a:p>
            <a:pPr lvl="1" algn="just"/>
            <a:r>
              <a:rPr lang="uk-UA" sz="2400" dirty="0" smtClean="0">
                <a:latin typeface="Times New Roman" pitchFamily="18" charset="0"/>
                <a:cs typeface="Times New Roman" pitchFamily="18" charset="0"/>
              </a:rPr>
              <a:t>торгового персоналу (збільшити обсяг збуту продукції, стимулювання ефективної діяльності відділів збуту, мотивація праці торгового персоналу).</a:t>
            </a:r>
            <a:endParaRPr lang="en-US" sz="2400" dirty="0" smtClean="0">
              <a:latin typeface="Times New Roman" pitchFamily="18" charset="0"/>
              <a:cs typeface="Times New Roman" pitchFamily="18" charset="0"/>
            </a:endParaRPr>
          </a:p>
          <a:p>
            <a:pPr lvl="1" algn="just"/>
            <a:endParaRPr lang="uk-UA"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480302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8288" y="332656"/>
            <a:ext cx="8964488" cy="4869160"/>
          </a:xfrm>
        </p:spPr>
        <p:txBody>
          <a:bodyPr>
            <a:noAutofit/>
          </a:bodyPr>
          <a:lstStyle/>
          <a:p>
            <a:pPr marL="0" lvl="0" indent="0" algn="just">
              <a:buNone/>
            </a:pPr>
            <a:r>
              <a:rPr lang="en-US" sz="2000" b="1" dirty="0" smtClean="0">
                <a:latin typeface="Times New Roman" pitchFamily="18" charset="0"/>
                <a:cs typeface="Times New Roman" pitchFamily="18" charset="0"/>
              </a:rPr>
              <a:t>2. </a:t>
            </a:r>
            <a:r>
              <a:rPr lang="uk-UA" sz="2000" b="1" dirty="0" smtClean="0">
                <a:latin typeface="Times New Roman" pitchFamily="18" charset="0"/>
                <a:cs typeface="Times New Roman" pitchFamily="18" charset="0"/>
              </a:rPr>
              <a:t>Визначення </a:t>
            </a:r>
            <a:r>
              <a:rPr lang="uk-UA" sz="2000" b="1" dirty="0">
                <a:latin typeface="Times New Roman" pitchFamily="18" charset="0"/>
                <a:cs typeface="Times New Roman" pitchFamily="18" charset="0"/>
              </a:rPr>
              <a:t>засобів стимулювання збуту. </a:t>
            </a:r>
            <a:r>
              <a:rPr lang="uk-UA" sz="2000" dirty="0">
                <a:latin typeface="Times New Roman" pitchFamily="18" charset="0"/>
                <a:cs typeface="Times New Roman" pitchFamily="18" charset="0"/>
              </a:rPr>
              <a:t>На цьому етапі вибирають найбільш ефективні засоби стимулювання збуту. Розрізняють такі основні засоби стимулювання </a:t>
            </a:r>
            <a:r>
              <a:rPr lang="uk-UA" sz="2000" dirty="0" smtClean="0">
                <a:latin typeface="Times New Roman" pitchFamily="18" charset="0"/>
                <a:cs typeface="Times New Roman" pitchFamily="18" charset="0"/>
              </a:rPr>
              <a:t>збуту:</a:t>
            </a:r>
            <a:endParaRPr lang="en-US" sz="2000" dirty="0" smtClean="0">
              <a:latin typeface="Times New Roman" pitchFamily="18" charset="0"/>
              <a:cs typeface="Times New Roman" pitchFamily="18" charset="0"/>
            </a:endParaRPr>
          </a:p>
          <a:p>
            <a:pPr lvl="0" algn="just"/>
            <a:r>
              <a:rPr lang="uk-UA" sz="2000" i="1" dirty="0" smtClean="0">
                <a:latin typeface="Times New Roman" pitchFamily="18" charset="0"/>
                <a:cs typeface="Times New Roman" pitchFamily="18" charset="0"/>
              </a:rPr>
              <a:t>взірець </a:t>
            </a:r>
            <a:r>
              <a:rPr lang="uk-UA" sz="2000" i="1" dirty="0">
                <a:latin typeface="Times New Roman" pitchFamily="18" charset="0"/>
                <a:cs typeface="Times New Roman" pitchFamily="18" charset="0"/>
              </a:rPr>
              <a:t>– </a:t>
            </a:r>
            <a:r>
              <a:rPr lang="uk-UA" sz="2000" dirty="0">
                <a:latin typeface="Times New Roman" pitchFamily="18" charset="0"/>
                <a:cs typeface="Times New Roman" pitchFamily="18" charset="0"/>
              </a:rPr>
              <a:t>це пропозиція товару споживачам безплатно, на пробу. Взірці можуть розносити за принципом “у кожні двері”, </a:t>
            </a:r>
            <a:r>
              <a:rPr lang="uk-UA" sz="2000" dirty="0" smtClean="0">
                <a:latin typeface="Times New Roman" pitchFamily="18" charset="0"/>
                <a:cs typeface="Times New Roman" pitchFamily="18" charset="0"/>
              </a:rPr>
              <a:t>розсилати</a:t>
            </a:r>
            <a:r>
              <a:rPr lang="en-US" sz="2000" dirty="0" smtClean="0">
                <a:latin typeface="Times New Roman" pitchFamily="18" charset="0"/>
                <a:cs typeface="Times New Roman" pitchFamily="18" charset="0"/>
              </a:rPr>
              <a:t> </a:t>
            </a:r>
            <a:r>
              <a:rPr lang="uk-UA" sz="2000" dirty="0" smtClean="0">
                <a:latin typeface="Times New Roman" pitchFamily="18" charset="0"/>
                <a:cs typeface="Times New Roman" pitchFamily="18" charset="0"/>
              </a:rPr>
              <a:t>поштою</a:t>
            </a:r>
            <a:r>
              <a:rPr lang="uk-UA" sz="2000" dirty="0">
                <a:latin typeface="Times New Roman" pitchFamily="18" charset="0"/>
                <a:cs typeface="Times New Roman" pitchFamily="18" charset="0"/>
              </a:rPr>
              <a:t>, роздавати в магазині. Це найбільш дорогий, але найбільш ефективний спосіб представлення нового товару.</a:t>
            </a:r>
            <a:endParaRPr lang="ru-RU" sz="2000" dirty="0">
              <a:latin typeface="Times New Roman" pitchFamily="18" charset="0"/>
              <a:cs typeface="Times New Roman" pitchFamily="18" charset="0"/>
            </a:endParaRPr>
          </a:p>
          <a:p>
            <a:pPr lvl="0" algn="just"/>
            <a:r>
              <a:rPr lang="uk-UA" sz="2000" i="1" dirty="0">
                <a:latin typeface="Times New Roman" pitchFamily="18" charset="0"/>
                <a:cs typeface="Times New Roman" pitchFamily="18" charset="0"/>
              </a:rPr>
              <a:t>купон – </a:t>
            </a:r>
            <a:r>
              <a:rPr lang="uk-UA" sz="2000" dirty="0">
                <a:latin typeface="Times New Roman" pitchFamily="18" charset="0"/>
                <a:cs typeface="Times New Roman" pitchFamily="18" charset="0"/>
              </a:rPr>
              <a:t>це сертифікат, який дає споживачеві право на обговорену економію при купівлі конкретного товару. Купони розсилають поштою, прикладають до інших товарів. Вони ефективні для стимулювання збуту зрілого марочного товару чи для заохочення споживачів випробувати новинку.</a:t>
            </a:r>
            <a:endParaRPr lang="ru-RU" sz="2000" dirty="0">
              <a:latin typeface="Times New Roman" pitchFamily="18" charset="0"/>
              <a:cs typeface="Times New Roman" pitchFamily="18" charset="0"/>
            </a:endParaRPr>
          </a:p>
          <a:p>
            <a:pPr lvl="0" algn="just"/>
            <a:r>
              <a:rPr lang="uk-UA" sz="2000" i="1" dirty="0">
                <a:latin typeface="Times New Roman" pitchFamily="18" charset="0"/>
                <a:cs typeface="Times New Roman" pitchFamily="18" charset="0"/>
              </a:rPr>
              <a:t>упаковка по пільговій ціні </a:t>
            </a:r>
            <a:r>
              <a:rPr lang="uk-UA" sz="2000" dirty="0">
                <a:latin typeface="Times New Roman" pitchFamily="18" charset="0"/>
                <a:cs typeface="Times New Roman" pitchFamily="18" charset="0"/>
              </a:rPr>
              <a:t>– це пропозиція споживачу певної економії проти звичайної ціни товару. Це може бути: упаковка по зниженій ціні (дві пачки по ціні однієї); упаковка комплект – набір із двох супутніх товарів.</a:t>
            </a:r>
            <a:endParaRPr lang="ru-RU" sz="2000" dirty="0">
              <a:latin typeface="Times New Roman" pitchFamily="18" charset="0"/>
              <a:cs typeface="Times New Roman" pitchFamily="18" charset="0"/>
            </a:endParaRPr>
          </a:p>
          <a:p>
            <a:pPr lvl="0" algn="just"/>
            <a:r>
              <a:rPr lang="uk-UA" sz="2000" i="1" dirty="0">
                <a:latin typeface="Times New Roman" pitchFamily="18" charset="0"/>
                <a:cs typeface="Times New Roman" pitchFamily="18" charset="0"/>
              </a:rPr>
              <a:t>премія – </a:t>
            </a:r>
            <a:r>
              <a:rPr lang="uk-UA" sz="2000" dirty="0">
                <a:latin typeface="Times New Roman" pitchFamily="18" charset="0"/>
                <a:cs typeface="Times New Roman" pitchFamily="18" charset="0"/>
              </a:rPr>
              <a:t>це товар, який пропонується по дуже низькій ціні або безплатно як заохочення за купівлю іншого товару;</a:t>
            </a:r>
            <a:endParaRPr lang="ru-RU" sz="2000" dirty="0">
              <a:latin typeface="Times New Roman" pitchFamily="18" charset="0"/>
              <a:cs typeface="Times New Roman" pitchFamily="18" charset="0"/>
            </a:endParaRPr>
          </a:p>
          <a:p>
            <a:pPr lvl="0" algn="just"/>
            <a:r>
              <a:rPr lang="uk-UA" sz="2000" i="1" dirty="0">
                <a:latin typeface="Times New Roman" pitchFamily="18" charset="0"/>
                <a:cs typeface="Times New Roman" pitchFamily="18" charset="0"/>
              </a:rPr>
              <a:t>залікові талони – </a:t>
            </a:r>
            <a:r>
              <a:rPr lang="uk-UA" sz="2000" dirty="0">
                <a:latin typeface="Times New Roman" pitchFamily="18" charset="0"/>
                <a:cs typeface="Times New Roman" pitchFamily="18" charset="0"/>
              </a:rPr>
              <a:t>це специфічний вид премії, яку отримує споживач при купівлі товару і яку він може обміняти на товар в спеціальних обмінних пунктах.</a:t>
            </a:r>
            <a:endParaRPr lang="ru-RU" sz="2000" dirty="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896455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1656"/>
            <a:ext cx="7565851" cy="6617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p:txBody>
          <a:bodyPr>
            <a:normAutofit fontScale="70000" lnSpcReduction="20000"/>
          </a:bodyPr>
          <a:lstStyle/>
          <a:p>
            <a:pPr algn="just"/>
            <a:r>
              <a:rPr lang="uk-UA" dirty="0">
                <a:latin typeface="Times New Roman" pitchFamily="18" charset="0"/>
                <a:cs typeface="Times New Roman" pitchFamily="18" charset="0"/>
              </a:rPr>
              <a:t>Для того щоб досягти успіху у підприємницькій діяльності сучасні компанії мають не тільки виготовляти якісні товари, дотримуватись чіткої стратегії ціноутворення та доставки продукції цільовим споживачам. Компанії повинні також передавати інформацію своїм реальним та потенційним покупцям.</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Сьогодні будь-яка компанія має доступ до складної системи маркетингових комунікацій. Компанія спілкується зі своїми посередниками, а також зі споживачами продукції та різноманітними контактними аудиторіями. Посередники, в свою чергу, також обмінюються інформацією зі споживачами та контактними аудиторіями. Споживачі обмінюються інформацією один з одним. В цілому ж кожен елемент цієї системи є джерелом інформації для останніх.</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Саме тому одним із чотирьох китів маркетингу є просування.</a:t>
            </a:r>
            <a:endParaRPr lang="ru-RU" dirty="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589408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755390"/>
            <a:ext cx="4219550" cy="3102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395536" y="188640"/>
            <a:ext cx="8229600" cy="4525963"/>
          </a:xfrm>
        </p:spPr>
        <p:txBody>
          <a:bodyPr>
            <a:normAutofit fontScale="77500" lnSpcReduction="20000"/>
          </a:bodyPr>
          <a:lstStyle/>
          <a:p>
            <a:pPr marL="0" lvl="0" indent="0" algn="just">
              <a:buNone/>
            </a:pPr>
            <a:r>
              <a:rPr lang="en-US" b="1" dirty="0" smtClean="0">
                <a:latin typeface="Times New Roman" pitchFamily="18" charset="0"/>
                <a:cs typeface="Times New Roman" pitchFamily="18" charset="0"/>
              </a:rPr>
              <a:t>3. </a:t>
            </a:r>
            <a:r>
              <a:rPr lang="uk-UA" b="1" dirty="0" smtClean="0">
                <a:latin typeface="Times New Roman" pitchFamily="18" charset="0"/>
                <a:cs typeface="Times New Roman" pitchFamily="18" charset="0"/>
              </a:rPr>
              <a:t>Розробка </a:t>
            </a:r>
            <a:r>
              <a:rPr lang="uk-UA" b="1" dirty="0">
                <a:latin typeface="Times New Roman" pitchFamily="18" charset="0"/>
                <a:cs typeface="Times New Roman" pitchFamily="18" charset="0"/>
              </a:rPr>
              <a:t>програми стимулювання збуту. </a:t>
            </a:r>
            <a:r>
              <a:rPr lang="uk-UA" dirty="0">
                <a:latin typeface="Times New Roman" pitchFamily="18" charset="0"/>
                <a:cs typeface="Times New Roman" pitchFamily="18" charset="0"/>
              </a:rPr>
              <a:t>На цьому етапі мають бути отримані відповіді на такі запитання:</a:t>
            </a:r>
            <a:endParaRPr lang="ru-RU" dirty="0">
              <a:latin typeface="Times New Roman" pitchFamily="18" charset="0"/>
              <a:cs typeface="Times New Roman" pitchFamily="18" charset="0"/>
            </a:endParaRPr>
          </a:p>
          <a:p>
            <a:pPr lvl="0" algn="just"/>
            <a:r>
              <a:rPr lang="uk-UA" dirty="0">
                <a:latin typeface="Times New Roman" pitchFamily="18" charset="0"/>
                <a:cs typeface="Times New Roman" pitchFamily="18" charset="0"/>
              </a:rPr>
              <a:t>Яка інтенсивність стимулювання?</a:t>
            </a:r>
            <a:endParaRPr lang="ru-RU" dirty="0">
              <a:latin typeface="Times New Roman" pitchFamily="18" charset="0"/>
              <a:cs typeface="Times New Roman" pitchFamily="18" charset="0"/>
            </a:endParaRPr>
          </a:p>
          <a:p>
            <a:pPr lvl="0" algn="just"/>
            <a:r>
              <a:rPr lang="uk-UA" dirty="0">
                <a:latin typeface="Times New Roman" pitchFamily="18" charset="0"/>
                <a:cs typeface="Times New Roman" pitchFamily="18" charset="0"/>
              </a:rPr>
              <a:t>Хто є об’єктом стимулювання?</a:t>
            </a:r>
            <a:endParaRPr lang="ru-RU" dirty="0">
              <a:latin typeface="Times New Roman" pitchFamily="18" charset="0"/>
              <a:cs typeface="Times New Roman" pitchFamily="18" charset="0"/>
            </a:endParaRPr>
          </a:p>
          <a:p>
            <a:pPr marL="0" lvl="0" indent="0" algn="just">
              <a:buNone/>
            </a:pPr>
            <a:r>
              <a:rPr lang="en-US" b="1" dirty="0" smtClean="0">
                <a:latin typeface="Times New Roman" pitchFamily="18" charset="0"/>
                <a:cs typeface="Times New Roman" pitchFamily="18" charset="0"/>
              </a:rPr>
              <a:t>4. </a:t>
            </a:r>
            <a:r>
              <a:rPr lang="uk-UA" b="1" dirty="0" smtClean="0">
                <a:latin typeface="Times New Roman" pitchFamily="18" charset="0"/>
                <a:cs typeface="Times New Roman" pitchFamily="18" charset="0"/>
              </a:rPr>
              <a:t>Здійснення </a:t>
            </a:r>
            <a:r>
              <a:rPr lang="uk-UA" b="1" dirty="0">
                <a:latin typeface="Times New Roman" pitchFamily="18" charset="0"/>
                <a:cs typeface="Times New Roman" pitchFamily="18" charset="0"/>
              </a:rPr>
              <a:t>програми стимулювання збуту. </a:t>
            </a:r>
            <a:r>
              <a:rPr lang="uk-UA" dirty="0">
                <a:latin typeface="Times New Roman" pitchFamily="18" charset="0"/>
                <a:cs typeface="Times New Roman" pitchFamily="18" charset="0"/>
              </a:rPr>
              <a:t>Після розробки програми стимулювання збуту її реалізують у реальних умовах і в разі потреби коригують працівники фірми, які відповідають за стимулювання збуту.</a:t>
            </a:r>
            <a:endParaRPr lang="ru-RU" dirty="0">
              <a:latin typeface="Times New Roman" pitchFamily="18" charset="0"/>
              <a:cs typeface="Times New Roman" pitchFamily="18" charset="0"/>
            </a:endParaRPr>
          </a:p>
          <a:p>
            <a:pPr marL="0" lvl="0" indent="0" algn="just">
              <a:buNone/>
            </a:pPr>
            <a:r>
              <a:rPr lang="en-US" b="1" dirty="0" smtClean="0">
                <a:latin typeface="Times New Roman" pitchFamily="18" charset="0"/>
                <a:cs typeface="Times New Roman" pitchFamily="18" charset="0"/>
              </a:rPr>
              <a:t>5. </a:t>
            </a:r>
            <a:r>
              <a:rPr lang="uk-UA" b="1" dirty="0" smtClean="0">
                <a:latin typeface="Times New Roman" pitchFamily="18" charset="0"/>
                <a:cs typeface="Times New Roman" pitchFamily="18" charset="0"/>
              </a:rPr>
              <a:t>Оцінка </a:t>
            </a:r>
            <a:r>
              <a:rPr lang="uk-UA" b="1" dirty="0">
                <a:latin typeface="Times New Roman" pitchFamily="18" charset="0"/>
                <a:cs typeface="Times New Roman" pitchFamily="18" charset="0"/>
              </a:rPr>
              <a:t>результатів стимулювання збуту. </a:t>
            </a:r>
            <a:r>
              <a:rPr lang="uk-UA" dirty="0">
                <a:latin typeface="Times New Roman" pitchFamily="18" charset="0"/>
                <a:cs typeface="Times New Roman" pitchFamily="18" charset="0"/>
              </a:rPr>
              <a:t>У більшості випадків критеріями ефективності програми стимулювання збуту є зростання обсягів реалізованого товару.</a:t>
            </a:r>
            <a:endParaRPr lang="ru-RU" dirty="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4581128"/>
            <a:ext cx="3484210" cy="195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9940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71400"/>
            <a:ext cx="8229600" cy="1143000"/>
          </a:xfrm>
        </p:spPr>
        <p:txBody>
          <a:bodyPr>
            <a:normAutofit/>
          </a:bodyPr>
          <a:lstStyle/>
          <a:p>
            <a:r>
              <a:rPr lang="en-US" sz="2500" b="1" dirty="0" smtClean="0">
                <a:latin typeface="Times New Roman" pitchFamily="18" charset="0"/>
                <a:cs typeface="Times New Roman" pitchFamily="18" charset="0"/>
              </a:rPr>
              <a:t>5. </a:t>
            </a:r>
            <a:r>
              <a:rPr lang="uk-UA" sz="2500" b="1" dirty="0" smtClean="0">
                <a:latin typeface="Times New Roman" pitchFamily="18" charset="0"/>
                <a:cs typeface="Times New Roman" pitchFamily="18" charset="0"/>
              </a:rPr>
              <a:t>Пропаганда </a:t>
            </a:r>
            <a:r>
              <a:rPr lang="uk-UA" sz="2500" b="1" dirty="0">
                <a:latin typeface="Times New Roman" pitchFamily="18" charset="0"/>
                <a:cs typeface="Times New Roman" pitchFamily="18" charset="0"/>
              </a:rPr>
              <a:t>як засіб впливу в комплексі стимулювання</a:t>
            </a:r>
            <a:endParaRPr lang="ru-RU" sz="2500" b="1" dirty="0">
              <a:latin typeface="Times New Roman" pitchFamily="18" charset="0"/>
              <a:cs typeface="Times New Roman" pitchFamily="18" charset="0"/>
            </a:endParaRPr>
          </a:p>
        </p:txBody>
      </p:sp>
      <p:sp>
        <p:nvSpPr>
          <p:cNvPr id="3" name="Объект 2"/>
          <p:cNvSpPr>
            <a:spLocks noGrp="1"/>
          </p:cNvSpPr>
          <p:nvPr>
            <p:ph idx="1"/>
          </p:nvPr>
        </p:nvSpPr>
        <p:spPr>
          <a:xfrm>
            <a:off x="30872" y="764704"/>
            <a:ext cx="9113128" cy="4525963"/>
          </a:xfrm>
        </p:spPr>
        <p:txBody>
          <a:bodyPr>
            <a:noAutofit/>
          </a:bodyPr>
          <a:lstStyle/>
          <a:p>
            <a:pPr algn="just"/>
            <a:r>
              <a:rPr lang="uk-UA" sz="1600" b="1" i="1" dirty="0">
                <a:latin typeface="Times New Roman" pitchFamily="18" charset="0"/>
                <a:cs typeface="Times New Roman" pitchFamily="18" charset="0"/>
              </a:rPr>
              <a:t>Пропаганда – </a:t>
            </a:r>
            <a:r>
              <a:rPr lang="uk-UA" sz="1600" dirty="0">
                <a:latin typeface="Times New Roman" pitchFamily="18" charset="0"/>
                <a:cs typeface="Times New Roman" pitchFamily="18" charset="0"/>
              </a:rPr>
              <a:t>це використання редакційного, а не платного місця чи часу в усіх засобах поширення інформації, які доступні для читання, перегляду чи прослуховування усім споживачам з метою сприяти досягненню поставлених цілей. Пропаганду використовують для популяризації марочних товарів, ідей, діяльності, окремих організацій і навіть цілих країн. Пропаганду розглядають як різновид діяльності по формуванню суспільної думки, основне завдання якої забезпечити фірмі належний імідж, формувати уяву про неї, як про організацію з високою громадською відповідальністю і протидіяти поширенню про фірму небажаних чуток.</a:t>
            </a:r>
            <a:endParaRPr lang="ru-RU" sz="1600" dirty="0">
              <a:latin typeface="Times New Roman" pitchFamily="18" charset="0"/>
              <a:cs typeface="Times New Roman" pitchFamily="18" charset="0"/>
            </a:endParaRPr>
          </a:p>
          <a:p>
            <a:pPr algn="just"/>
            <a:r>
              <a:rPr lang="uk-UA" sz="1600" dirty="0">
                <a:latin typeface="Times New Roman" pitchFamily="18" charset="0"/>
                <a:cs typeface="Times New Roman" pitchFamily="18" charset="0"/>
              </a:rPr>
              <a:t>Основні засоби пропаганди:</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2743879313"/>
              </p:ext>
            </p:extLst>
          </p:nvPr>
        </p:nvGraphicFramePr>
        <p:xfrm>
          <a:off x="51048" y="2132856"/>
          <a:ext cx="5673080" cy="5256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5940152" y="5301208"/>
            <a:ext cx="3172624" cy="1200329"/>
          </a:xfrm>
          <a:prstGeom prst="rect">
            <a:avLst/>
          </a:prstGeom>
        </p:spPr>
        <p:txBody>
          <a:bodyPr wrap="square">
            <a:spAutoFit/>
          </a:bodyPr>
          <a:lstStyle/>
          <a:p>
            <a:r>
              <a:rPr lang="ru-RU" dirty="0" smtClean="0">
                <a:latin typeface="Times New Roman" pitchFamily="18" charset="0"/>
                <a:cs typeface="Times New Roman" pitchFamily="18" charset="0"/>
              </a:rPr>
              <a:t>Як правило </a:t>
            </a:r>
            <a:r>
              <a:rPr lang="ru-RU" dirty="0" err="1" smtClean="0">
                <a:latin typeface="Times New Roman" pitchFamily="18" charset="0"/>
                <a:cs typeface="Times New Roman" pitchFamily="18" charset="0"/>
              </a:rPr>
              <a:t>спеціалісти</a:t>
            </a:r>
            <a:r>
              <a:rPr lang="ru-RU" dirty="0" smtClean="0">
                <a:latin typeface="Times New Roman" pitchFamily="18" charset="0"/>
                <a:cs typeface="Times New Roman" pitchFamily="18" charset="0"/>
              </a:rPr>
              <a:t> з </a:t>
            </a:r>
            <a:r>
              <a:rPr lang="ru-RU" dirty="0" err="1" smtClean="0">
                <a:latin typeface="Times New Roman" pitchFamily="18" charset="0"/>
                <a:cs typeface="Times New Roman" pitchFamily="18" charset="0"/>
              </a:rPr>
              <a:t>пропаганди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працюють</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відділі</a:t>
            </a:r>
            <a:r>
              <a:rPr lang="ru-RU" dirty="0" smtClean="0">
                <a:latin typeface="Times New Roman" pitchFamily="18" charset="0"/>
                <a:cs typeface="Times New Roman" pitchFamily="18" charset="0"/>
              </a:rPr>
              <a:t> по </a:t>
            </a:r>
            <a:r>
              <a:rPr lang="ru-RU" dirty="0" err="1" smtClean="0">
                <a:latin typeface="Times New Roman" pitchFamily="18" charset="0"/>
                <a:cs typeface="Times New Roman" pitchFamily="18" charset="0"/>
              </a:rPr>
              <a:t>формуванню</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громадської</a:t>
            </a:r>
            <a:r>
              <a:rPr lang="ru-RU" dirty="0" smtClean="0">
                <a:latin typeface="Times New Roman" pitchFamily="18" charset="0"/>
                <a:cs typeface="Times New Roman" pitchFamily="18" charset="0"/>
              </a:rPr>
              <a:t> думки.</a:t>
            </a:r>
            <a:endParaRPr lang="ru-RU" dirty="0">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86069" y="3284562"/>
            <a:ext cx="3178419" cy="1728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274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6808"/>
            <a:ext cx="8229600" cy="1143000"/>
          </a:xfrm>
        </p:spPr>
        <p:txBody>
          <a:bodyPr>
            <a:noAutofit/>
          </a:bodyPr>
          <a:lstStyle/>
          <a:p>
            <a:r>
              <a:rPr lang="uk-UA" sz="2400" dirty="0">
                <a:latin typeface="Times New Roman" pitchFamily="18" charset="0"/>
                <a:cs typeface="Times New Roman" pitchFamily="18" charset="0"/>
              </a:rPr>
              <a:t>Організація пропагандистської діяльності включає в себе такі етапи:</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628687252"/>
              </p:ext>
            </p:extLst>
          </p:nvPr>
        </p:nvGraphicFramePr>
        <p:xfrm>
          <a:off x="179512" y="908720"/>
          <a:ext cx="8964488" cy="594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53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51" y="5762997"/>
            <a:ext cx="1645496" cy="109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67544" y="-28912"/>
            <a:ext cx="8229600" cy="1143000"/>
          </a:xfrm>
        </p:spPr>
        <p:txBody>
          <a:bodyPr>
            <a:noAutofit/>
          </a:bodyPr>
          <a:lstStyle/>
          <a:p>
            <a:r>
              <a:rPr lang="uk-UA" sz="2800" b="1" i="1" dirty="0">
                <a:latin typeface="Times New Roman" pitchFamily="18" charset="0"/>
                <a:cs typeface="Times New Roman" pitchFamily="18" charset="0"/>
              </a:rPr>
              <a:t>6. Особистий продаж і управління збутом</a:t>
            </a:r>
            <a:r>
              <a:rPr lang="ru-RU" sz="2800" b="1" i="1" dirty="0">
                <a:latin typeface="Times New Roman" pitchFamily="18" charset="0"/>
                <a:cs typeface="Times New Roman" pitchFamily="18" charset="0"/>
              </a:rPr>
              <a:t/>
            </a:r>
            <a:br>
              <a:rPr lang="ru-RU" sz="2800" b="1" i="1" dirty="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3" name="Объект 2"/>
          <p:cNvSpPr>
            <a:spLocks noGrp="1"/>
          </p:cNvSpPr>
          <p:nvPr>
            <p:ph idx="1"/>
          </p:nvPr>
        </p:nvSpPr>
        <p:spPr>
          <a:xfrm>
            <a:off x="179512" y="548681"/>
            <a:ext cx="8856984" cy="4248472"/>
          </a:xfrm>
        </p:spPr>
        <p:txBody>
          <a:bodyPr>
            <a:normAutofit/>
          </a:bodyPr>
          <a:lstStyle/>
          <a:p>
            <a:pPr algn="just"/>
            <a:r>
              <a:rPr lang="uk-UA" sz="2000" dirty="0">
                <a:latin typeface="Times New Roman" pitchFamily="18" charset="0"/>
                <a:cs typeface="Times New Roman" pitchFamily="18" charset="0"/>
              </a:rPr>
              <a:t>Послугами торгових агентів користуються більшість фірм, причому значна їх частина відводить торговим агентам головну роль у своїх комплексах маркетингу. В практиці сьогоднішньої господарської діяльності термін “торговий агент” включає велику кількість професій і посад. Це люди, які приймають замовлення, доставляють товар, знайомлять покупців з товаром, його технічними характеристиками, здійснюють продаж.</a:t>
            </a:r>
            <a:endParaRPr lang="ru-RU" sz="2000" dirty="0">
              <a:latin typeface="Times New Roman" pitchFamily="18" charset="0"/>
              <a:cs typeface="Times New Roman" pitchFamily="18" charset="0"/>
            </a:endParaRPr>
          </a:p>
          <a:p>
            <a:pPr algn="just"/>
            <a:r>
              <a:rPr lang="uk-UA" sz="2000" dirty="0">
                <a:latin typeface="Times New Roman" pitchFamily="18" charset="0"/>
                <a:cs typeface="Times New Roman" pitchFamily="18" charset="0"/>
              </a:rPr>
              <a:t>Організація особистого продажу досить дорогий вид діяльності, тому потребує налагодження ефективного процесу управління збутом. Даний процес включає в себе такі етапи:</a:t>
            </a:r>
            <a:endParaRPr lang="ru-RU" sz="2000" dirty="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1193058580"/>
              </p:ext>
            </p:extLst>
          </p:nvPr>
        </p:nvGraphicFramePr>
        <p:xfrm>
          <a:off x="323528" y="3717032"/>
          <a:ext cx="8208912" cy="3140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36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7236296" y="3429000"/>
            <a:ext cx="1498137" cy="1123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282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16632"/>
            <a:ext cx="8229600" cy="4525963"/>
          </a:xfrm>
        </p:spPr>
        <p:txBody>
          <a:bodyPr>
            <a:normAutofit/>
          </a:bodyPr>
          <a:lstStyle/>
          <a:p>
            <a:pPr lvl="0" algn="just"/>
            <a:r>
              <a:rPr lang="uk-UA" sz="2000" b="1" i="1" dirty="0">
                <a:latin typeface="Times New Roman" pitchFamily="18" charset="0"/>
                <a:cs typeface="Times New Roman" pitchFamily="18" charset="0"/>
              </a:rPr>
              <a:t>Постановка задач торгового апарату фірми. </a:t>
            </a:r>
            <a:r>
              <a:rPr lang="uk-UA" sz="2000" dirty="0">
                <a:latin typeface="Times New Roman" pitchFamily="18" charset="0"/>
                <a:cs typeface="Times New Roman" pitchFamily="18" charset="0"/>
              </a:rPr>
              <a:t>На цьому етапі фірма ставить перед своїм торговим апаратом певні завдання. Це може бути одна або декілька функцій, таких як:</a:t>
            </a:r>
            <a:endParaRPr lang="ru-RU" sz="2000" dirty="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1469680549"/>
              </p:ext>
            </p:extLst>
          </p:nvPr>
        </p:nvGraphicFramePr>
        <p:xfrm>
          <a:off x="767705" y="142659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Прямоугольник 4"/>
          <p:cNvSpPr/>
          <p:nvPr/>
        </p:nvSpPr>
        <p:spPr>
          <a:xfrm>
            <a:off x="179512" y="5517232"/>
            <a:ext cx="8784976" cy="1015663"/>
          </a:xfrm>
          <a:prstGeom prst="rect">
            <a:avLst/>
          </a:prstGeom>
        </p:spPr>
        <p:txBody>
          <a:bodyPr wrap="square">
            <a:spAutoFit/>
          </a:bodyPr>
          <a:lstStyle/>
          <a:p>
            <a:pPr algn="just"/>
            <a:r>
              <a:rPr lang="uk-UA" sz="2000" dirty="0">
                <a:latin typeface="Times New Roman" pitchFamily="18" charset="0"/>
                <a:cs typeface="Times New Roman" pitchFamily="18" charset="0"/>
              </a:rPr>
              <a:t>Якщо чітких інструкцій немає, торгові агенти основний свій час віддають збуту товарів постійним клієнтам і майже не приділяють уваги новим товарам та новим замовникам.</a:t>
            </a:r>
            <a:endParaRPr lang="ru-RU" sz="2000" dirty="0">
              <a:latin typeface="Times New Roman" pitchFamily="18" charset="0"/>
              <a:cs typeface="Times New Roman" pitchFamily="18" charset="0"/>
            </a:endParaRPr>
          </a:p>
        </p:txBody>
      </p:sp>
      <p:pic>
        <p:nvPicPr>
          <p:cNvPr id="1638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63705" y="2492896"/>
            <a:ext cx="2295525"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8259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029200"/>
            <a:ext cx="24955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692696"/>
            <a:ext cx="2462172" cy="181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07504" y="188640"/>
            <a:ext cx="9036496" cy="5184576"/>
          </a:xfrm>
        </p:spPr>
        <p:txBody>
          <a:bodyPr>
            <a:noAutofit/>
          </a:bodyPr>
          <a:lstStyle/>
          <a:p>
            <a:pPr marL="0" lvl="0" indent="0" algn="just">
              <a:buNone/>
            </a:pPr>
            <a:r>
              <a:rPr lang="uk-UA" sz="1500" b="1" i="1" dirty="0">
                <a:latin typeface="Times New Roman" pitchFamily="18" charset="0"/>
                <a:cs typeface="Times New Roman" pitchFamily="18" charset="0"/>
              </a:rPr>
              <a:t>Вибір організаційної структури торгового апарату. </a:t>
            </a:r>
            <a:r>
              <a:rPr lang="uk-UA" sz="1500" dirty="0">
                <a:latin typeface="Times New Roman" pitchFamily="18" charset="0"/>
                <a:cs typeface="Times New Roman" pitchFamily="18" charset="0"/>
              </a:rPr>
              <a:t>На цьому етапі фірма повинна вирішити:</a:t>
            </a:r>
            <a:endParaRPr lang="ru-RU" sz="1500" dirty="0">
              <a:latin typeface="Times New Roman" pitchFamily="18" charset="0"/>
              <a:cs typeface="Times New Roman" pitchFamily="18" charset="0"/>
            </a:endParaRPr>
          </a:p>
          <a:p>
            <a:pPr marL="0" indent="0" algn="just">
              <a:buNone/>
            </a:pPr>
            <a:r>
              <a:rPr lang="uk-UA" sz="1500" dirty="0">
                <a:latin typeface="Times New Roman" pitchFamily="18" charset="0"/>
                <a:cs typeface="Times New Roman" pitchFamily="18" charset="0"/>
              </a:rPr>
              <a:t>а) </a:t>
            </a:r>
            <a:r>
              <a:rPr lang="uk-UA" sz="1500" i="1" dirty="0">
                <a:latin typeface="Times New Roman" pitchFamily="18" charset="0"/>
                <a:cs typeface="Times New Roman" pitchFamily="18" charset="0"/>
              </a:rPr>
              <a:t>основні принципи роботи торгового апарату. </a:t>
            </a:r>
            <a:r>
              <a:rPr lang="uk-UA" sz="1500" dirty="0">
                <a:latin typeface="Times New Roman" pitchFamily="18" charset="0"/>
                <a:cs typeface="Times New Roman" pitchFamily="18" charset="0"/>
              </a:rPr>
              <a:t>Зокрема, фірма може використати такі підходи до організації збуту:</a:t>
            </a:r>
            <a:endParaRPr lang="ru-RU" sz="1500" dirty="0">
              <a:latin typeface="Times New Roman" pitchFamily="18" charset="0"/>
              <a:cs typeface="Times New Roman" pitchFamily="18" charset="0"/>
            </a:endParaRPr>
          </a:p>
          <a:p>
            <a:pPr lvl="0" algn="just"/>
            <a:r>
              <a:rPr lang="uk-UA" sz="1500" dirty="0">
                <a:latin typeface="Times New Roman" pitchFamily="18" charset="0"/>
                <a:cs typeface="Times New Roman" pitchFamily="18" charset="0"/>
              </a:rPr>
              <a:t>торговий агент – покупець;</a:t>
            </a:r>
            <a:endParaRPr lang="ru-RU" sz="1500" dirty="0">
              <a:latin typeface="Times New Roman" pitchFamily="18" charset="0"/>
              <a:cs typeface="Times New Roman" pitchFamily="18" charset="0"/>
            </a:endParaRPr>
          </a:p>
          <a:p>
            <a:pPr lvl="0" algn="just"/>
            <a:r>
              <a:rPr lang="uk-UA" sz="1500" dirty="0">
                <a:latin typeface="Times New Roman" pitchFamily="18" charset="0"/>
                <a:cs typeface="Times New Roman" pitchFamily="18" charset="0"/>
              </a:rPr>
              <a:t>торговий агент – група покупців;</a:t>
            </a:r>
            <a:endParaRPr lang="ru-RU" sz="1500" dirty="0">
              <a:latin typeface="Times New Roman" pitchFamily="18" charset="0"/>
              <a:cs typeface="Times New Roman" pitchFamily="18" charset="0"/>
            </a:endParaRPr>
          </a:p>
          <a:p>
            <a:pPr lvl="0" algn="just"/>
            <a:r>
              <a:rPr lang="uk-UA" sz="1500" dirty="0">
                <a:latin typeface="Times New Roman" pitchFamily="18" charset="0"/>
                <a:cs typeface="Times New Roman" pitchFamily="18" charset="0"/>
              </a:rPr>
              <a:t>група збуту – група покупців;</a:t>
            </a:r>
            <a:endParaRPr lang="ru-RU" sz="1500" dirty="0">
              <a:latin typeface="Times New Roman" pitchFamily="18" charset="0"/>
              <a:cs typeface="Times New Roman" pitchFamily="18" charset="0"/>
            </a:endParaRPr>
          </a:p>
          <a:p>
            <a:pPr lvl="0" algn="just"/>
            <a:r>
              <a:rPr lang="uk-UA" sz="1500" dirty="0">
                <a:latin typeface="Times New Roman" pitchFamily="18" charset="0"/>
                <a:cs typeface="Times New Roman" pitchFamily="18" charset="0"/>
              </a:rPr>
              <a:t>проведення торгових нарад;</a:t>
            </a:r>
            <a:endParaRPr lang="ru-RU" sz="1500" dirty="0">
              <a:latin typeface="Times New Roman" pitchFamily="18" charset="0"/>
              <a:cs typeface="Times New Roman" pitchFamily="18" charset="0"/>
            </a:endParaRPr>
          </a:p>
          <a:p>
            <a:pPr lvl="0" algn="just"/>
            <a:r>
              <a:rPr lang="uk-UA" sz="1500" dirty="0">
                <a:latin typeface="Times New Roman" pitchFamily="18" charset="0"/>
                <a:cs typeface="Times New Roman" pitchFamily="18" charset="0"/>
              </a:rPr>
              <a:t>проведення торгових семінарів.</a:t>
            </a:r>
            <a:endParaRPr lang="ru-RU" sz="1500" dirty="0">
              <a:latin typeface="Times New Roman" pitchFamily="18" charset="0"/>
              <a:cs typeface="Times New Roman" pitchFamily="18" charset="0"/>
            </a:endParaRPr>
          </a:p>
          <a:p>
            <a:pPr marL="0" indent="0" algn="just">
              <a:buNone/>
            </a:pPr>
            <a:r>
              <a:rPr lang="uk-UA" sz="1500" dirty="0">
                <a:latin typeface="Times New Roman" pitchFamily="18" charset="0"/>
                <a:cs typeface="Times New Roman" pitchFamily="18" charset="0"/>
              </a:rPr>
              <a:t>б) </a:t>
            </a:r>
            <a:r>
              <a:rPr lang="uk-UA" sz="1500" i="1" dirty="0">
                <a:latin typeface="Times New Roman" pitchFamily="18" charset="0"/>
                <a:cs typeface="Times New Roman" pitchFamily="18" charset="0"/>
              </a:rPr>
              <a:t>підбір організаційної структури торгового апарату</a:t>
            </a:r>
            <a:r>
              <a:rPr lang="uk-UA" sz="1500" dirty="0">
                <a:latin typeface="Times New Roman" pitchFamily="18" charset="0"/>
                <a:cs typeface="Times New Roman" pitchFamily="18" charset="0"/>
              </a:rPr>
              <a:t>, яка повинна забезпечувати максимальну ефективність його діяльності на ринку. Організаційна структура торгового апарату буває:</a:t>
            </a:r>
            <a:endParaRPr lang="ru-RU" sz="1500" dirty="0">
              <a:latin typeface="Times New Roman" pitchFamily="18" charset="0"/>
              <a:cs typeface="Times New Roman" pitchFamily="18" charset="0"/>
            </a:endParaRPr>
          </a:p>
          <a:p>
            <a:pPr lvl="0" algn="just"/>
            <a:r>
              <a:rPr lang="uk-UA" sz="1500" dirty="0">
                <a:latin typeface="Times New Roman" pitchFamily="18" charset="0"/>
                <a:cs typeface="Times New Roman" pitchFamily="18" charset="0"/>
              </a:rPr>
              <a:t>торговий апарат, побудований за територіальним принципом, коли за кожним торговим агентом закріплюється певна територія;</a:t>
            </a:r>
            <a:endParaRPr lang="ru-RU" sz="1500" dirty="0">
              <a:latin typeface="Times New Roman" pitchFamily="18" charset="0"/>
              <a:cs typeface="Times New Roman" pitchFamily="18" charset="0"/>
            </a:endParaRPr>
          </a:p>
          <a:p>
            <a:pPr lvl="0" algn="just"/>
            <a:r>
              <a:rPr lang="uk-UA" sz="1500" dirty="0">
                <a:latin typeface="Times New Roman" pitchFamily="18" charset="0"/>
                <a:cs typeface="Times New Roman" pitchFamily="18" charset="0"/>
              </a:rPr>
              <a:t>торговий апарат, побудований за товарним принципом, коли за кожним торговим агентом закріплена певна товарна група;</a:t>
            </a:r>
            <a:endParaRPr lang="ru-RU" sz="1500" dirty="0">
              <a:latin typeface="Times New Roman" pitchFamily="18" charset="0"/>
              <a:cs typeface="Times New Roman" pitchFamily="18" charset="0"/>
            </a:endParaRPr>
          </a:p>
          <a:p>
            <a:pPr lvl="0" algn="just"/>
            <a:r>
              <a:rPr lang="uk-UA" sz="1500" dirty="0">
                <a:latin typeface="Times New Roman" pitchFamily="18" charset="0"/>
                <a:cs typeface="Times New Roman" pitchFamily="18" charset="0"/>
              </a:rPr>
              <a:t>торговий апарат, побудований в розбивці по клієнтах, коли за кожним торговим агентом закріплена певна група клієнтів.</a:t>
            </a:r>
            <a:endParaRPr lang="ru-RU" sz="1500" dirty="0">
              <a:latin typeface="Times New Roman" pitchFamily="18" charset="0"/>
              <a:cs typeface="Times New Roman" pitchFamily="18" charset="0"/>
            </a:endParaRPr>
          </a:p>
          <a:p>
            <a:pPr marL="0" indent="0" algn="just">
              <a:buNone/>
            </a:pPr>
            <a:r>
              <a:rPr lang="uk-UA" sz="1500" dirty="0">
                <a:latin typeface="Times New Roman" pitchFamily="18" charset="0"/>
                <a:cs typeface="Times New Roman" pitchFamily="18" charset="0"/>
              </a:rPr>
              <a:t>в) </a:t>
            </a:r>
            <a:r>
              <a:rPr lang="uk-UA" sz="1500" i="1" dirty="0">
                <a:latin typeface="Times New Roman" pitchFamily="18" charset="0"/>
                <a:cs typeface="Times New Roman" pitchFamily="18" charset="0"/>
              </a:rPr>
              <a:t>розмір торгового апарату</a:t>
            </a:r>
            <a:r>
              <a:rPr lang="uk-UA" sz="1500" dirty="0">
                <a:latin typeface="Times New Roman" pitchFamily="18" charset="0"/>
                <a:cs typeface="Times New Roman" pitchFamily="18" charset="0"/>
              </a:rPr>
              <a:t>, який визначається виходячи із величини робочого навантаження на одного торгового агента.</a:t>
            </a:r>
            <a:endParaRPr lang="ru-RU" sz="1500" dirty="0">
              <a:latin typeface="Times New Roman" pitchFamily="18" charset="0"/>
              <a:cs typeface="Times New Roman" pitchFamily="18" charset="0"/>
            </a:endParaRPr>
          </a:p>
          <a:p>
            <a:pPr marL="0" indent="0" algn="just">
              <a:buNone/>
            </a:pPr>
            <a:r>
              <a:rPr lang="uk-UA" sz="1500" dirty="0">
                <a:latin typeface="Times New Roman" pitchFamily="18" charset="0"/>
                <a:cs typeface="Times New Roman" pitchFamily="18" charset="0"/>
              </a:rPr>
              <a:t>г) </a:t>
            </a:r>
            <a:r>
              <a:rPr lang="uk-UA" sz="1500" i="1" dirty="0">
                <a:latin typeface="Times New Roman" pitchFamily="18" charset="0"/>
                <a:cs typeface="Times New Roman" pitchFamily="18" charset="0"/>
              </a:rPr>
              <a:t>система оплати праці торгових агентів. </a:t>
            </a:r>
            <a:r>
              <a:rPr lang="uk-UA" sz="1500" dirty="0">
                <a:latin typeface="Times New Roman" pitchFamily="18" charset="0"/>
                <a:cs typeface="Times New Roman" pitchFamily="18" charset="0"/>
              </a:rPr>
              <a:t>Загальна сума заробітної плати торгового агента складається з:</a:t>
            </a:r>
            <a:endParaRPr lang="ru-RU" sz="1500" dirty="0">
              <a:latin typeface="Times New Roman" pitchFamily="18" charset="0"/>
              <a:cs typeface="Times New Roman" pitchFamily="18" charset="0"/>
            </a:endParaRPr>
          </a:p>
          <a:p>
            <a:pPr lvl="0" algn="just"/>
            <a:r>
              <a:rPr lang="uk-UA" sz="1500" dirty="0">
                <a:latin typeface="Times New Roman" pitchFamily="18" charset="0"/>
                <a:cs typeface="Times New Roman" pitchFamily="18" charset="0"/>
              </a:rPr>
              <a:t>фіксованих виплат (ставка);</a:t>
            </a:r>
            <a:endParaRPr lang="ru-RU" sz="1500" dirty="0">
              <a:latin typeface="Times New Roman" pitchFamily="18" charset="0"/>
              <a:cs typeface="Times New Roman" pitchFamily="18" charset="0"/>
            </a:endParaRPr>
          </a:p>
          <a:p>
            <a:pPr lvl="0" algn="just"/>
            <a:r>
              <a:rPr lang="uk-UA" sz="1500" dirty="0">
                <a:latin typeface="Times New Roman" pitchFamily="18" charset="0"/>
                <a:cs typeface="Times New Roman" pitchFamily="18" charset="0"/>
              </a:rPr>
              <a:t>змінних виплат (комісійні, премії);</a:t>
            </a:r>
            <a:endParaRPr lang="ru-RU" sz="1500" dirty="0">
              <a:latin typeface="Times New Roman" pitchFamily="18" charset="0"/>
              <a:cs typeface="Times New Roman" pitchFamily="18" charset="0"/>
            </a:endParaRPr>
          </a:p>
          <a:p>
            <a:pPr lvl="0" algn="just"/>
            <a:r>
              <a:rPr lang="uk-UA" sz="1500" dirty="0">
                <a:latin typeface="Times New Roman" pitchFamily="18" charset="0"/>
                <a:cs typeface="Times New Roman" pitchFamily="18" charset="0"/>
              </a:rPr>
              <a:t>відшкодування витрат (оплата відряджень);</a:t>
            </a:r>
            <a:endParaRPr lang="ru-RU" sz="1500" dirty="0">
              <a:latin typeface="Times New Roman" pitchFamily="18" charset="0"/>
              <a:cs typeface="Times New Roman" pitchFamily="18" charset="0"/>
            </a:endParaRPr>
          </a:p>
          <a:p>
            <a:pPr lvl="0" algn="just"/>
            <a:r>
              <a:rPr lang="uk-UA" sz="1500" dirty="0">
                <a:latin typeface="Times New Roman" pitchFamily="18" charset="0"/>
                <a:cs typeface="Times New Roman" pitchFamily="18" charset="0"/>
              </a:rPr>
              <a:t>додаткові виплати (оплачувана відпустка, оплата лікарняних).</a:t>
            </a:r>
            <a:endParaRPr lang="ru-RU" sz="1500" dirty="0">
              <a:latin typeface="Times New Roman" pitchFamily="18" charset="0"/>
              <a:cs typeface="Times New Roman" pitchFamily="18" charset="0"/>
            </a:endParaRPr>
          </a:p>
          <a:p>
            <a:pPr algn="just"/>
            <a:endParaRPr lang="ru-RU" sz="1500" dirty="0">
              <a:latin typeface="Times New Roman" pitchFamily="18" charset="0"/>
              <a:cs typeface="Times New Roman" pitchFamily="18" charset="0"/>
            </a:endParaRPr>
          </a:p>
        </p:txBody>
      </p:sp>
    </p:spTree>
    <p:extLst>
      <p:ext uri="{BB962C8B-B14F-4D97-AF65-F5344CB8AC3E}">
        <p14:creationId xmlns:p14="http://schemas.microsoft.com/office/powerpoint/2010/main" val="1267019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602063"/>
            <a:ext cx="43434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251520" y="260648"/>
            <a:ext cx="8640960" cy="4824536"/>
          </a:xfrm>
        </p:spPr>
        <p:txBody>
          <a:bodyPr>
            <a:noAutofit/>
          </a:bodyPr>
          <a:lstStyle/>
          <a:p>
            <a:pPr lvl="0"/>
            <a:r>
              <a:rPr lang="uk-UA" sz="1800" b="1" i="1" dirty="0">
                <a:latin typeface="Times New Roman" pitchFamily="18" charset="0"/>
                <a:cs typeface="Times New Roman" pitchFamily="18" charset="0"/>
              </a:rPr>
              <a:t>Залучення та відбір торгових агентів. </a:t>
            </a:r>
            <a:r>
              <a:rPr lang="uk-UA" sz="1800" dirty="0">
                <a:latin typeface="Times New Roman" pitchFamily="18" charset="0"/>
                <a:cs typeface="Times New Roman" pitchFamily="18" charset="0"/>
              </a:rPr>
              <a:t>На цьому етапі фірма здійснює набір торгових агентів. Його починають з розробки критеріїв та вимог, які фірма ставить перед торговими агентами. Розробивши критерії відбору керівництво приступає до набору кандидатів. Сюди входить збір даних про існуючих торгових агентів, контори по працевлаштуванню, оголошення, контакти з навчальними закладами. Така кампанія як правило дає багато претендентів.</a:t>
            </a:r>
            <a:endParaRPr lang="ru-RU" sz="1800" dirty="0">
              <a:latin typeface="Times New Roman" pitchFamily="18" charset="0"/>
              <a:cs typeface="Times New Roman" pitchFamily="18" charset="0"/>
            </a:endParaRPr>
          </a:p>
          <a:p>
            <a:r>
              <a:rPr lang="uk-UA" sz="1800" dirty="0">
                <a:latin typeface="Times New Roman" pitchFamily="18" charset="0"/>
                <a:cs typeface="Times New Roman" pitchFamily="18" charset="0"/>
              </a:rPr>
              <a:t> </a:t>
            </a:r>
            <a:r>
              <a:rPr lang="uk-UA" sz="1800" dirty="0" smtClean="0">
                <a:latin typeface="Times New Roman" pitchFamily="18" charset="0"/>
                <a:cs typeface="Times New Roman" pitchFamily="18" charset="0"/>
              </a:rPr>
              <a:t>Відбір </a:t>
            </a:r>
            <a:r>
              <a:rPr lang="uk-UA" sz="1800" dirty="0">
                <a:latin typeface="Times New Roman" pitchFamily="18" charset="0"/>
                <a:cs typeface="Times New Roman" pitchFamily="18" charset="0"/>
              </a:rPr>
              <a:t>торгових агентів проходить різними способами: від неофіційної бесіди до тестування чи випробувального терміну.</a:t>
            </a:r>
            <a:endParaRPr lang="ru-RU" sz="1800" dirty="0">
              <a:latin typeface="Times New Roman" pitchFamily="18" charset="0"/>
              <a:cs typeface="Times New Roman" pitchFamily="18" charset="0"/>
            </a:endParaRPr>
          </a:p>
          <a:p>
            <a:pPr lvl="0"/>
            <a:r>
              <a:rPr lang="uk-UA" sz="1800" b="1" i="1" dirty="0">
                <a:latin typeface="Times New Roman" pitchFamily="18" charset="0"/>
                <a:cs typeface="Times New Roman" pitchFamily="18" charset="0"/>
              </a:rPr>
              <a:t>Навчання	торгових	агентів. </a:t>
            </a:r>
            <a:r>
              <a:rPr lang="uk-UA" sz="1800" dirty="0">
                <a:latin typeface="Times New Roman" pitchFamily="18" charset="0"/>
                <a:cs typeface="Times New Roman" pitchFamily="18" charset="0"/>
              </a:rPr>
              <a:t>Навчальна програма як правило ставить ціллю:</a:t>
            </a:r>
            <a:endParaRPr lang="ru-RU" sz="1800" dirty="0">
              <a:latin typeface="Times New Roman" pitchFamily="18" charset="0"/>
              <a:cs typeface="Times New Roman" pitchFamily="18" charset="0"/>
            </a:endParaRPr>
          </a:p>
          <a:p>
            <a:pPr lvl="1"/>
            <a:r>
              <a:rPr lang="uk-UA" sz="1800" dirty="0">
                <a:latin typeface="Times New Roman" pitchFamily="18" charset="0"/>
                <a:cs typeface="Times New Roman" pitchFamily="18" charset="0"/>
              </a:rPr>
              <a:t>познайомити торгових агентів з фірмою, її товарами;</a:t>
            </a:r>
            <a:endParaRPr lang="ru-RU" sz="1800" dirty="0">
              <a:latin typeface="Times New Roman" pitchFamily="18" charset="0"/>
              <a:cs typeface="Times New Roman" pitchFamily="18" charset="0"/>
            </a:endParaRPr>
          </a:p>
          <a:p>
            <a:pPr lvl="1"/>
            <a:r>
              <a:rPr lang="uk-UA" sz="1800" dirty="0">
                <a:latin typeface="Times New Roman" pitchFamily="18" charset="0"/>
                <a:cs typeface="Times New Roman" pitchFamily="18" charset="0"/>
              </a:rPr>
              <a:t>познайомити з особливостями клієнтів та конкурентів;</a:t>
            </a:r>
            <a:endParaRPr lang="ru-RU" sz="1800" dirty="0">
              <a:latin typeface="Times New Roman" pitchFamily="18" charset="0"/>
              <a:cs typeface="Times New Roman" pitchFamily="18" charset="0"/>
            </a:endParaRPr>
          </a:p>
          <a:p>
            <a:pPr lvl="1"/>
            <a:r>
              <a:rPr lang="uk-UA" sz="1800" dirty="0">
                <a:latin typeface="Times New Roman" pitchFamily="18" charset="0"/>
                <a:cs typeface="Times New Roman" pitchFamily="18" charset="0"/>
              </a:rPr>
              <a:t>навчити торгового агента проводити торгові презентації;</a:t>
            </a:r>
            <a:endParaRPr lang="ru-RU" sz="1800" dirty="0">
              <a:latin typeface="Times New Roman" pitchFamily="18" charset="0"/>
              <a:cs typeface="Times New Roman" pitchFamily="18" charset="0"/>
            </a:endParaRPr>
          </a:p>
          <a:p>
            <a:pPr lvl="1"/>
            <a:r>
              <a:rPr lang="uk-UA" sz="1800" dirty="0">
                <a:latin typeface="Times New Roman" pitchFamily="18" charset="0"/>
                <a:cs typeface="Times New Roman" pitchFamily="18" charset="0"/>
              </a:rPr>
              <a:t>познайомити торгового агента з особливостями його роботи та його обов’язками.</a:t>
            </a:r>
            <a:endParaRPr lang="ru-RU" sz="1800" dirty="0">
              <a:latin typeface="Times New Roman" pitchFamily="18" charset="0"/>
              <a:cs typeface="Times New Roman" pitchFamily="18" charset="0"/>
            </a:endParaRPr>
          </a:p>
          <a:p>
            <a:r>
              <a:rPr lang="uk-UA" sz="1800" dirty="0">
                <a:latin typeface="Times New Roman" pitchFamily="18" charset="0"/>
                <a:cs typeface="Times New Roman" pitchFamily="18" charset="0"/>
              </a:rPr>
              <a:t>Основне завдання навчального курсу – мистецтво продажу, тобто перетворити торгового агента із пасивного приймальника замовлень в активного їх добувача.</a:t>
            </a:r>
            <a:endParaRPr lang="ru-RU" sz="1800" dirty="0">
              <a:latin typeface="Times New Roman" pitchFamily="18" charset="0"/>
              <a:cs typeface="Times New Roman" pitchFamily="18" charset="0"/>
            </a:endParaRPr>
          </a:p>
          <a:p>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1557037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16633"/>
            <a:ext cx="8712968" cy="4464496"/>
          </a:xfrm>
        </p:spPr>
        <p:txBody>
          <a:bodyPr>
            <a:noAutofit/>
          </a:bodyPr>
          <a:lstStyle/>
          <a:p>
            <a:pPr marL="0" lvl="0" indent="0">
              <a:buNone/>
            </a:pPr>
            <a:r>
              <a:rPr lang="uk-UA" sz="1400" b="1" i="1" dirty="0">
                <a:latin typeface="Times New Roman" pitchFamily="18" charset="0"/>
                <a:cs typeface="Times New Roman" pitchFamily="18" charset="0"/>
              </a:rPr>
              <a:t>Контроль за роботою торгових агентів. </a:t>
            </a:r>
            <a:r>
              <a:rPr lang="uk-UA" sz="1400" dirty="0">
                <a:latin typeface="Times New Roman" pitchFamily="18" charset="0"/>
                <a:cs typeface="Times New Roman" pitchFamily="18" charset="0"/>
              </a:rPr>
              <a:t>За допомогою контролю керівник розраховує орієнтувати та мотивувати торговий персонал.</a:t>
            </a:r>
            <a:endParaRPr lang="ru-RU" sz="1400" dirty="0">
              <a:latin typeface="Times New Roman" pitchFamily="18" charset="0"/>
              <a:cs typeface="Times New Roman" pitchFamily="18" charset="0"/>
            </a:endParaRPr>
          </a:p>
          <a:p>
            <a:r>
              <a:rPr lang="uk-UA" sz="1400" i="1" dirty="0">
                <a:latin typeface="Times New Roman" pitchFamily="18" charset="0"/>
                <a:cs typeface="Times New Roman" pitchFamily="18" charset="0"/>
              </a:rPr>
              <a:t>Орієнтування торгових агентів. </a:t>
            </a:r>
            <a:r>
              <a:rPr lang="uk-UA" sz="1400" dirty="0">
                <a:latin typeface="Times New Roman" pitchFamily="18" charset="0"/>
                <a:cs typeface="Times New Roman" pitchFamily="18" charset="0"/>
              </a:rPr>
              <a:t>Тих торгових агентів, які отримують комісійні як правило не контролюють, а тих, які отримують заробітну плату зобов’язують обслуговувати конкретних клієнтів і контролюють, зокрема:</a:t>
            </a:r>
            <a:endParaRPr lang="ru-RU" sz="1400" dirty="0">
              <a:latin typeface="Times New Roman" pitchFamily="18" charset="0"/>
              <a:cs typeface="Times New Roman" pitchFamily="18" charset="0"/>
            </a:endParaRPr>
          </a:p>
          <a:p>
            <a:pPr lvl="1"/>
            <a:r>
              <a:rPr lang="uk-UA" sz="1400" dirty="0">
                <a:latin typeface="Times New Roman" pitchFamily="18" charset="0"/>
                <a:cs typeface="Times New Roman" pitchFamily="18" charset="0"/>
              </a:rPr>
              <a:t>для цільової аудиторії визначають норми візитів;</a:t>
            </a:r>
            <a:endParaRPr lang="ru-RU" sz="1400" dirty="0">
              <a:latin typeface="Times New Roman" pitchFamily="18" charset="0"/>
              <a:cs typeface="Times New Roman" pitchFamily="18" charset="0"/>
            </a:endParaRPr>
          </a:p>
          <a:p>
            <a:pPr lvl="1"/>
            <a:r>
              <a:rPr lang="uk-UA" sz="1400" dirty="0">
                <a:latin typeface="Times New Roman" pitchFamily="18" charset="0"/>
                <a:cs typeface="Times New Roman" pitchFamily="18" charset="0"/>
              </a:rPr>
              <a:t>для потенційних клієнтів визначають частину часу для роботи торгового агента з потенційними клієнтами і встановлюють норму візитів до них;</a:t>
            </a:r>
            <a:endParaRPr lang="ru-RU" sz="1400" dirty="0">
              <a:latin typeface="Times New Roman" pitchFamily="18" charset="0"/>
              <a:cs typeface="Times New Roman" pitchFamily="18" charset="0"/>
            </a:endParaRPr>
          </a:p>
          <a:p>
            <a:pPr lvl="1"/>
            <a:r>
              <a:rPr lang="uk-UA" sz="1400" dirty="0">
                <a:latin typeface="Times New Roman" pitchFamily="18" charset="0"/>
                <a:cs typeface="Times New Roman" pitchFamily="18" charset="0"/>
              </a:rPr>
              <a:t>запроваджують ефективне використання комерційно корисного </a:t>
            </a:r>
            <a:r>
              <a:rPr lang="uk-UA" sz="1400" dirty="0" smtClean="0">
                <a:latin typeface="Times New Roman" pitchFamily="18" charset="0"/>
                <a:cs typeface="Times New Roman" pitchFamily="18" charset="0"/>
              </a:rPr>
              <a:t>часу</a:t>
            </a:r>
            <a:r>
              <a:rPr lang="en-US" sz="1400" dirty="0" smtClean="0">
                <a:latin typeface="Times New Roman" pitchFamily="18" charset="0"/>
                <a:cs typeface="Times New Roman" pitchFamily="18" charset="0"/>
              </a:rPr>
              <a:t> </a:t>
            </a:r>
            <a:r>
              <a:rPr lang="uk-UA" sz="1400" dirty="0" smtClean="0">
                <a:latin typeface="Times New Roman" pitchFamily="18" charset="0"/>
                <a:cs typeface="Times New Roman" pitchFamily="18" charset="0"/>
              </a:rPr>
              <a:t>(графік </a:t>
            </a:r>
            <a:r>
              <a:rPr lang="uk-UA" sz="1400" dirty="0">
                <a:latin typeface="Times New Roman" pitchFamily="18" charset="0"/>
                <a:cs typeface="Times New Roman" pitchFamily="18" charset="0"/>
              </a:rPr>
              <a:t>візитів).</a:t>
            </a:r>
            <a:endParaRPr lang="ru-RU" sz="1400" dirty="0">
              <a:latin typeface="Times New Roman" pitchFamily="18" charset="0"/>
              <a:cs typeface="Times New Roman" pitchFamily="18" charset="0"/>
            </a:endParaRPr>
          </a:p>
          <a:p>
            <a:r>
              <a:rPr lang="uk-UA" sz="1400" i="1" dirty="0">
                <a:latin typeface="Times New Roman" pitchFamily="18" charset="0"/>
                <a:cs typeface="Times New Roman" pitchFamily="18" charset="0"/>
              </a:rPr>
              <a:t>Мотивація торгових агентів. </a:t>
            </a:r>
            <a:r>
              <a:rPr lang="uk-UA" sz="1400" dirty="0">
                <a:latin typeface="Times New Roman" pitchFamily="18" charset="0"/>
                <a:cs typeface="Times New Roman" pitchFamily="18" charset="0"/>
              </a:rPr>
              <a:t>Для того, щоб торговий агент працював з повною віддачею необхідне певне заохочення і стимулювання. Сюди відносять:</a:t>
            </a:r>
            <a:endParaRPr lang="ru-RU" sz="1400" dirty="0">
              <a:latin typeface="Times New Roman" pitchFamily="18" charset="0"/>
              <a:cs typeface="Times New Roman" pitchFamily="18" charset="0"/>
            </a:endParaRPr>
          </a:p>
          <a:p>
            <a:pPr lvl="1"/>
            <a:r>
              <a:rPr lang="uk-UA" sz="1400" dirty="0">
                <a:latin typeface="Times New Roman" pitchFamily="18" charset="0"/>
                <a:cs typeface="Times New Roman" pitchFamily="18" charset="0"/>
              </a:rPr>
              <a:t>створення сприятливого мікроклімату в організації;</a:t>
            </a:r>
            <a:endParaRPr lang="ru-RU" sz="1400" dirty="0">
              <a:latin typeface="Times New Roman" pitchFamily="18" charset="0"/>
              <a:cs typeface="Times New Roman" pitchFamily="18" charset="0"/>
            </a:endParaRPr>
          </a:p>
          <a:p>
            <a:pPr lvl="1"/>
            <a:r>
              <a:rPr lang="uk-UA" sz="1400" dirty="0">
                <a:latin typeface="Times New Roman" pitchFamily="18" charset="0"/>
                <a:cs typeface="Times New Roman" pitchFamily="18" charset="0"/>
              </a:rPr>
              <a:t>встановлення норм продажу;</a:t>
            </a:r>
            <a:endParaRPr lang="ru-RU" sz="1400" dirty="0">
              <a:latin typeface="Times New Roman" pitchFamily="18" charset="0"/>
              <a:cs typeface="Times New Roman" pitchFamily="18" charset="0"/>
            </a:endParaRPr>
          </a:p>
          <a:p>
            <a:pPr lvl="1"/>
            <a:r>
              <a:rPr lang="uk-UA" sz="1400" dirty="0">
                <a:latin typeface="Times New Roman" pitchFamily="18" charset="0"/>
                <a:cs typeface="Times New Roman" pitchFamily="18" charset="0"/>
              </a:rPr>
              <a:t>використання позитивних стимулів (зустрічі з керівництвом, відзнаки, нагороди).</a:t>
            </a:r>
            <a:endParaRPr lang="ru-RU" sz="1400" dirty="0">
              <a:latin typeface="Times New Roman" pitchFamily="18" charset="0"/>
              <a:cs typeface="Times New Roman" pitchFamily="18" charset="0"/>
            </a:endParaRPr>
          </a:p>
          <a:p>
            <a:pPr marL="0" lvl="0" indent="0">
              <a:buNone/>
            </a:pPr>
            <a:r>
              <a:rPr lang="uk-UA" sz="1400" b="1" i="1" dirty="0">
                <a:latin typeface="Times New Roman" pitchFamily="18" charset="0"/>
                <a:cs typeface="Times New Roman" pitchFamily="18" charset="0"/>
              </a:rPr>
              <a:t>Оцінка ефективності роботи торгових агентів. </a:t>
            </a:r>
            <a:r>
              <a:rPr lang="uk-UA" sz="1400" dirty="0">
                <a:latin typeface="Times New Roman" pitchFamily="18" charset="0"/>
                <a:cs typeface="Times New Roman" pitchFamily="18" charset="0"/>
              </a:rPr>
              <a:t>Керівник повинен регулярно отримувати від торгових агентів інформацію, щоб мати можливість оцінити ефективність їх роботи. Основним джерелом інформації є звіти по продажу. Додаткову інформацію керівник отримує шляхом власних спостережень, із листів та скарг клієнтів, тощо. На основі цієї інформації проводять оцінку роботи торгового персоналу. Для цього необхідно:</a:t>
            </a:r>
            <a:endParaRPr lang="ru-RU" sz="1400" dirty="0">
              <a:latin typeface="Times New Roman" pitchFamily="18" charset="0"/>
              <a:cs typeface="Times New Roman" pitchFamily="18" charset="0"/>
            </a:endParaRPr>
          </a:p>
          <a:p>
            <a:pPr lvl="1"/>
            <a:r>
              <a:rPr lang="uk-UA" sz="1400" dirty="0">
                <a:latin typeface="Times New Roman" pitchFamily="18" charset="0"/>
                <a:cs typeface="Times New Roman" pitchFamily="18" charset="0"/>
              </a:rPr>
              <a:t>керівництву розробити критерії оцінки торгової діяльності і довести їх до відома всіх працівників;</a:t>
            </a:r>
            <a:endParaRPr lang="ru-RU" sz="1400" dirty="0">
              <a:latin typeface="Times New Roman" pitchFamily="18" charset="0"/>
              <a:cs typeface="Times New Roman" pitchFamily="18" charset="0"/>
            </a:endParaRPr>
          </a:p>
          <a:p>
            <a:pPr lvl="1"/>
            <a:r>
              <a:rPr lang="uk-UA" sz="1400" dirty="0">
                <a:latin typeface="Times New Roman" pitchFamily="18" charset="0"/>
                <a:cs typeface="Times New Roman" pitchFamily="18" charset="0"/>
              </a:rPr>
              <a:t>керівництву необхідно збирати інформацію про кожного торгового агента;</a:t>
            </a:r>
            <a:endParaRPr lang="ru-RU" sz="1400" dirty="0">
              <a:latin typeface="Times New Roman" pitchFamily="18" charset="0"/>
              <a:cs typeface="Times New Roman" pitchFamily="18" charset="0"/>
            </a:endParaRPr>
          </a:p>
          <a:p>
            <a:pPr lvl="1"/>
            <a:r>
              <a:rPr lang="uk-UA" sz="1400" dirty="0">
                <a:latin typeface="Times New Roman" pitchFamily="18" charset="0"/>
                <a:cs typeface="Times New Roman" pitchFamily="18" charset="0"/>
              </a:rPr>
              <a:t>кожен торговий агент повинен відчувати відповідальність.</a:t>
            </a:r>
            <a:endParaRPr lang="ru-RU" sz="1400" dirty="0">
              <a:latin typeface="Times New Roman" pitchFamily="18" charset="0"/>
              <a:cs typeface="Times New Roman" pitchFamily="18" charset="0"/>
            </a:endParaRPr>
          </a:p>
          <a:p>
            <a:r>
              <a:rPr lang="uk-UA" sz="1400" i="1" dirty="0">
                <a:latin typeface="Times New Roman" pitchFamily="18" charset="0"/>
                <a:cs typeface="Times New Roman" pitchFamily="18" charset="0"/>
              </a:rPr>
              <a:t>Основні способи оцінки роботи торгових агентів</a:t>
            </a:r>
            <a:r>
              <a:rPr lang="uk-UA" sz="1400" dirty="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lvl="0">
              <a:buFont typeface="Wingdings" pitchFamily="2" charset="2"/>
              <a:buChar char="ü"/>
            </a:pPr>
            <a:r>
              <a:rPr lang="uk-UA" sz="1400" dirty="0" smtClean="0">
                <a:latin typeface="Times New Roman" pitchFamily="18" charset="0"/>
                <a:cs typeface="Times New Roman" pitchFamily="18" charset="0"/>
              </a:rPr>
              <a:t>Порівняння </a:t>
            </a:r>
            <a:r>
              <a:rPr lang="uk-UA" sz="1400" dirty="0">
                <a:latin typeface="Times New Roman" pitchFamily="18" charset="0"/>
                <a:cs typeface="Times New Roman" pitchFamily="18" charset="0"/>
              </a:rPr>
              <a:t>ефективності роботи окремих торгових агентів.</a:t>
            </a:r>
            <a:endParaRPr lang="ru-RU" sz="1400" dirty="0">
              <a:latin typeface="Times New Roman" pitchFamily="18" charset="0"/>
              <a:cs typeface="Times New Roman" pitchFamily="18" charset="0"/>
            </a:endParaRPr>
          </a:p>
          <a:p>
            <a:pPr lvl="0">
              <a:buFont typeface="Wingdings" pitchFamily="2" charset="2"/>
              <a:buChar char="ü"/>
            </a:pPr>
            <a:r>
              <a:rPr lang="uk-UA" sz="1400" dirty="0">
                <a:latin typeface="Times New Roman" pitchFamily="18" charset="0"/>
                <a:cs typeface="Times New Roman" pitchFamily="18" charset="0"/>
              </a:rPr>
              <a:t>Порівняння поточних показників продажу з минулими.</a:t>
            </a:r>
            <a:endParaRPr lang="ru-RU" sz="1400" dirty="0">
              <a:latin typeface="Times New Roman" pitchFamily="18" charset="0"/>
              <a:cs typeface="Times New Roman" pitchFamily="18" charset="0"/>
            </a:endParaRPr>
          </a:p>
          <a:p>
            <a:pPr lvl="0">
              <a:buFont typeface="Wingdings" pitchFamily="2" charset="2"/>
              <a:buChar char="ü"/>
            </a:pPr>
            <a:r>
              <a:rPr lang="uk-UA" sz="1400" dirty="0">
                <a:latin typeface="Times New Roman" pitchFamily="18" charset="0"/>
                <a:cs typeface="Times New Roman" pitchFamily="18" charset="0"/>
              </a:rPr>
              <a:t>Якісна оцінка торгового агента.</a:t>
            </a:r>
            <a:endParaRPr lang="ru-RU" sz="1400" dirty="0">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2175" y="4941168"/>
            <a:ext cx="280035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3392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Times New Roman" pitchFamily="18" charset="0"/>
                <a:cs typeface="Times New Roman" pitchFamily="18" charset="0"/>
              </a:rPr>
              <a:t>ДЯКУЮ ЗА УВАГУ!!!</a:t>
            </a:r>
            <a:endParaRPr lang="ru-RU" dirty="0">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340768"/>
            <a:ext cx="7632848" cy="5452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1310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7552"/>
            <a:ext cx="8568952" cy="4525963"/>
          </a:xfrm>
        </p:spPr>
        <p:txBody>
          <a:bodyPr>
            <a:noAutofit/>
          </a:bodyPr>
          <a:lstStyle/>
          <a:p>
            <a:pPr algn="just"/>
            <a:r>
              <a:rPr lang="uk-UA" sz="1800" b="1" dirty="0">
                <a:latin typeface="Times New Roman" pitchFamily="18" charset="0"/>
                <a:cs typeface="Times New Roman" pitchFamily="18" charset="0"/>
              </a:rPr>
              <a:t>Комплекс просування </a:t>
            </a:r>
            <a:r>
              <a:rPr lang="uk-UA" sz="1800" dirty="0">
                <a:latin typeface="Times New Roman" pitchFamily="18" charset="0"/>
                <a:cs typeface="Times New Roman" pitchFamily="18" charset="0"/>
              </a:rPr>
              <a:t>– це специфічне поєднання засобів реклами, персонального продажу, стимулювання збуту, зв’язків з громадськістю та інструментів прямого маркетингу. Всі ці інструменти компанії використовують для досягнення рекламних і маркетингових цілей. Основними елементами комплексу просування є:</a:t>
            </a:r>
            <a:endParaRPr lang="ru-RU" sz="1800" dirty="0">
              <a:latin typeface="Times New Roman" pitchFamily="18" charset="0"/>
              <a:cs typeface="Times New Roman" pitchFamily="18" charset="0"/>
            </a:endParaRPr>
          </a:p>
          <a:p>
            <a:pPr lvl="0" algn="just"/>
            <a:r>
              <a:rPr lang="uk-UA" sz="1800" b="1" dirty="0">
                <a:latin typeface="Times New Roman" pitchFamily="18" charset="0"/>
                <a:cs typeface="Times New Roman" pitchFamily="18" charset="0"/>
              </a:rPr>
              <a:t>Реклама </a:t>
            </a:r>
            <a:r>
              <a:rPr lang="uk-UA" sz="1800" dirty="0">
                <a:latin typeface="Times New Roman" pitchFamily="18" charset="0"/>
                <a:cs typeface="Times New Roman" pitchFamily="18" charset="0"/>
              </a:rPr>
              <a:t>– будь-яка платна форма </a:t>
            </a:r>
            <a:r>
              <a:rPr lang="uk-UA" sz="1800" dirty="0" err="1">
                <a:latin typeface="Times New Roman" pitchFamily="18" charset="0"/>
                <a:cs typeface="Times New Roman" pitchFamily="18" charset="0"/>
              </a:rPr>
              <a:t>неперсонального</a:t>
            </a:r>
            <a:r>
              <a:rPr lang="uk-UA" sz="1800" dirty="0">
                <a:latin typeface="Times New Roman" pitchFamily="18" charset="0"/>
                <a:cs typeface="Times New Roman" pitchFamily="18" charset="0"/>
              </a:rPr>
              <a:t> представлення та просування товару, ідей через ЗМІ, а також використання прямого маркетингу.</a:t>
            </a:r>
            <a:endParaRPr lang="ru-RU" sz="1800" dirty="0">
              <a:latin typeface="Times New Roman" pitchFamily="18" charset="0"/>
              <a:cs typeface="Times New Roman" pitchFamily="18" charset="0"/>
            </a:endParaRPr>
          </a:p>
          <a:p>
            <a:pPr lvl="0" algn="just"/>
            <a:r>
              <a:rPr lang="uk-UA" sz="1800" b="1" dirty="0">
                <a:latin typeface="Times New Roman" pitchFamily="18" charset="0"/>
                <a:cs typeface="Times New Roman" pitchFamily="18" charset="0"/>
              </a:rPr>
              <a:t>Стимулювання збуту </a:t>
            </a:r>
            <a:r>
              <a:rPr lang="uk-UA" sz="1800" dirty="0">
                <a:latin typeface="Times New Roman" pitchFamily="18" charset="0"/>
                <a:cs typeface="Times New Roman" pitchFamily="18" charset="0"/>
              </a:rPr>
              <a:t>– форма просування товарів шляхом короткострокового використання стимулів з метою заохочення споживачів і посередників з метою здійснення купівлі.</a:t>
            </a:r>
            <a:endParaRPr lang="ru-RU" sz="1800" dirty="0">
              <a:latin typeface="Times New Roman" pitchFamily="18" charset="0"/>
              <a:cs typeface="Times New Roman" pitchFamily="18" charset="0"/>
            </a:endParaRPr>
          </a:p>
          <a:p>
            <a:pPr lvl="0" algn="just"/>
            <a:r>
              <a:rPr lang="uk-UA" sz="1800" b="1" dirty="0">
                <a:latin typeface="Times New Roman" pitchFamily="18" charset="0"/>
                <a:cs typeface="Times New Roman" pitchFamily="18" charset="0"/>
              </a:rPr>
              <a:t>Особистий продаж – </a:t>
            </a:r>
            <a:r>
              <a:rPr lang="uk-UA" sz="1800" dirty="0">
                <a:latin typeface="Times New Roman" pitchFamily="18" charset="0"/>
                <a:cs typeface="Times New Roman" pitchFamily="18" charset="0"/>
              </a:rPr>
              <a:t>представлення товару одному або кільком потенційним клієнтам, яке здійснюється в процесі безпосереднього спілкування та має на меті продаж та встановлення тривалих стосунків з клієнтами.</a:t>
            </a:r>
            <a:endParaRPr lang="ru-RU" sz="1800" dirty="0">
              <a:latin typeface="Times New Roman" pitchFamily="18" charset="0"/>
              <a:cs typeface="Times New Roman" pitchFamily="18" charset="0"/>
            </a:endParaRPr>
          </a:p>
          <a:p>
            <a:pPr lvl="0" algn="just"/>
            <a:r>
              <a:rPr lang="uk-UA" sz="1800" b="1" dirty="0">
                <a:latin typeface="Times New Roman" pitchFamily="18" charset="0"/>
                <a:cs typeface="Times New Roman" pitchFamily="18" charset="0"/>
              </a:rPr>
              <a:t>Зв’язки з громадськістю (</a:t>
            </a:r>
            <a:r>
              <a:rPr lang="uk-UA" sz="1800" b="1" dirty="0" err="1">
                <a:latin typeface="Times New Roman" pitchFamily="18" charset="0"/>
                <a:cs typeface="Times New Roman" pitchFamily="18" charset="0"/>
              </a:rPr>
              <a:t>паблік</a:t>
            </a:r>
            <a:r>
              <a:rPr lang="uk-UA" sz="1800" b="1" dirty="0">
                <a:latin typeface="Times New Roman" pitchFamily="18" charset="0"/>
                <a:cs typeface="Times New Roman" pitchFamily="18" charset="0"/>
              </a:rPr>
              <a:t> </a:t>
            </a:r>
            <a:r>
              <a:rPr lang="uk-UA" sz="1800" b="1" dirty="0" err="1">
                <a:latin typeface="Times New Roman" pitchFamily="18" charset="0"/>
                <a:cs typeface="Times New Roman" pitchFamily="18" charset="0"/>
              </a:rPr>
              <a:t>рилейшнз</a:t>
            </a:r>
            <a:r>
              <a:rPr lang="uk-UA" sz="1800" b="1" dirty="0">
                <a:latin typeface="Times New Roman" pitchFamily="18" charset="0"/>
                <a:cs typeface="Times New Roman" pitchFamily="18" charset="0"/>
              </a:rPr>
              <a:t>) – </a:t>
            </a:r>
            <a:r>
              <a:rPr lang="uk-UA" sz="1800" dirty="0">
                <a:latin typeface="Times New Roman" pitchFamily="18" charset="0"/>
                <a:cs typeface="Times New Roman" pitchFamily="18" charset="0"/>
              </a:rPr>
              <a:t>налагодження стосунків між компанією та різноманітними контактними аудиторіями за допомогою створення вигідної для компанії репутації, позитивного корпоративного іміджу.</a:t>
            </a:r>
            <a:endParaRPr lang="ru-RU" sz="1800" dirty="0">
              <a:latin typeface="Times New Roman" pitchFamily="18" charset="0"/>
              <a:cs typeface="Times New Roman" pitchFamily="18" charset="0"/>
            </a:endParaRPr>
          </a:p>
          <a:p>
            <a:pPr lvl="0" algn="just"/>
            <a:r>
              <a:rPr lang="uk-UA" sz="1800" b="1" dirty="0">
                <a:latin typeface="Times New Roman" pitchFamily="18" charset="0"/>
                <a:cs typeface="Times New Roman" pitchFamily="18" charset="0"/>
              </a:rPr>
              <a:t>Прямий маркетинг </a:t>
            </a:r>
            <a:r>
              <a:rPr lang="uk-UA" sz="1800" dirty="0">
                <a:latin typeface="Times New Roman" pitchFamily="18" charset="0"/>
                <a:cs typeface="Times New Roman" pitchFamily="18" charset="0"/>
              </a:rPr>
              <a:t>– безпосереднє спілкування продавця-виробника з кінцевим споживачем, розраховане на певну реакцію шляхом використання різноманітних засобів комунікацій (телефон, телебачення, </a:t>
            </a:r>
            <a:r>
              <a:rPr lang="uk-UA" sz="1800" dirty="0" err="1">
                <a:latin typeface="Times New Roman" pitchFamily="18" charset="0"/>
                <a:cs typeface="Times New Roman" pitchFamily="18" charset="0"/>
              </a:rPr>
              <a:t>інтернет</a:t>
            </a:r>
            <a:r>
              <a:rPr lang="uk-UA" sz="1800" dirty="0">
                <a:latin typeface="Times New Roman" pitchFamily="18" charset="0"/>
                <a:cs typeface="Times New Roman" pitchFamily="18" charset="0"/>
              </a:rPr>
              <a:t>).</a:t>
            </a:r>
            <a:endParaRPr lang="ru-RU" sz="1800" dirty="0">
              <a:latin typeface="Times New Roman" pitchFamily="18" charset="0"/>
              <a:cs typeface="Times New Roman" pitchFamily="18" charset="0"/>
            </a:endParaRPr>
          </a:p>
          <a:p>
            <a:pPr algn="just"/>
            <a:r>
              <a:rPr lang="uk-UA" sz="1800" dirty="0">
                <a:latin typeface="Times New Roman" pitchFamily="18" charset="0"/>
                <a:cs typeface="Times New Roman" pitchFamily="18" charset="0"/>
              </a:rPr>
              <a:t>Кожен із зазначених елементів комплексу просування за своєю суттю є засобом комунікацій. Отже, знання суті процесу комунікації, а тому </a:t>
            </a:r>
            <a:r>
              <a:rPr lang="uk-UA" sz="1800" dirty="0" smtClean="0">
                <a:latin typeface="Times New Roman" pitchFamily="18" charset="0"/>
                <a:cs typeface="Times New Roman" pitchFamily="18" charset="0"/>
              </a:rPr>
              <a:t>числі</a:t>
            </a:r>
            <a:r>
              <a:rPr lang="en-US" sz="1800" dirty="0" smtClean="0">
                <a:latin typeface="Times New Roman" pitchFamily="18" charset="0"/>
                <a:cs typeface="Times New Roman" pitchFamily="18" charset="0"/>
              </a:rPr>
              <a:t> </a:t>
            </a:r>
            <a:r>
              <a:rPr lang="uk-UA" sz="1800" dirty="0" smtClean="0">
                <a:latin typeface="Times New Roman" pitchFamily="18" charset="0"/>
                <a:cs typeface="Times New Roman" pitchFamily="18" charset="0"/>
              </a:rPr>
              <a:t>маркетингових </a:t>
            </a:r>
            <a:r>
              <a:rPr lang="uk-UA" sz="1800" dirty="0">
                <a:latin typeface="Times New Roman" pitchFamily="18" charset="0"/>
                <a:cs typeface="Times New Roman" pitchFamily="18" charset="0"/>
              </a:rPr>
              <a:t>комунікацій, дає змогу зрозуміти як саме комплекс просування впливає на споживачів.</a:t>
            </a:r>
            <a:endParaRPr lang="ru-RU" sz="1800" dirty="0">
              <a:latin typeface="Times New Roman" pitchFamily="18" charset="0"/>
              <a:cs typeface="Times New Roman" pitchFamily="18" charset="0"/>
            </a:endParaRPr>
          </a:p>
          <a:p>
            <a:pPr marL="0" indent="0" algn="just">
              <a:buNone/>
            </a:pPr>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3314636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6632"/>
            <a:ext cx="8784976" cy="4525963"/>
          </a:xfrm>
        </p:spPr>
        <p:txBody>
          <a:bodyPr>
            <a:normAutofit/>
          </a:bodyPr>
          <a:lstStyle/>
          <a:p>
            <a:pPr algn="just"/>
            <a:r>
              <a:rPr lang="uk-UA" sz="2000" b="1" dirty="0">
                <a:latin typeface="Times New Roman" pitchFamily="18" charset="0"/>
                <a:cs typeface="Times New Roman" pitchFamily="18" charset="0"/>
              </a:rPr>
              <a:t>Комунікаційний процес – </a:t>
            </a:r>
            <a:r>
              <a:rPr lang="uk-UA" sz="2000" dirty="0">
                <a:latin typeface="Times New Roman" pitchFamily="18" charset="0"/>
                <a:cs typeface="Times New Roman" pitchFamily="18" charset="0"/>
              </a:rPr>
              <a:t>це процес передачі інформації, який включає в себе такі основні елементи:</a:t>
            </a:r>
            <a:endParaRPr lang="ru-RU" sz="2000" dirty="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1512076560"/>
              </p:ext>
            </p:extLst>
          </p:nvPr>
        </p:nvGraphicFramePr>
        <p:xfrm>
          <a:off x="0" y="764704"/>
          <a:ext cx="8916144" cy="5848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6236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9099" y="260648"/>
            <a:ext cx="328612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755576" y="0"/>
            <a:ext cx="8229600" cy="1143000"/>
          </a:xfrm>
        </p:spPr>
        <p:txBody>
          <a:bodyPr>
            <a:noAutofit/>
          </a:bodyPr>
          <a:lstStyle/>
          <a:p>
            <a:r>
              <a:rPr lang="uk-UA" sz="2800" dirty="0">
                <a:latin typeface="Times New Roman" pitchFamily="18" charset="0"/>
                <a:cs typeface="Times New Roman" pitchFamily="18" charset="0"/>
              </a:rPr>
              <a:t>2. Процес вибору комплексу просування товару</a:t>
            </a:r>
            <a:endParaRPr lang="ru-RU" sz="2800" dirty="0">
              <a:latin typeface="Times New Roman" pitchFamily="18" charset="0"/>
              <a:cs typeface="Times New Roman" pitchFamily="18" charset="0"/>
            </a:endParaRPr>
          </a:p>
        </p:txBody>
      </p:sp>
      <p:sp>
        <p:nvSpPr>
          <p:cNvPr id="3" name="Объект 2"/>
          <p:cNvSpPr>
            <a:spLocks noGrp="1"/>
          </p:cNvSpPr>
          <p:nvPr>
            <p:ph idx="1"/>
          </p:nvPr>
        </p:nvSpPr>
        <p:spPr>
          <a:xfrm>
            <a:off x="395536" y="908720"/>
            <a:ext cx="5453563" cy="4525963"/>
          </a:xfrm>
        </p:spPr>
        <p:txBody>
          <a:bodyPr>
            <a:normAutofit/>
          </a:bodyPr>
          <a:lstStyle/>
          <a:p>
            <a:pPr marL="0" lvl="0" indent="0" algn="just">
              <a:buNone/>
            </a:pPr>
            <a:r>
              <a:rPr lang="uk-UA" sz="2400" dirty="0">
                <a:latin typeface="Times New Roman" pitchFamily="18" charset="0"/>
                <a:cs typeface="Times New Roman" pitchFamily="18" charset="0"/>
              </a:rPr>
              <a:t>Першим кроком у процесі розробки рекламної програми є визначення цілей просування. На цьому етапі визначають можливі цілі маркетингових комунікацій, такі як:</a:t>
            </a:r>
            <a:endParaRPr lang="ru-RU" sz="1800" dirty="0">
              <a:latin typeface="Times New Roman" pitchFamily="18" charset="0"/>
              <a:cs typeface="Times New Roman" pitchFamily="18" charset="0"/>
            </a:endParaRPr>
          </a:p>
          <a:p>
            <a:pPr algn="just"/>
            <a:endParaRPr lang="ru-RU" sz="2400" dirty="0">
              <a:latin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58684449"/>
              </p:ext>
            </p:extLst>
          </p:nvPr>
        </p:nvGraphicFramePr>
        <p:xfrm>
          <a:off x="179512" y="2564904"/>
          <a:ext cx="8856984"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8973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60648"/>
            <a:ext cx="8197654" cy="4829167"/>
          </a:xfrm>
        </p:spPr>
        <p:txBody>
          <a:bodyPr>
            <a:normAutofit/>
          </a:bodyPr>
          <a:lstStyle/>
          <a:p>
            <a:pPr marL="0" lvl="0" indent="0" algn="just">
              <a:buNone/>
            </a:pPr>
            <a:r>
              <a:rPr lang="uk-UA" sz="1800" b="1" dirty="0">
                <a:latin typeface="Times New Roman" pitchFamily="18" charset="0"/>
                <a:cs typeface="Times New Roman" pitchFamily="18" charset="0"/>
              </a:rPr>
              <a:t>Оцінювання факторів, що впливають на комплекс просування. </a:t>
            </a:r>
            <a:r>
              <a:rPr lang="uk-UA" sz="1800" dirty="0">
                <a:latin typeface="Times New Roman" pitchFamily="18" charset="0"/>
                <a:cs typeface="Times New Roman" pitchFamily="18" charset="0"/>
              </a:rPr>
              <a:t>На вибір певного засобу, або засобів просування товарів впливають різні фактори, основними серед яких є</a:t>
            </a:r>
            <a:r>
              <a:rPr lang="uk-UA"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494261947"/>
              </p:ext>
            </p:extLst>
          </p:nvPr>
        </p:nvGraphicFramePr>
        <p:xfrm>
          <a:off x="179512" y="1412776"/>
          <a:ext cx="878497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5440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229600" cy="4525963"/>
          </a:xfrm>
        </p:spPr>
        <p:txBody>
          <a:bodyPr>
            <a:normAutofit/>
          </a:bodyPr>
          <a:lstStyle/>
          <a:p>
            <a:pPr marL="0" lvl="0" indent="0" algn="just">
              <a:buNone/>
            </a:pPr>
            <a:r>
              <a:rPr lang="uk-UA" sz="2600" b="1" dirty="0">
                <a:latin typeface="Times New Roman" pitchFamily="18" charset="0"/>
                <a:cs typeface="Times New Roman" pitchFamily="18" charset="0"/>
              </a:rPr>
              <a:t>Розробка стратегії просування. </a:t>
            </a:r>
            <a:r>
              <a:rPr lang="uk-UA" sz="2600" dirty="0">
                <a:latin typeface="Times New Roman" pitchFamily="18" charset="0"/>
                <a:cs typeface="Times New Roman" pitchFamily="18" charset="0"/>
              </a:rPr>
              <a:t>На цьому етапі відповідно до визначених цілей розробляється стратегія просування:</a:t>
            </a:r>
            <a:endParaRPr lang="ru-RU" sz="2600" dirty="0">
              <a:latin typeface="Times New Roman" pitchFamily="18" charset="0"/>
              <a:cs typeface="Times New Roman" pitchFamily="18" charset="0"/>
            </a:endParaRPr>
          </a:p>
          <a:p>
            <a:pPr marL="0" indent="0">
              <a:buNone/>
            </a:pPr>
            <a:endParaRPr lang="ru-RU" dirty="0"/>
          </a:p>
        </p:txBody>
      </p:sp>
      <p:graphicFrame>
        <p:nvGraphicFramePr>
          <p:cNvPr id="4" name="Схема 3"/>
          <p:cNvGraphicFramePr/>
          <p:nvPr>
            <p:extLst>
              <p:ext uri="{D42A27DB-BD31-4B8C-83A1-F6EECF244321}">
                <p14:modId xmlns:p14="http://schemas.microsoft.com/office/powerpoint/2010/main" val="3317178165"/>
              </p:ext>
            </p:extLst>
          </p:nvPr>
        </p:nvGraphicFramePr>
        <p:xfrm>
          <a:off x="179512" y="1643360"/>
          <a:ext cx="5544616" cy="502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3105" y="4030960"/>
            <a:ext cx="27241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72174" y="1268760"/>
            <a:ext cx="3095081"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982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pPr lvl="0"/>
            <a:r>
              <a:rPr lang="uk-UA" sz="1800" b="1" dirty="0">
                <a:latin typeface="Times New Roman" pitchFamily="18" charset="0"/>
                <a:cs typeface="Times New Roman" pitchFamily="18" charset="0"/>
              </a:rPr>
              <a:t>Складання та розподіл бюджету просування.</a:t>
            </a:r>
            <a:r>
              <a:rPr lang="ru-RU" sz="1800" b="1" dirty="0">
                <a:latin typeface="Times New Roman" pitchFamily="18" charset="0"/>
                <a:cs typeface="Times New Roman" pitchFamily="18" charset="0"/>
              </a:rPr>
              <a:t/>
            </a:r>
            <a:br>
              <a:rPr lang="ru-RU" sz="1800" b="1" dirty="0">
                <a:latin typeface="Times New Roman" pitchFamily="18" charset="0"/>
                <a:cs typeface="Times New Roman" pitchFamily="18" charset="0"/>
              </a:rPr>
            </a:br>
            <a:r>
              <a:rPr lang="uk-UA" sz="1800" dirty="0" smtClean="0">
                <a:latin typeface="Times New Roman" pitchFamily="18" charset="0"/>
                <a:cs typeface="Times New Roman" pitchFamily="18" charset="0"/>
              </a:rPr>
              <a:t>Виділяють ряд методів </a:t>
            </a:r>
            <a:r>
              <a:rPr lang="uk-UA" sz="1800" dirty="0">
                <a:latin typeface="Times New Roman" pitchFamily="18" charset="0"/>
                <a:cs typeface="Times New Roman" pitchFamily="18" charset="0"/>
              </a:rPr>
              <a:t>складання бюджету просування:</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
        <p:nvSpPr>
          <p:cNvPr id="3" name="Объект 2"/>
          <p:cNvSpPr>
            <a:spLocks noGrp="1"/>
          </p:cNvSpPr>
          <p:nvPr>
            <p:ph idx="1"/>
          </p:nvPr>
        </p:nvSpPr>
        <p:spPr>
          <a:xfrm>
            <a:off x="395536" y="1052736"/>
            <a:ext cx="8229600" cy="4525963"/>
          </a:xfrm>
        </p:spPr>
        <p:txBody>
          <a:bodyPr>
            <a:noAutofit/>
          </a:bodyPr>
          <a:lstStyle/>
          <a:p>
            <a:pPr lvl="0" algn="just"/>
            <a:r>
              <a:rPr lang="uk-UA" sz="1600" i="1" dirty="0">
                <a:latin typeface="Times New Roman" pitchFamily="18" charset="0"/>
                <a:cs typeface="Times New Roman" pitchFamily="18" charset="0"/>
              </a:rPr>
              <a:t>метод розрахунку бюджету на основі цілей і завдань просування </a:t>
            </a:r>
            <a:r>
              <a:rPr lang="uk-UA" sz="1600" dirty="0">
                <a:latin typeface="Times New Roman" pitchFamily="18" charset="0"/>
                <a:cs typeface="Times New Roman" pitchFamily="18" charset="0"/>
              </a:rPr>
              <a:t>– передбачає розрахунок бюджету як суми витрат, необхідних для досягнення цілей просування. Цей метод включає визначення конкретних цілей просування, визначення завдань, які необхідно вирішити для досягнення цілей, оцінку витрат на вирішення цих завдань. Сума цих витрат і складе бюджет просування. Цей метод змушує зважувати на взаємозв’язок між грошовими витратами та результатами просування;</a:t>
            </a:r>
            <a:endParaRPr lang="ru-RU" sz="1600" dirty="0">
              <a:latin typeface="Times New Roman" pitchFamily="18" charset="0"/>
              <a:cs typeface="Times New Roman" pitchFamily="18" charset="0"/>
            </a:endParaRPr>
          </a:p>
          <a:p>
            <a:pPr lvl="0" algn="just"/>
            <a:r>
              <a:rPr lang="uk-UA" sz="1600" i="1" dirty="0">
                <a:latin typeface="Times New Roman" pitchFamily="18" charset="0"/>
                <a:cs typeface="Times New Roman" pitchFamily="18" charset="0"/>
              </a:rPr>
              <a:t>метод визначення бюджету просування у відсотках від обсягу продажу </a:t>
            </a:r>
            <a:r>
              <a:rPr lang="uk-UA" sz="1600" dirty="0">
                <a:latin typeface="Times New Roman" pitchFamily="18" charset="0"/>
                <a:cs typeface="Times New Roman" pitchFamily="18" charset="0"/>
              </a:rPr>
              <a:t>– бюджет розраховується як відсоток від виручки поточного року. Цей метод простий у використанні, адже сума асигнувань на просування залежить від товарообороту. Проте він має ряд недоліків. При його використанні збут розглядається, як передумова просування, а не як результат;</a:t>
            </a:r>
            <a:endParaRPr lang="ru-RU" sz="1600" dirty="0">
              <a:latin typeface="Times New Roman" pitchFamily="18" charset="0"/>
              <a:cs typeface="Times New Roman" pitchFamily="18" charset="0"/>
            </a:endParaRPr>
          </a:p>
          <a:p>
            <a:pPr lvl="0" algn="just"/>
            <a:r>
              <a:rPr lang="uk-UA" sz="1600" i="1" dirty="0">
                <a:latin typeface="Times New Roman" pitchFamily="18" charset="0"/>
                <a:cs typeface="Times New Roman" pitchFamily="18" charset="0"/>
              </a:rPr>
              <a:t>метод паритету з конкурентами </a:t>
            </a:r>
            <a:r>
              <a:rPr lang="uk-UA" sz="1600" dirty="0">
                <a:latin typeface="Times New Roman" pitchFamily="18" charset="0"/>
                <a:cs typeface="Times New Roman" pitchFamily="18" charset="0"/>
              </a:rPr>
              <a:t>– розмір бюджету просування залежить від витрат конкурентів. Інформаційною базою тут </a:t>
            </a:r>
            <a:r>
              <a:rPr lang="en-US" sz="1600" dirty="0">
                <a:latin typeface="Times New Roman" pitchFamily="18" charset="0"/>
                <a:cs typeface="Times New Roman" pitchFamily="18" charset="0"/>
              </a:rPr>
              <a:t> </a:t>
            </a:r>
            <a:r>
              <a:rPr lang="uk-UA" sz="1600" dirty="0" smtClean="0">
                <a:latin typeface="Times New Roman" pitchFamily="18" charset="0"/>
                <a:cs typeface="Times New Roman" pitchFamily="18" charset="0"/>
              </a:rPr>
              <a:t>є результати </a:t>
            </a:r>
            <a:r>
              <a:rPr lang="uk-UA" sz="1600" dirty="0">
                <a:latin typeface="Times New Roman" pitchFamily="18" charset="0"/>
                <a:cs typeface="Times New Roman" pitchFamily="18" charset="0"/>
              </a:rPr>
              <a:t>моніторингу реклами в засобах масової інформації, які надають спеціальні дослідницькі організації. Про користь цього методу свідчать два аргументи. По-перше, рівень витрат конкурентів відображає точку зору більшості компаній галузі. </a:t>
            </a:r>
            <a:r>
              <a:rPr lang="uk-UA" sz="1600" dirty="0" err="1">
                <a:latin typeface="Times New Roman" pitchFamily="18" charset="0"/>
                <a:cs typeface="Times New Roman" pitchFamily="18" charset="0"/>
              </a:rPr>
              <a:t>По-</a:t>
            </a:r>
            <a:r>
              <a:rPr lang="uk-UA" sz="1600" dirty="0">
                <a:latin typeface="Times New Roman" pitchFamily="18" charset="0"/>
                <a:cs typeface="Times New Roman" pitchFamily="18" charset="0"/>
              </a:rPr>
              <a:t> друге, вважається, що однаковий рівень витрат допомагає уникнути гострої конкуренції в сфері </a:t>
            </a:r>
            <a:r>
              <a:rPr lang="uk-UA" sz="1600" dirty="0" smtClean="0">
                <a:latin typeface="Times New Roman" pitchFamily="18" charset="0"/>
                <a:cs typeface="Times New Roman" pitchFamily="18" charset="0"/>
              </a:rPr>
              <a:t>просування;</a:t>
            </a:r>
            <a:endParaRPr lang="ru-RU" sz="1600" dirty="0" smtClean="0">
              <a:latin typeface="Times New Roman" pitchFamily="18" charset="0"/>
              <a:cs typeface="Times New Roman" pitchFamily="18" charset="0"/>
            </a:endParaRPr>
          </a:p>
          <a:p>
            <a:pPr lvl="0" algn="just"/>
            <a:r>
              <a:rPr lang="uk-UA" sz="1600" i="1" dirty="0" smtClean="0">
                <a:latin typeface="Times New Roman" pitchFamily="18" charset="0"/>
                <a:cs typeface="Times New Roman" pitchFamily="18" charset="0"/>
              </a:rPr>
              <a:t>метод </a:t>
            </a:r>
            <a:r>
              <a:rPr lang="uk-UA" sz="1600" i="1" dirty="0">
                <a:latin typeface="Times New Roman" pitchFamily="18" charset="0"/>
                <a:cs typeface="Times New Roman" pitchFamily="18" charset="0"/>
              </a:rPr>
              <a:t>розрахунку бюджету від наявних коштів </a:t>
            </a:r>
            <a:r>
              <a:rPr lang="uk-UA" sz="1600" dirty="0">
                <a:latin typeface="Times New Roman" pitchFamily="18" charset="0"/>
                <a:cs typeface="Times New Roman" pitchFamily="18" charset="0"/>
              </a:rPr>
              <a:t>– бюджет визначається як сума, що залишилася після відрахування від загального доходу витрат на виробництво, постійних витрат, що не залежать від обсягів виробництва.</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3669211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normAutofit fontScale="90000"/>
          </a:bodyPr>
          <a:lstStyle/>
          <a:p>
            <a:pPr lvl="0"/>
            <a:r>
              <a:rPr lang="uk-UA" b="1" dirty="0" smtClean="0"/>
              <a:t>Оцінювання комплексу просування.</a:t>
            </a:r>
            <a:r>
              <a:rPr lang="ru-RU" b="1" dirty="0" smtClean="0"/>
              <a:t/>
            </a:r>
            <a:br>
              <a:rPr lang="ru-RU" b="1" dirty="0" smtClean="0"/>
            </a:br>
            <a:endParaRPr lang="ru-RU" dirty="0"/>
          </a:p>
        </p:txBody>
      </p:sp>
      <p:sp>
        <p:nvSpPr>
          <p:cNvPr id="3" name="Объект 2"/>
          <p:cNvSpPr>
            <a:spLocks noGrp="1"/>
          </p:cNvSpPr>
          <p:nvPr>
            <p:ph idx="1"/>
          </p:nvPr>
        </p:nvSpPr>
        <p:spPr>
          <a:xfrm>
            <a:off x="395536" y="764704"/>
            <a:ext cx="8229600" cy="4525963"/>
          </a:xfrm>
        </p:spPr>
        <p:txBody>
          <a:bodyPr>
            <a:normAutofit/>
          </a:bodyPr>
          <a:lstStyle/>
          <a:p>
            <a:pPr marL="0" indent="0" algn="ctr">
              <a:buNone/>
            </a:pPr>
            <a:r>
              <a:rPr lang="uk-UA" dirty="0" smtClean="0">
                <a:latin typeface="Times New Roman" pitchFamily="18" charset="0"/>
                <a:cs typeface="Times New Roman" pitchFamily="18" charset="0"/>
              </a:rPr>
              <a:t>До </a:t>
            </a:r>
            <a:r>
              <a:rPr lang="uk-UA" dirty="0">
                <a:latin typeface="Times New Roman" pitchFamily="18" charset="0"/>
                <a:cs typeface="Times New Roman" pitchFamily="18" charset="0"/>
              </a:rPr>
              <a:t>загальної оцінки комплексу маркетингу оцінюється</a:t>
            </a:r>
            <a:r>
              <a:rPr lang="uk-UA" dirty="0" smtClean="0">
                <a:latin typeface="Times New Roman" pitchFamily="18" charset="0"/>
                <a:cs typeface="Times New Roman" pitchFamily="18" charset="0"/>
              </a:rPr>
              <a:t>:</a:t>
            </a:r>
          </a:p>
          <a:p>
            <a:pPr marL="0" indent="0">
              <a:buNone/>
            </a:pPr>
            <a:endParaRPr lang="ru-RU" dirty="0"/>
          </a:p>
          <a:p>
            <a:pPr marL="0" indent="0">
              <a:buNone/>
            </a:pPr>
            <a:endParaRPr lang="ru-RU" dirty="0"/>
          </a:p>
        </p:txBody>
      </p:sp>
      <p:graphicFrame>
        <p:nvGraphicFramePr>
          <p:cNvPr id="4" name="Схема 3"/>
          <p:cNvGraphicFramePr/>
          <p:nvPr>
            <p:extLst>
              <p:ext uri="{D42A27DB-BD31-4B8C-83A1-F6EECF244321}">
                <p14:modId xmlns:p14="http://schemas.microsoft.com/office/powerpoint/2010/main" val="2764098414"/>
              </p:ext>
            </p:extLst>
          </p:nvPr>
        </p:nvGraphicFramePr>
        <p:xfrm>
          <a:off x="251520" y="1916832"/>
          <a:ext cx="7920880"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361200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3208</Words>
  <Application>Microsoft Office PowerPoint</Application>
  <PresentationFormat>Экран (4:3)</PresentationFormat>
  <Paragraphs>213</Paragraphs>
  <Slides>28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ТЕМА 10. МАРКЕТИНГОВА КОМУНІКАЦІЙНА ПОЛІТИКА</vt:lpstr>
      <vt:lpstr>Презентация PowerPoint</vt:lpstr>
      <vt:lpstr>Презентация PowerPoint</vt:lpstr>
      <vt:lpstr>Презентация PowerPoint</vt:lpstr>
      <vt:lpstr>2. Процес вибору комплексу просування товару</vt:lpstr>
      <vt:lpstr>Презентация PowerPoint</vt:lpstr>
      <vt:lpstr>Презентация PowerPoint</vt:lpstr>
      <vt:lpstr>Складання та розподіл бюджету просування. Виділяють ряд методів складання бюджету просування: </vt:lpstr>
      <vt:lpstr>Оцінювання комплексу просування. </vt:lpstr>
      <vt:lpstr>3. Планування реклами </vt:lpstr>
      <vt:lpstr>Для реалізації маркетингових цілей застосовують такі види реклами</vt:lpstr>
      <vt:lpstr>Під час розробки рекламної програми маркетологові необхідно прийняти п’ять принципових рішень:</vt:lpstr>
      <vt:lpstr>Презентация PowerPoint</vt:lpstr>
      <vt:lpstr>Презентация PowerPoint</vt:lpstr>
      <vt:lpstr>Презентация PowerPoint</vt:lpstr>
      <vt:lpstr>4. Стимулювання збуту</vt:lpstr>
      <vt:lpstr>Процес стимулювання збуту може бути представлений як послідовність п’яти етапів: </vt:lpstr>
      <vt:lpstr>Презентация PowerPoint</vt:lpstr>
      <vt:lpstr>Презентация PowerPoint</vt:lpstr>
      <vt:lpstr>Презентация PowerPoint</vt:lpstr>
      <vt:lpstr>5. Пропаганда як засіб впливу в комплексі стимулювання</vt:lpstr>
      <vt:lpstr>Організація пропагандистської діяльності включає в себе такі етапи: </vt:lpstr>
      <vt:lpstr>6. Особистий продаж і управління збутом </vt:lpstr>
      <vt:lpstr>Презентация PowerPoint</vt:lpstr>
      <vt:lpstr>Презентация PowerPoint</vt:lpstr>
      <vt:lpstr>Презентация PowerPoint</vt:lpstr>
      <vt:lpstr>Презентация PowerPoint</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10. МАРКЕТИНГОВА КОМУНІКАЦІЙНА ПОЛІТИКА</dc:title>
  <dc:creator>Admin</dc:creator>
  <cp:lastModifiedBy>User</cp:lastModifiedBy>
  <cp:revision>10</cp:revision>
  <dcterms:created xsi:type="dcterms:W3CDTF">2022-04-13T13:14:29Z</dcterms:created>
  <dcterms:modified xsi:type="dcterms:W3CDTF">2022-04-16T18:39:50Z</dcterms:modified>
</cp:coreProperties>
</file>