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9" r:id="rId3"/>
    <p:sldId id="266" r:id="rId4"/>
    <p:sldId id="267" r:id="rId5"/>
    <p:sldId id="268" r:id="rId6"/>
    <p:sldId id="265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EDB84-2734-4455-8A2F-82422D4CBAF1}" type="datetimeFigureOut">
              <a:rPr lang="ru-RU" smtClean="0"/>
              <a:t>23.10.2016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55241-2CF7-4A62-B54A-13D1A783B5D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785794"/>
            <a:ext cx="8643998" cy="4525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5400" b="1" dirty="0" smtClean="0">
                <a:solidFill>
                  <a:srgbClr val="FF0000"/>
                </a:solidFill>
              </a:rPr>
              <a:t>ПОБУДОВА ГРАФІКІВ ФУНКЦІЙ ЗА ДОПОМОГОЮ ГЕОМЕТРИЧНИХ ПЕРЕТВОРЕНЬ ВІДОМИХ ГРАФІКІВ ФУНКЦІЙ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dirty="0" smtClean="0"/>
              <a:t>y=-f(x)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5957" name="Picture 5"/>
          <p:cNvPicPr>
            <a:picLocks noChangeAspect="1" noChangeArrowheads="1"/>
          </p:cNvPicPr>
          <p:nvPr/>
        </p:nvPicPr>
        <p:blipFill>
          <a:blip r:embed="rId3"/>
          <a:srcRect l="44063" t="12097" r="30625" b="6682"/>
          <a:stretch>
            <a:fillRect/>
          </a:stretch>
        </p:blipFill>
        <p:spPr bwMode="auto">
          <a:xfrm>
            <a:off x="357158" y="1142984"/>
            <a:ext cx="3086984" cy="5373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 l="234" t="14113" r="86875" b="84087"/>
          <a:stretch>
            <a:fillRect/>
          </a:stretch>
        </p:blipFill>
        <p:spPr bwMode="auto">
          <a:xfrm>
            <a:off x="428596" y="6000768"/>
            <a:ext cx="3929090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3"/>
          <a:srcRect l="219" t="55519" r="90740" b="42464"/>
          <a:stretch>
            <a:fillRect/>
          </a:stretch>
        </p:blipFill>
        <p:spPr bwMode="auto">
          <a:xfrm>
            <a:off x="428596" y="6357958"/>
            <a:ext cx="295277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8" name="Picture 6"/>
          <p:cNvPicPr>
            <a:picLocks noChangeAspect="1" noChangeArrowheads="1"/>
          </p:cNvPicPr>
          <p:nvPr/>
        </p:nvPicPr>
        <p:blipFill>
          <a:blip r:embed="rId4"/>
          <a:srcRect l="392" t="39439" r="90000" b="58754"/>
          <a:stretch>
            <a:fillRect/>
          </a:stretch>
        </p:blipFill>
        <p:spPr bwMode="auto">
          <a:xfrm>
            <a:off x="4000496" y="4357694"/>
            <a:ext cx="350046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/>
          <a:srcRect l="52281" t="36175" b="30991"/>
          <a:stretch>
            <a:fillRect/>
          </a:stretch>
        </p:blipFill>
        <p:spPr bwMode="auto">
          <a:xfrm>
            <a:off x="3571868" y="1571612"/>
            <a:ext cx="528641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4"/>
          <a:srcRect l="519" t="57420" r="90037" b="40532"/>
          <a:stretch>
            <a:fillRect/>
          </a:stretch>
        </p:blipFill>
        <p:spPr bwMode="auto">
          <a:xfrm>
            <a:off x="4071934" y="4929198"/>
            <a:ext cx="3357586" cy="39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dirty="0" smtClean="0"/>
              <a:t>Y=f(-x)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3"/>
          <a:srcRect l="508" t="58989" r="87813" b="39139"/>
          <a:stretch>
            <a:fillRect/>
          </a:stretch>
        </p:blipFill>
        <p:spPr bwMode="auto">
          <a:xfrm>
            <a:off x="3500430" y="5072074"/>
            <a:ext cx="328614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/>
          <a:srcRect l="49625" t="12845" r="35781" b="5069"/>
          <a:stretch>
            <a:fillRect/>
          </a:stretch>
        </p:blipFill>
        <p:spPr bwMode="auto">
          <a:xfrm>
            <a:off x="428596" y="500042"/>
            <a:ext cx="1766148" cy="5389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/>
          <a:srcRect l="15875" t="32163" r="2031" b="36060"/>
          <a:stretch>
            <a:fillRect/>
          </a:stretch>
        </p:blipFill>
        <p:spPr bwMode="auto">
          <a:xfrm>
            <a:off x="2428860" y="1285860"/>
            <a:ext cx="6357982" cy="3367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0051" name="Picture 3"/>
          <p:cNvPicPr>
            <a:picLocks noChangeAspect="1" noChangeArrowheads="1"/>
          </p:cNvPicPr>
          <p:nvPr/>
        </p:nvPicPr>
        <p:blipFill>
          <a:blip r:embed="rId4"/>
          <a:srcRect t="19758" r="88281" b="77650"/>
          <a:stretch>
            <a:fillRect/>
          </a:stretch>
        </p:blipFill>
        <p:spPr bwMode="auto">
          <a:xfrm>
            <a:off x="214282" y="5786454"/>
            <a:ext cx="2976583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/>
          <a:srcRect t="61118" r="88281" b="36175"/>
          <a:stretch>
            <a:fillRect/>
          </a:stretch>
        </p:blipFill>
        <p:spPr bwMode="auto">
          <a:xfrm>
            <a:off x="214282" y="6215082"/>
            <a:ext cx="2925924" cy="36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 l="254" t="39738" r="87813" b="58390"/>
          <a:stretch>
            <a:fillRect/>
          </a:stretch>
        </p:blipFill>
        <p:spPr bwMode="auto">
          <a:xfrm>
            <a:off x="3428992" y="4714884"/>
            <a:ext cx="335758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dirty="0" smtClean="0"/>
              <a:t>Y=|f(x)|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1074" name="Picture 2"/>
          <p:cNvPicPr>
            <a:picLocks noChangeAspect="1" noChangeArrowheads="1"/>
          </p:cNvPicPr>
          <p:nvPr/>
        </p:nvPicPr>
        <p:blipFill>
          <a:blip r:embed="rId3"/>
          <a:srcRect l="30938" t="13825" r="22656" b="5818"/>
          <a:stretch>
            <a:fillRect/>
          </a:stretch>
        </p:blipFill>
        <p:spPr bwMode="auto">
          <a:xfrm>
            <a:off x="4572000" y="1285860"/>
            <a:ext cx="418256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1075" name="Picture 3"/>
          <p:cNvPicPr>
            <a:picLocks noChangeAspect="1" noChangeArrowheads="1"/>
          </p:cNvPicPr>
          <p:nvPr/>
        </p:nvPicPr>
        <p:blipFill>
          <a:blip r:embed="rId4"/>
          <a:srcRect l="40937" t="24194" r="27188" b="18778"/>
          <a:stretch>
            <a:fillRect/>
          </a:stretch>
        </p:blipFill>
        <p:spPr bwMode="auto">
          <a:xfrm>
            <a:off x="285720" y="1285860"/>
            <a:ext cx="4000528" cy="3882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 l="575" t="65217" r="89357" b="32662"/>
          <a:stretch>
            <a:fillRect/>
          </a:stretch>
        </p:blipFill>
        <p:spPr bwMode="auto">
          <a:xfrm>
            <a:off x="357158" y="5715016"/>
            <a:ext cx="2500330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/>
          <a:srcRect l="411" t="62848" r="89103" b="34878"/>
          <a:stretch>
            <a:fillRect/>
          </a:stretch>
        </p:blipFill>
        <p:spPr bwMode="auto">
          <a:xfrm>
            <a:off x="4643438" y="5786454"/>
            <a:ext cx="3357586" cy="395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 l="537" t="25910" r="90546" b="71969"/>
          <a:stretch>
            <a:fillRect/>
          </a:stretch>
        </p:blipFill>
        <p:spPr bwMode="auto">
          <a:xfrm>
            <a:off x="428596" y="5348608"/>
            <a:ext cx="2286016" cy="29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/>
          <a:srcRect l="589" t="49534" r="90159" b="48571"/>
          <a:stretch>
            <a:fillRect/>
          </a:stretch>
        </p:blipFill>
        <p:spPr bwMode="auto">
          <a:xfrm>
            <a:off x="4643438" y="5357826"/>
            <a:ext cx="2857520" cy="317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dirty="0" smtClean="0"/>
              <a:t>Y=f(|x|)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 l="34625" t="13825" r="24062" b="10517"/>
          <a:stretch>
            <a:fillRect/>
          </a:stretch>
        </p:blipFill>
        <p:spPr bwMode="auto">
          <a:xfrm>
            <a:off x="3286116" y="1357298"/>
            <a:ext cx="4889522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/>
          <a:srcRect l="49938" t="12845" r="36216" b="4205"/>
          <a:stretch>
            <a:fillRect/>
          </a:stretch>
        </p:blipFill>
        <p:spPr bwMode="auto">
          <a:xfrm>
            <a:off x="357158" y="500042"/>
            <a:ext cx="1714512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099" name="Picture 3"/>
          <p:cNvPicPr>
            <a:picLocks noChangeAspect="1" noChangeArrowheads="1"/>
          </p:cNvPicPr>
          <p:nvPr/>
        </p:nvPicPr>
        <p:blipFill>
          <a:blip r:embed="rId4"/>
          <a:srcRect t="68687" r="88808" b="28734"/>
          <a:stretch>
            <a:fillRect/>
          </a:stretch>
        </p:blipFill>
        <p:spPr bwMode="auto">
          <a:xfrm>
            <a:off x="500034" y="6215082"/>
            <a:ext cx="2857488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3"/>
          <a:srcRect l="508" t="67180" r="88828" b="30948"/>
          <a:stretch>
            <a:fillRect/>
          </a:stretch>
        </p:blipFill>
        <p:spPr bwMode="auto">
          <a:xfrm>
            <a:off x="5072066" y="6000768"/>
            <a:ext cx="300039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4"/>
          <a:srcRect l="242" t="19623" r="90245" b="77798"/>
          <a:stretch>
            <a:fillRect/>
          </a:stretch>
        </p:blipFill>
        <p:spPr bwMode="auto">
          <a:xfrm>
            <a:off x="571472" y="5929330"/>
            <a:ext cx="2428892" cy="357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/>
          <a:srcRect l="474" t="49333" r="90131" b="48795"/>
          <a:stretch>
            <a:fillRect/>
          </a:stretch>
        </p:blipFill>
        <p:spPr bwMode="auto">
          <a:xfrm>
            <a:off x="5072066" y="5715016"/>
            <a:ext cx="2643206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dirty="0" smtClean="0"/>
              <a:t>y=f(x)+a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 l="48750" t="11981" r="35000" b="5933"/>
          <a:stretch>
            <a:fillRect/>
          </a:stretch>
        </p:blipFill>
        <p:spPr bwMode="auto">
          <a:xfrm>
            <a:off x="5214942" y="1071546"/>
            <a:ext cx="2071702" cy="5677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5" name="Picture 3"/>
          <p:cNvPicPr>
            <a:picLocks noChangeAspect="1" noChangeArrowheads="1"/>
          </p:cNvPicPr>
          <p:nvPr/>
        </p:nvPicPr>
        <p:blipFill>
          <a:blip r:embed="rId3"/>
          <a:srcRect l="384" t="19600" r="90028" b="73330"/>
          <a:stretch>
            <a:fillRect/>
          </a:stretch>
        </p:blipFill>
        <p:spPr bwMode="auto">
          <a:xfrm>
            <a:off x="6072198" y="5357826"/>
            <a:ext cx="2928926" cy="11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5956" name="Picture 4"/>
          <p:cNvPicPr>
            <a:picLocks noChangeAspect="1" noChangeArrowheads="1"/>
          </p:cNvPicPr>
          <p:nvPr/>
        </p:nvPicPr>
        <p:blipFill>
          <a:blip r:embed="rId4"/>
          <a:srcRect l="208" t="14113" r="90417" b="80127"/>
          <a:stretch>
            <a:fillRect/>
          </a:stretch>
        </p:blipFill>
        <p:spPr bwMode="auto">
          <a:xfrm>
            <a:off x="428596" y="5357826"/>
            <a:ext cx="321471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/>
          <a:srcRect l="46813" t="12961" r="32031" b="39516"/>
          <a:stretch>
            <a:fillRect/>
          </a:stretch>
        </p:blipFill>
        <p:spPr bwMode="auto">
          <a:xfrm>
            <a:off x="357158" y="1142984"/>
            <a:ext cx="3224234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dirty="0" smtClean="0"/>
              <a:t>y=f(</a:t>
            </a:r>
            <a:r>
              <a:rPr lang="en-US" b="1" i="1" dirty="0" err="1" smtClean="0"/>
              <a:t>x+b</a:t>
            </a:r>
            <a:r>
              <a:rPr lang="en-US" b="1" i="1" dirty="0" smtClean="0"/>
              <a:t>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/>
          <a:srcRect l="37438" t="25058" r="25937" b="17050"/>
          <a:stretch>
            <a:fillRect/>
          </a:stretch>
        </p:blipFill>
        <p:spPr bwMode="auto">
          <a:xfrm>
            <a:off x="0" y="1357298"/>
            <a:ext cx="5581656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/>
          <a:srcRect t="25870" r="89218" b="66301"/>
          <a:stretch>
            <a:fillRect/>
          </a:stretch>
        </p:blipFill>
        <p:spPr bwMode="auto">
          <a:xfrm>
            <a:off x="1928794" y="5929330"/>
            <a:ext cx="2357454" cy="928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 l="39219" t="11981" r="29375" b="41360"/>
          <a:stretch>
            <a:fillRect/>
          </a:stretch>
        </p:blipFill>
        <p:spPr bwMode="auto">
          <a:xfrm>
            <a:off x="5155404" y="1285860"/>
            <a:ext cx="398859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 l="313" t="31797" r="90000" b="62961"/>
          <a:stretch>
            <a:fillRect/>
          </a:stretch>
        </p:blipFill>
        <p:spPr bwMode="auto">
          <a:xfrm>
            <a:off x="5429256" y="4714884"/>
            <a:ext cx="2214578" cy="650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6979" name="Picture 3"/>
          <p:cNvPicPr>
            <a:picLocks noChangeAspect="1" noChangeArrowheads="1"/>
          </p:cNvPicPr>
          <p:nvPr/>
        </p:nvPicPr>
        <p:blipFill>
          <a:blip r:embed="rId4"/>
          <a:srcRect l="469" t="14141" r="88438" b="83699"/>
          <a:stretch>
            <a:fillRect/>
          </a:stretch>
        </p:blipFill>
        <p:spPr bwMode="auto">
          <a:xfrm>
            <a:off x="5429256" y="4429132"/>
            <a:ext cx="2809788" cy="296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dirty="0" smtClean="0"/>
              <a:t>y=</a:t>
            </a:r>
            <a:r>
              <a:rPr lang="en-US" b="1" i="1" dirty="0" err="1" smtClean="0"/>
              <a:t>kf</a:t>
            </a:r>
            <a:r>
              <a:rPr lang="en-US" b="1" i="1" dirty="0" smtClean="0"/>
              <a:t>(x)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/>
          <a:srcRect l="46875" t="12961" r="33906" b="5818"/>
          <a:stretch>
            <a:fillRect/>
          </a:stretch>
        </p:blipFill>
        <p:spPr bwMode="auto">
          <a:xfrm>
            <a:off x="357158" y="857232"/>
            <a:ext cx="2071702" cy="474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3"/>
          <a:srcRect l="469" t="35427" r="89687" b="60253"/>
          <a:stretch>
            <a:fillRect/>
          </a:stretch>
        </p:blipFill>
        <p:spPr bwMode="auto">
          <a:xfrm>
            <a:off x="500034" y="6000768"/>
            <a:ext cx="2500330" cy="595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/>
          <a:srcRect l="469" t="19874" r="89687" b="78216"/>
          <a:stretch>
            <a:fillRect/>
          </a:stretch>
        </p:blipFill>
        <p:spPr bwMode="auto">
          <a:xfrm>
            <a:off x="500034" y="5643578"/>
            <a:ext cx="2714644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8003" name="Picture 3"/>
          <p:cNvPicPr>
            <a:picLocks noChangeAspect="1" noChangeArrowheads="1"/>
          </p:cNvPicPr>
          <p:nvPr/>
        </p:nvPicPr>
        <p:blipFill>
          <a:blip r:embed="rId4"/>
          <a:srcRect l="53438" t="14573" b="37039"/>
          <a:stretch>
            <a:fillRect/>
          </a:stretch>
        </p:blipFill>
        <p:spPr bwMode="auto">
          <a:xfrm>
            <a:off x="2786050" y="1285860"/>
            <a:ext cx="582891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/>
          <a:srcRect t="39285" r="87812" b="52938"/>
          <a:stretch>
            <a:fillRect/>
          </a:stretch>
        </p:blipFill>
        <p:spPr bwMode="auto">
          <a:xfrm>
            <a:off x="4000496" y="4714884"/>
            <a:ext cx="309556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2" descr="http://mypresentation.ru/documents/c83a7e9b4dd815bd4b4ec708d93c08e3/im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b="1" i="1" dirty="0" smtClean="0"/>
              <a:t>Y=f(</a:t>
            </a:r>
            <a:r>
              <a:rPr lang="en-US" b="1" i="1" dirty="0" err="1" smtClean="0"/>
              <a:t>kx</a:t>
            </a:r>
            <a:r>
              <a:rPr lang="en-US" b="1" i="1" dirty="0" smtClean="0"/>
              <a:t>)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/>
          <a:srcRect l="281" t="45449" r="86875" b="49885"/>
          <a:stretch>
            <a:fillRect/>
          </a:stretch>
        </p:blipFill>
        <p:spPr bwMode="auto">
          <a:xfrm>
            <a:off x="500034" y="5572140"/>
            <a:ext cx="326228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 l="37906" t="22350" r="25937" b="14574"/>
          <a:stretch>
            <a:fillRect/>
          </a:stretch>
        </p:blipFill>
        <p:spPr bwMode="auto">
          <a:xfrm>
            <a:off x="214282" y="1214422"/>
            <a:ext cx="415155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/>
          <a:srcRect t="25922" r="86875" b="72350"/>
          <a:stretch>
            <a:fillRect/>
          </a:stretch>
        </p:blipFill>
        <p:spPr bwMode="auto">
          <a:xfrm>
            <a:off x="428596" y="5286388"/>
            <a:ext cx="3214710" cy="22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9027" name="Picture 3"/>
          <p:cNvPicPr>
            <a:picLocks noChangeAspect="1" noChangeArrowheads="1"/>
          </p:cNvPicPr>
          <p:nvPr/>
        </p:nvPicPr>
        <p:blipFill>
          <a:blip r:embed="rId4"/>
          <a:srcRect l="33398" t="12845" r="21328" b="5069"/>
          <a:stretch>
            <a:fillRect/>
          </a:stretch>
        </p:blipFill>
        <p:spPr bwMode="auto">
          <a:xfrm>
            <a:off x="4857752" y="1214422"/>
            <a:ext cx="406720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4"/>
          <a:srcRect l="469" t="49396" r="88360" b="44023"/>
          <a:stretch>
            <a:fillRect/>
          </a:stretch>
        </p:blipFill>
        <p:spPr bwMode="auto">
          <a:xfrm>
            <a:off x="4643438" y="5143512"/>
            <a:ext cx="268289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</TotalTime>
  <Words>35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y=-f(x)</vt:lpstr>
      <vt:lpstr>Y=f(-x)</vt:lpstr>
      <vt:lpstr>Y=|f(x)|</vt:lpstr>
      <vt:lpstr>Y=f(|x|)</vt:lpstr>
      <vt:lpstr>y=f(x)+a</vt:lpstr>
      <vt:lpstr>y=f(x+b)</vt:lpstr>
      <vt:lpstr>y=kf(x)</vt:lpstr>
      <vt:lpstr>Y=f(kx)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макс</dc:creator>
  <cp:lastModifiedBy>макс</cp:lastModifiedBy>
  <cp:revision>11</cp:revision>
  <dcterms:created xsi:type="dcterms:W3CDTF">2016-10-23T14:31:08Z</dcterms:created>
  <dcterms:modified xsi:type="dcterms:W3CDTF">2016-10-23T16:20:35Z</dcterms:modified>
</cp:coreProperties>
</file>