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9" r:id="rId3"/>
    <p:sldId id="304" r:id="rId4"/>
    <p:sldId id="261" r:id="rId5"/>
    <p:sldId id="263" r:id="rId6"/>
    <p:sldId id="292" r:id="rId7"/>
    <p:sldId id="262" r:id="rId8"/>
    <p:sldId id="264" r:id="rId9"/>
    <p:sldId id="260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3" r:id="rId19"/>
    <p:sldId id="296" r:id="rId20"/>
    <p:sldId id="272" r:id="rId21"/>
    <p:sldId id="301" r:id="rId22"/>
    <p:sldId id="295" r:id="rId23"/>
    <p:sldId id="273" r:id="rId24"/>
    <p:sldId id="303" r:id="rId25"/>
    <p:sldId id="274" r:id="rId26"/>
    <p:sldId id="289" r:id="rId27"/>
    <p:sldId id="302" r:id="rId28"/>
    <p:sldId id="275" r:id="rId29"/>
    <p:sldId id="294" r:id="rId30"/>
    <p:sldId id="278" r:id="rId31"/>
    <p:sldId id="276" r:id="rId32"/>
    <p:sldId id="279" r:id="rId33"/>
    <p:sldId id="297" r:id="rId34"/>
    <p:sldId id="281" r:id="rId35"/>
    <p:sldId id="300" r:id="rId36"/>
    <p:sldId id="299" r:id="rId37"/>
    <p:sldId id="282" r:id="rId38"/>
    <p:sldId id="291" r:id="rId39"/>
    <p:sldId id="290" r:id="rId40"/>
    <p:sldId id="305" r:id="rId41"/>
    <p:sldId id="306" r:id="rId42"/>
    <p:sldId id="283" r:id="rId43"/>
    <p:sldId id="284" r:id="rId44"/>
    <p:sldId id="285" r:id="rId45"/>
    <p:sldId id="286" r:id="rId46"/>
    <p:sldId id="287" r:id="rId47"/>
    <p:sldId id="288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7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на Сердюк" userId="583183bb-5ed1-4284-ab5b-f9e3a9c47475" providerId="ADAL" clId="{F0A19924-56C7-4810-AD53-8114760332C4}"/>
    <pc:docChg chg="undo redo custSel addSld delSld modSld modMainMaster">
      <pc:chgData name="Олена Сердюк" userId="583183bb-5ed1-4284-ab5b-f9e3a9c47475" providerId="ADAL" clId="{F0A19924-56C7-4810-AD53-8114760332C4}" dt="2023-12-12T13:47:40.886" v="4567" actId="1076"/>
      <pc:docMkLst>
        <pc:docMk/>
      </pc:docMkLst>
      <pc:sldChg chg="addSp delSp modSp mod">
        <pc:chgData name="Олена Сердюк" userId="583183bb-5ed1-4284-ab5b-f9e3a9c47475" providerId="ADAL" clId="{F0A19924-56C7-4810-AD53-8114760332C4}" dt="2023-12-12T11:10:01.866" v="4430" actId="1076"/>
        <pc:sldMkLst>
          <pc:docMk/>
          <pc:sldMk cId="2574565167" sldId="256"/>
        </pc:sldMkLst>
        <pc:spChg chg="mod">
          <ac:chgData name="Олена Сердюк" userId="583183bb-5ed1-4284-ab5b-f9e3a9c47475" providerId="ADAL" clId="{F0A19924-56C7-4810-AD53-8114760332C4}" dt="2023-12-07T12:10:28.019" v="8" actId="27636"/>
          <ac:spMkLst>
            <pc:docMk/>
            <pc:sldMk cId="2574565167" sldId="256"/>
            <ac:spMk id="2" creationId="{203743D0-6118-CD18-B798-AADB03491DFB}"/>
          </ac:spMkLst>
        </pc:spChg>
        <pc:spChg chg="del mod">
          <ac:chgData name="Олена Сердюк" userId="583183bb-5ed1-4284-ab5b-f9e3a9c47475" providerId="ADAL" clId="{F0A19924-56C7-4810-AD53-8114760332C4}" dt="2023-12-07T12:11:55.147" v="22" actId="478"/>
          <ac:spMkLst>
            <pc:docMk/>
            <pc:sldMk cId="2574565167" sldId="256"/>
            <ac:spMk id="3" creationId="{6FA64207-09DA-2BA9-20BD-FDE6A7A64B6A}"/>
          </ac:spMkLst>
        </pc:spChg>
        <pc:picChg chg="add mod">
          <ac:chgData name="Олена Сердюк" userId="583183bb-5ed1-4284-ab5b-f9e3a9c47475" providerId="ADAL" clId="{F0A19924-56C7-4810-AD53-8114760332C4}" dt="2023-12-12T11:10:01.866" v="4430" actId="1076"/>
          <ac:picMkLst>
            <pc:docMk/>
            <pc:sldMk cId="2574565167" sldId="256"/>
            <ac:picMk id="4" creationId="{DF4E7A83-22E7-D225-3FCC-57D42148B393}"/>
          </ac:picMkLst>
        </pc:picChg>
        <pc:picChg chg="add mod">
          <ac:chgData name="Олена Сердюк" userId="583183bb-5ed1-4284-ab5b-f9e3a9c47475" providerId="ADAL" clId="{F0A19924-56C7-4810-AD53-8114760332C4}" dt="2023-12-07T12:11:24.268" v="16" actId="1076"/>
          <ac:picMkLst>
            <pc:docMk/>
            <pc:sldMk cId="2574565167" sldId="256"/>
            <ac:picMk id="5" creationId="{D0C84D6E-12F9-3D1D-80A4-63A408DDC68E}"/>
          </ac:picMkLst>
        </pc:picChg>
        <pc:picChg chg="add mod">
          <ac:chgData name="Олена Сердюк" userId="583183bb-5ed1-4284-ab5b-f9e3a9c47475" providerId="ADAL" clId="{F0A19924-56C7-4810-AD53-8114760332C4}" dt="2023-12-07T12:11:53.115" v="21" actId="1076"/>
          <ac:picMkLst>
            <pc:docMk/>
            <pc:sldMk cId="2574565167" sldId="256"/>
            <ac:picMk id="6" creationId="{D5EA6ED3-C09C-04BF-4A91-EFFB1848717A}"/>
          </ac:picMkLst>
        </pc:picChg>
      </pc:sldChg>
      <pc:sldChg chg="new del">
        <pc:chgData name="Олена Сердюк" userId="583183bb-5ed1-4284-ab5b-f9e3a9c47475" providerId="ADAL" clId="{F0A19924-56C7-4810-AD53-8114760332C4}" dt="2023-12-07T12:14:25.768" v="31" actId="2696"/>
        <pc:sldMkLst>
          <pc:docMk/>
          <pc:sldMk cId="2148088223" sldId="257"/>
        </pc:sldMkLst>
      </pc:sldChg>
      <pc:sldChg chg="new del">
        <pc:chgData name="Олена Сердюк" userId="583183bb-5ed1-4284-ab5b-f9e3a9c47475" providerId="ADAL" clId="{F0A19924-56C7-4810-AD53-8114760332C4}" dt="2023-12-07T12:14:27.827" v="32" actId="2696"/>
        <pc:sldMkLst>
          <pc:docMk/>
          <pc:sldMk cId="1202416575" sldId="258"/>
        </pc:sldMkLst>
      </pc:sldChg>
      <pc:sldChg chg="addSp modSp add mod">
        <pc:chgData name="Олена Сердюк" userId="583183bb-5ed1-4284-ab5b-f9e3a9c47475" providerId="ADAL" clId="{F0A19924-56C7-4810-AD53-8114760332C4}" dt="2023-12-12T11:06:50.169" v="4418" actId="207"/>
        <pc:sldMkLst>
          <pc:docMk/>
          <pc:sldMk cId="2629252875" sldId="258"/>
        </pc:sldMkLst>
        <pc:graphicFrameChg chg="add mod modGraphic">
          <ac:chgData name="Олена Сердюк" userId="583183bb-5ed1-4284-ab5b-f9e3a9c47475" providerId="ADAL" clId="{F0A19924-56C7-4810-AD53-8114760332C4}" dt="2023-12-12T11:06:50.169" v="4418" actId="207"/>
          <ac:graphicFrameMkLst>
            <pc:docMk/>
            <pc:sldMk cId="2629252875" sldId="258"/>
            <ac:graphicFrameMk id="2" creationId="{A36FD779-DEFF-A669-1554-42CE07DFCB67}"/>
          </ac:graphicFrameMkLst>
        </pc:graphicFrameChg>
      </pc:sldChg>
      <pc:sldChg chg="addSp delSp modSp new mod">
        <pc:chgData name="Олена Сердюк" userId="583183bb-5ed1-4284-ab5b-f9e3a9c47475" providerId="ADAL" clId="{F0A19924-56C7-4810-AD53-8114760332C4}" dt="2023-12-12T11:10:09.647" v="4432" actId="478"/>
        <pc:sldMkLst>
          <pc:docMk/>
          <pc:sldMk cId="3013872244" sldId="259"/>
        </pc:sldMkLst>
        <pc:spChg chg="mod">
          <ac:chgData name="Олена Сердюк" userId="583183bb-5ed1-4284-ab5b-f9e3a9c47475" providerId="ADAL" clId="{F0A19924-56C7-4810-AD53-8114760332C4}" dt="2023-12-07T12:19:09.334" v="120" actId="113"/>
          <ac:spMkLst>
            <pc:docMk/>
            <pc:sldMk cId="3013872244" sldId="259"/>
            <ac:spMk id="2" creationId="{32294E56-D157-319E-0DB6-C415050BC374}"/>
          </ac:spMkLst>
        </pc:spChg>
        <pc:spChg chg="mod">
          <ac:chgData name="Олена Сердюк" userId="583183bb-5ed1-4284-ab5b-f9e3a9c47475" providerId="ADAL" clId="{F0A19924-56C7-4810-AD53-8114760332C4}" dt="2023-12-08T13:39:21.106" v="2447" actId="207"/>
          <ac:spMkLst>
            <pc:docMk/>
            <pc:sldMk cId="3013872244" sldId="259"/>
            <ac:spMk id="3" creationId="{86AE80A9-8E5D-DB48-42BC-50590B0CDE66}"/>
          </ac:spMkLst>
        </pc:spChg>
        <pc:graphicFrameChg chg="add del mod">
          <ac:chgData name="Олена Сердюк" userId="583183bb-5ed1-4284-ab5b-f9e3a9c47475" providerId="ADAL" clId="{F0A19924-56C7-4810-AD53-8114760332C4}" dt="2023-12-07T12:14:16.091" v="30" actId="478"/>
          <ac:graphicFrameMkLst>
            <pc:docMk/>
            <pc:sldMk cId="3013872244" sldId="259"/>
            <ac:graphicFrameMk id="4" creationId="{AE245807-798B-F509-52F0-1DD11E72712E}"/>
          </ac:graphicFrameMkLst>
        </pc:graphicFrameChg>
        <pc:picChg chg="add del mod">
          <ac:chgData name="Олена Сердюк" userId="583183bb-5ed1-4284-ab5b-f9e3a9c47475" providerId="ADAL" clId="{F0A19924-56C7-4810-AD53-8114760332C4}" dt="2023-12-12T11:10:09.647" v="4432" actId="478"/>
          <ac:picMkLst>
            <pc:docMk/>
            <pc:sldMk cId="3013872244" sldId="259"/>
            <ac:picMk id="4" creationId="{7D18A5DF-238C-1799-44E8-E4021644AA82}"/>
          </ac:picMkLst>
        </pc:picChg>
      </pc:sldChg>
      <pc:sldChg chg="addSp modSp add mod">
        <pc:chgData name="Олена Сердюк" userId="583183bb-5ed1-4284-ab5b-f9e3a9c47475" providerId="ADAL" clId="{F0A19924-56C7-4810-AD53-8114760332C4}" dt="2023-12-12T11:06:31.177" v="4415" actId="113"/>
        <pc:sldMkLst>
          <pc:docMk/>
          <pc:sldMk cId="1938117434" sldId="260"/>
        </pc:sldMkLst>
        <pc:graphicFrameChg chg="add mod modGraphic">
          <ac:chgData name="Олена Сердюк" userId="583183bb-5ed1-4284-ab5b-f9e3a9c47475" providerId="ADAL" clId="{F0A19924-56C7-4810-AD53-8114760332C4}" dt="2023-12-12T11:06:31.177" v="4415" actId="113"/>
          <ac:graphicFrameMkLst>
            <pc:docMk/>
            <pc:sldMk cId="1938117434" sldId="260"/>
            <ac:graphicFrameMk id="2" creationId="{738755C4-9164-4F9C-199D-96155C8E3F3A}"/>
          </ac:graphicFrameMkLst>
        </pc:graphicFrameChg>
      </pc:sldChg>
      <pc:sldChg chg="addSp delSp modSp new mod">
        <pc:chgData name="Олена Сердюк" userId="583183bb-5ed1-4284-ab5b-f9e3a9c47475" providerId="ADAL" clId="{F0A19924-56C7-4810-AD53-8114760332C4}" dt="2023-12-12T11:10:16.443" v="4433" actId="20577"/>
        <pc:sldMkLst>
          <pc:docMk/>
          <pc:sldMk cId="2532545556" sldId="261"/>
        </pc:sldMkLst>
        <pc:spChg chg="mod">
          <ac:chgData name="Олена Сердюк" userId="583183bb-5ed1-4284-ab5b-f9e3a9c47475" providerId="ADAL" clId="{F0A19924-56C7-4810-AD53-8114760332C4}" dt="2023-12-12T11:10:16.443" v="4433" actId="20577"/>
          <ac:spMkLst>
            <pc:docMk/>
            <pc:sldMk cId="2532545556" sldId="261"/>
            <ac:spMk id="2" creationId="{13E30B16-F4A0-666F-2EDC-2461126B5478}"/>
          </ac:spMkLst>
        </pc:spChg>
        <pc:spChg chg="mod">
          <ac:chgData name="Олена Сердюк" userId="583183bb-5ed1-4284-ab5b-f9e3a9c47475" providerId="ADAL" clId="{F0A19924-56C7-4810-AD53-8114760332C4}" dt="2023-12-08T06:43:28.534" v="1762" actId="20577"/>
          <ac:spMkLst>
            <pc:docMk/>
            <pc:sldMk cId="2532545556" sldId="261"/>
            <ac:spMk id="3" creationId="{428816BE-D8FE-1ED5-2AD4-B8363B136F42}"/>
          </ac:spMkLst>
        </pc:spChg>
        <pc:picChg chg="add del mod">
          <ac:chgData name="Олена Сердюк" userId="583183bb-5ed1-4284-ab5b-f9e3a9c47475" providerId="ADAL" clId="{F0A19924-56C7-4810-AD53-8114760332C4}" dt="2023-12-08T06:17:53.194" v="1454" actId="478"/>
          <ac:picMkLst>
            <pc:docMk/>
            <pc:sldMk cId="2532545556" sldId="261"/>
            <ac:picMk id="4" creationId="{053E452F-0865-2061-6101-1BBE27CD5C0F}"/>
          </ac:picMkLst>
        </pc:picChg>
      </pc:sldChg>
      <pc:sldChg chg="addSp delSp modSp new mod">
        <pc:chgData name="Олена Сердюк" userId="583183bb-5ed1-4284-ab5b-f9e3a9c47475" providerId="ADAL" clId="{F0A19924-56C7-4810-AD53-8114760332C4}" dt="2023-12-12T11:10:32.486" v="4436" actId="1076"/>
        <pc:sldMkLst>
          <pc:docMk/>
          <pc:sldMk cId="106278703" sldId="262"/>
        </pc:sldMkLst>
        <pc:spChg chg="mod">
          <ac:chgData name="Олена Сердюк" userId="583183bb-5ed1-4284-ab5b-f9e3a9c47475" providerId="ADAL" clId="{F0A19924-56C7-4810-AD53-8114760332C4}" dt="2023-12-12T11:10:32.486" v="4436" actId="1076"/>
          <ac:spMkLst>
            <pc:docMk/>
            <pc:sldMk cId="106278703" sldId="262"/>
            <ac:spMk id="2" creationId="{72D92FD0-4517-624A-F171-2BB1698D74FC}"/>
          </ac:spMkLst>
        </pc:spChg>
        <pc:spChg chg="del">
          <ac:chgData name="Олена Сердюк" userId="583183bb-5ed1-4284-ab5b-f9e3a9c47475" providerId="ADAL" clId="{F0A19924-56C7-4810-AD53-8114760332C4}" dt="2023-12-07T12:25:15.481" v="157"/>
          <ac:spMkLst>
            <pc:docMk/>
            <pc:sldMk cId="106278703" sldId="262"/>
            <ac:spMk id="3" creationId="{1C89D453-9516-96D9-7C82-9C55F468A1D0}"/>
          </ac:spMkLst>
        </pc:spChg>
        <pc:graphicFrameChg chg="add mod modGraphic">
          <ac:chgData name="Олена Сердюк" userId="583183bb-5ed1-4284-ab5b-f9e3a9c47475" providerId="ADAL" clId="{F0A19924-56C7-4810-AD53-8114760332C4}" dt="2023-12-09T14:50:46.570" v="3542" actId="20577"/>
          <ac:graphicFrameMkLst>
            <pc:docMk/>
            <pc:sldMk cId="106278703" sldId="262"/>
            <ac:graphicFrameMk id="4" creationId="{50919B47-B6D9-0B6B-F83C-395CF8AD4FB4}"/>
          </ac:graphicFrameMkLst>
        </pc:graphicFrameChg>
      </pc:sldChg>
      <pc:sldChg chg="addSp modSp add mod">
        <pc:chgData name="Олена Сердюк" userId="583183bb-5ed1-4284-ab5b-f9e3a9c47475" providerId="ADAL" clId="{F0A19924-56C7-4810-AD53-8114760332C4}" dt="2023-12-09T12:23:34.898" v="3198" actId="207"/>
        <pc:sldMkLst>
          <pc:docMk/>
          <pc:sldMk cId="649085547" sldId="263"/>
        </pc:sldMkLst>
        <pc:spChg chg="mod">
          <ac:chgData name="Олена Сердюк" userId="583183bb-5ed1-4284-ab5b-f9e3a9c47475" providerId="ADAL" clId="{F0A19924-56C7-4810-AD53-8114760332C4}" dt="2023-12-08T06:33:50.753" v="1502" actId="1076"/>
          <ac:spMkLst>
            <pc:docMk/>
            <pc:sldMk cId="649085547" sldId="263"/>
            <ac:spMk id="2" creationId="{AD12BE52-E412-6114-73FE-4086A3BBE0E9}"/>
          </ac:spMkLst>
        </pc:spChg>
        <pc:spChg chg="mod">
          <ac:chgData name="Олена Сердюк" userId="583183bb-5ed1-4284-ab5b-f9e3a9c47475" providerId="ADAL" clId="{F0A19924-56C7-4810-AD53-8114760332C4}" dt="2023-12-09T12:23:34.898" v="3198" actId="207"/>
          <ac:spMkLst>
            <pc:docMk/>
            <pc:sldMk cId="649085547" sldId="263"/>
            <ac:spMk id="3" creationId="{09BD4BBC-BFF6-41BC-9F52-AE1B41646AD6}"/>
          </ac:spMkLst>
        </pc:spChg>
        <pc:spChg chg="add">
          <ac:chgData name="Олена Сердюк" userId="583183bb-5ed1-4284-ab5b-f9e3a9c47475" providerId="ADAL" clId="{F0A19924-56C7-4810-AD53-8114760332C4}" dt="2023-12-08T06:36:37.020" v="1521" actId="11529"/>
          <ac:spMkLst>
            <pc:docMk/>
            <pc:sldMk cId="649085547" sldId="263"/>
            <ac:spMk id="4" creationId="{1DFE4C36-B64F-B59A-BB2A-6D43EDDFBD33}"/>
          </ac:spMkLst>
        </pc:spChg>
      </pc:sldChg>
      <pc:sldChg chg="modSp new del mod">
        <pc:chgData name="Олена Сердюк" userId="583183bb-5ed1-4284-ab5b-f9e3a9c47475" providerId="ADAL" clId="{F0A19924-56C7-4810-AD53-8114760332C4}" dt="2023-12-08T06:33:41.235" v="1499" actId="2696"/>
        <pc:sldMkLst>
          <pc:docMk/>
          <pc:sldMk cId="1085400753" sldId="263"/>
        </pc:sldMkLst>
        <pc:spChg chg="mod">
          <ac:chgData name="Олена Сердюк" userId="583183bb-5ed1-4284-ab5b-f9e3a9c47475" providerId="ADAL" clId="{F0A19924-56C7-4810-AD53-8114760332C4}" dt="2023-12-08T06:31:34.799" v="1482" actId="6549"/>
          <ac:spMkLst>
            <pc:docMk/>
            <pc:sldMk cId="1085400753" sldId="263"/>
            <ac:spMk id="2" creationId="{AD12BE52-E412-6114-73FE-4086A3BBE0E9}"/>
          </ac:spMkLst>
        </pc:spChg>
        <pc:spChg chg="mod">
          <ac:chgData name="Олена Сердюк" userId="583183bb-5ed1-4284-ab5b-f9e3a9c47475" providerId="ADAL" clId="{F0A19924-56C7-4810-AD53-8114760332C4}" dt="2023-12-08T06:32:51.004" v="1490" actId="21"/>
          <ac:spMkLst>
            <pc:docMk/>
            <pc:sldMk cId="1085400753" sldId="263"/>
            <ac:spMk id="3" creationId="{09BD4BBC-BFF6-41BC-9F52-AE1B41646AD6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05:45.479" v="4411" actId="113"/>
        <pc:sldMkLst>
          <pc:docMk/>
          <pc:sldMk cId="1189747359" sldId="264"/>
        </pc:sldMkLst>
        <pc:spChg chg="del">
          <ac:chgData name="Олена Сердюк" userId="583183bb-5ed1-4284-ab5b-f9e3a9c47475" providerId="ADAL" clId="{F0A19924-56C7-4810-AD53-8114760332C4}" dt="2023-12-07T12:36:33.492" v="241" actId="478"/>
          <ac:spMkLst>
            <pc:docMk/>
            <pc:sldMk cId="1189747359" sldId="264"/>
            <ac:spMk id="2" creationId="{7EBB76C8-50D4-6AB6-518E-2B5461E1DF63}"/>
          </ac:spMkLst>
        </pc:spChg>
        <pc:spChg chg="del">
          <ac:chgData name="Олена Сердюк" userId="583183bb-5ed1-4284-ab5b-f9e3a9c47475" providerId="ADAL" clId="{F0A19924-56C7-4810-AD53-8114760332C4}" dt="2023-12-07T12:35:45.023" v="233"/>
          <ac:spMkLst>
            <pc:docMk/>
            <pc:sldMk cId="1189747359" sldId="264"/>
            <ac:spMk id="3" creationId="{1838B5F7-A82E-C79B-4A09-39CC95AC7CBE}"/>
          </ac:spMkLst>
        </pc:spChg>
        <pc:graphicFrameChg chg="add mod modGraphic">
          <ac:chgData name="Олена Сердюк" userId="583183bb-5ed1-4284-ab5b-f9e3a9c47475" providerId="ADAL" clId="{F0A19924-56C7-4810-AD53-8114760332C4}" dt="2023-12-12T11:05:45.479" v="4411" actId="113"/>
          <ac:graphicFrameMkLst>
            <pc:docMk/>
            <pc:sldMk cId="1189747359" sldId="264"/>
            <ac:graphicFrameMk id="4" creationId="{297864B9-D891-06B6-9A62-F7D720557706}"/>
          </ac:graphicFrameMkLst>
        </pc:graphicFrameChg>
        <pc:graphicFrameChg chg="add mod modGraphic">
          <ac:chgData name="Олена Сердюк" userId="583183bb-5ed1-4284-ab5b-f9e3a9c47475" providerId="ADAL" clId="{F0A19924-56C7-4810-AD53-8114760332C4}" dt="2023-12-07T14:49:39.848" v="1074" actId="14100"/>
          <ac:graphicFrameMkLst>
            <pc:docMk/>
            <pc:sldMk cId="1189747359" sldId="264"/>
            <ac:graphicFrameMk id="5" creationId="{84383276-3075-B624-3615-BA830392D54D}"/>
          </ac:graphicFrameMkLst>
        </pc:graphicFrameChg>
      </pc:sldChg>
      <pc:sldChg chg="addSp modSp new mod">
        <pc:chgData name="Олена Сердюк" userId="583183bb-5ed1-4284-ab5b-f9e3a9c47475" providerId="ADAL" clId="{F0A19924-56C7-4810-AD53-8114760332C4}" dt="2023-12-12T11:07:40.894" v="4423" actId="113"/>
        <pc:sldMkLst>
          <pc:docMk/>
          <pc:sldMk cId="3717945452" sldId="265"/>
        </pc:sldMkLst>
        <pc:graphicFrameChg chg="add mod modGraphic">
          <ac:chgData name="Олена Сердюк" userId="583183bb-5ed1-4284-ab5b-f9e3a9c47475" providerId="ADAL" clId="{F0A19924-56C7-4810-AD53-8114760332C4}" dt="2023-12-12T11:07:40.894" v="4423" actId="113"/>
          <ac:graphicFrameMkLst>
            <pc:docMk/>
            <pc:sldMk cId="3717945452" sldId="265"/>
            <ac:graphicFrameMk id="2" creationId="{A4214921-087F-C927-C697-B4A39A68AB81}"/>
          </ac:graphicFrameMkLst>
        </pc:graphicFrameChg>
      </pc:sldChg>
      <pc:sldChg chg="addSp modSp new mod">
        <pc:chgData name="Олена Сердюк" userId="583183bb-5ed1-4284-ab5b-f9e3a9c47475" providerId="ADAL" clId="{F0A19924-56C7-4810-AD53-8114760332C4}" dt="2023-12-12T11:07:58.060" v="4425" actId="207"/>
        <pc:sldMkLst>
          <pc:docMk/>
          <pc:sldMk cId="142329105" sldId="266"/>
        </pc:sldMkLst>
        <pc:graphicFrameChg chg="add mod modGraphic">
          <ac:chgData name="Олена Сердюк" userId="583183bb-5ed1-4284-ab5b-f9e3a9c47475" providerId="ADAL" clId="{F0A19924-56C7-4810-AD53-8114760332C4}" dt="2023-12-12T11:07:58.060" v="4425" actId="207"/>
          <ac:graphicFrameMkLst>
            <pc:docMk/>
            <pc:sldMk cId="142329105" sldId="266"/>
            <ac:graphicFrameMk id="2" creationId="{7D24EDE0-C938-28A9-F7F9-17B615E0AA38}"/>
          </ac:graphicFrameMkLst>
        </pc:graphicFrameChg>
      </pc:sldChg>
      <pc:sldChg chg="addSp modSp new mod">
        <pc:chgData name="Олена Сердюк" userId="583183bb-5ed1-4284-ab5b-f9e3a9c47475" providerId="ADAL" clId="{F0A19924-56C7-4810-AD53-8114760332C4}" dt="2023-12-12T11:08:06.043" v="4427" actId="207"/>
        <pc:sldMkLst>
          <pc:docMk/>
          <pc:sldMk cId="3436520965" sldId="267"/>
        </pc:sldMkLst>
        <pc:graphicFrameChg chg="add mod modGraphic">
          <ac:chgData name="Олена Сердюк" userId="583183bb-5ed1-4284-ab5b-f9e3a9c47475" providerId="ADAL" clId="{F0A19924-56C7-4810-AD53-8114760332C4}" dt="2023-12-12T11:08:06.043" v="4427" actId="207"/>
          <ac:graphicFrameMkLst>
            <pc:docMk/>
            <pc:sldMk cId="3436520965" sldId="267"/>
            <ac:graphicFrameMk id="2" creationId="{5C4C773D-DD9C-2BE2-CD1E-F324E0408FF9}"/>
          </ac:graphicFrameMkLst>
        </pc:graphicFrameChg>
      </pc:sldChg>
      <pc:sldChg chg="modSp new mod">
        <pc:chgData name="Олена Сердюк" userId="583183bb-5ed1-4284-ab5b-f9e3a9c47475" providerId="ADAL" clId="{F0A19924-56C7-4810-AD53-8114760332C4}" dt="2023-12-12T11:10:41.617" v="4437" actId="20577"/>
        <pc:sldMkLst>
          <pc:docMk/>
          <pc:sldMk cId="3655302686" sldId="268"/>
        </pc:sldMkLst>
        <pc:spChg chg="mod">
          <ac:chgData name="Олена Сердюк" userId="583183bb-5ed1-4284-ab5b-f9e3a9c47475" providerId="ADAL" clId="{F0A19924-56C7-4810-AD53-8114760332C4}" dt="2023-12-12T11:10:41.617" v="4437" actId="20577"/>
          <ac:spMkLst>
            <pc:docMk/>
            <pc:sldMk cId="3655302686" sldId="268"/>
            <ac:spMk id="2" creationId="{95088221-91C2-DB4F-D7C9-64CD3EA63A1D}"/>
          </ac:spMkLst>
        </pc:spChg>
        <pc:spChg chg="mod">
          <ac:chgData name="Олена Сердюк" userId="583183bb-5ed1-4284-ab5b-f9e3a9c47475" providerId="ADAL" clId="{F0A19924-56C7-4810-AD53-8114760332C4}" dt="2023-12-08T13:45:34.227" v="2502"/>
          <ac:spMkLst>
            <pc:docMk/>
            <pc:sldMk cId="3655302686" sldId="268"/>
            <ac:spMk id="3" creationId="{691C1A8D-A067-7538-5758-C3967B92FED2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10:50.454" v="4438" actId="20577"/>
        <pc:sldMkLst>
          <pc:docMk/>
          <pc:sldMk cId="1346646419" sldId="269"/>
        </pc:sldMkLst>
        <pc:spChg chg="mod">
          <ac:chgData name="Олена Сердюк" userId="583183bb-5ed1-4284-ab5b-f9e3a9c47475" providerId="ADAL" clId="{F0A19924-56C7-4810-AD53-8114760332C4}" dt="2023-12-12T11:10:50.454" v="4438" actId="20577"/>
          <ac:spMkLst>
            <pc:docMk/>
            <pc:sldMk cId="1346646419" sldId="269"/>
            <ac:spMk id="2" creationId="{99118F20-FECD-6C08-B56C-121081B19E40}"/>
          </ac:spMkLst>
        </pc:spChg>
        <pc:spChg chg="mod">
          <ac:chgData name="Олена Сердюк" userId="583183bb-5ed1-4284-ab5b-f9e3a9c47475" providerId="ADAL" clId="{F0A19924-56C7-4810-AD53-8114760332C4}" dt="2023-12-09T14:54:03.430" v="3554" actId="20577"/>
          <ac:spMkLst>
            <pc:docMk/>
            <pc:sldMk cId="1346646419" sldId="269"/>
            <ac:spMk id="3" creationId="{0F88E229-CB4A-9156-FAB4-E65AE3E1FCB3}"/>
          </ac:spMkLst>
        </pc:spChg>
        <pc:spChg chg="add del mod">
          <ac:chgData name="Олена Сердюк" userId="583183bb-5ed1-4284-ab5b-f9e3a9c47475" providerId="ADAL" clId="{F0A19924-56C7-4810-AD53-8114760332C4}" dt="2023-12-08T06:48:06.646" v="1807" actId="478"/>
          <ac:spMkLst>
            <pc:docMk/>
            <pc:sldMk cId="1346646419" sldId="269"/>
            <ac:spMk id="4" creationId="{A703C462-B145-FB25-D7B2-7494C1BB95B2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11:00.334" v="4439" actId="1076"/>
        <pc:sldMkLst>
          <pc:docMk/>
          <pc:sldMk cId="2734499210" sldId="270"/>
        </pc:sldMkLst>
        <pc:spChg chg="del">
          <ac:chgData name="Олена Сердюк" userId="583183bb-5ed1-4284-ab5b-f9e3a9c47475" providerId="ADAL" clId="{F0A19924-56C7-4810-AD53-8114760332C4}" dt="2023-12-08T06:47:55.897" v="1805" actId="478"/>
          <ac:spMkLst>
            <pc:docMk/>
            <pc:sldMk cId="2734499210" sldId="270"/>
            <ac:spMk id="2" creationId="{884D0897-890D-2769-677E-3479A90C754F}"/>
          </ac:spMkLst>
        </pc:spChg>
        <pc:spChg chg="mod">
          <ac:chgData name="Олена Сердюк" userId="583183bb-5ed1-4284-ab5b-f9e3a9c47475" providerId="ADAL" clId="{F0A19924-56C7-4810-AD53-8114760332C4}" dt="2023-12-12T11:11:00.334" v="4439" actId="1076"/>
          <ac:spMkLst>
            <pc:docMk/>
            <pc:sldMk cId="2734499210" sldId="270"/>
            <ac:spMk id="3" creationId="{22E19DA7-3C8A-C048-0FF1-820F650089A0}"/>
          </ac:spMkLst>
        </pc:spChg>
        <pc:spChg chg="add del mod">
          <ac:chgData name="Олена Сердюк" userId="583183bb-5ed1-4284-ab5b-f9e3a9c47475" providerId="ADAL" clId="{F0A19924-56C7-4810-AD53-8114760332C4}" dt="2023-12-08T06:48:08.946" v="1808" actId="478"/>
          <ac:spMkLst>
            <pc:docMk/>
            <pc:sldMk cId="2734499210" sldId="270"/>
            <ac:spMk id="4" creationId="{539FEBDE-A27A-EDE8-016E-452F1283FED9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08T06:48:16.308" v="1810"/>
        <pc:sldMkLst>
          <pc:docMk/>
          <pc:sldMk cId="3961449015" sldId="271"/>
        </pc:sldMkLst>
        <pc:spChg chg="del">
          <ac:chgData name="Олена Сердюк" userId="583183bb-5ed1-4284-ab5b-f9e3a9c47475" providerId="ADAL" clId="{F0A19924-56C7-4810-AD53-8114760332C4}" dt="2023-12-08T06:45:42.573" v="1777" actId="478"/>
          <ac:spMkLst>
            <pc:docMk/>
            <pc:sldMk cId="3961449015" sldId="271"/>
            <ac:spMk id="2" creationId="{83F8DEC0-5BB8-4BF8-C9A0-B9E75BDA08CF}"/>
          </ac:spMkLst>
        </pc:spChg>
        <pc:spChg chg="mod">
          <ac:chgData name="Олена Сердюк" userId="583183bb-5ed1-4284-ab5b-f9e3a9c47475" providerId="ADAL" clId="{F0A19924-56C7-4810-AD53-8114760332C4}" dt="2023-12-08T06:47:24.980" v="1802" actId="14100"/>
          <ac:spMkLst>
            <pc:docMk/>
            <pc:sldMk cId="3961449015" sldId="271"/>
            <ac:spMk id="3" creationId="{4D49EF93-7F57-B811-9614-C40B1A989A2D}"/>
          </ac:spMkLst>
        </pc:spChg>
        <pc:spChg chg="add mod">
          <ac:chgData name="Олена Сердюк" userId="583183bb-5ed1-4284-ab5b-f9e3a9c47475" providerId="ADAL" clId="{F0A19924-56C7-4810-AD53-8114760332C4}" dt="2023-12-08T06:48:16.308" v="1810"/>
          <ac:spMkLst>
            <pc:docMk/>
            <pc:sldMk cId="3961449015" sldId="271"/>
            <ac:spMk id="4" creationId="{C6AFBBF3-23C1-A9F8-4A8E-3A5F35857508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11:24.790" v="4443" actId="20577"/>
        <pc:sldMkLst>
          <pc:docMk/>
          <pc:sldMk cId="2906770659" sldId="272"/>
        </pc:sldMkLst>
        <pc:spChg chg="mod">
          <ac:chgData name="Олена Сердюк" userId="583183bb-5ed1-4284-ab5b-f9e3a9c47475" providerId="ADAL" clId="{F0A19924-56C7-4810-AD53-8114760332C4}" dt="2023-12-12T11:11:24.790" v="4443" actId="20577"/>
          <ac:spMkLst>
            <pc:docMk/>
            <pc:sldMk cId="2906770659" sldId="272"/>
            <ac:spMk id="2" creationId="{D867705C-7E71-723C-16B0-E9608114E5E4}"/>
          </ac:spMkLst>
        </pc:spChg>
        <pc:spChg chg="mod">
          <ac:chgData name="Олена Сердюк" userId="583183bb-5ed1-4284-ab5b-f9e3a9c47475" providerId="ADAL" clId="{F0A19924-56C7-4810-AD53-8114760332C4}" dt="2023-12-12T11:09:36.716" v="4429" actId="5793"/>
          <ac:spMkLst>
            <pc:docMk/>
            <pc:sldMk cId="2906770659" sldId="272"/>
            <ac:spMk id="3" creationId="{B4F60454-9DC5-1869-18C8-161517197D7C}"/>
          </ac:spMkLst>
        </pc:spChg>
        <pc:picChg chg="add del mod">
          <ac:chgData name="Олена Сердюк" userId="583183bb-5ed1-4284-ab5b-f9e3a9c47475" providerId="ADAL" clId="{F0A19924-56C7-4810-AD53-8114760332C4}" dt="2023-12-11T11:30:01.587" v="4388" actId="21"/>
          <ac:picMkLst>
            <pc:docMk/>
            <pc:sldMk cId="2906770659" sldId="272"/>
            <ac:picMk id="6" creationId="{2DA2921F-9E7E-81CF-C6CA-87E64402CFA3}"/>
          </ac:picMkLst>
        </pc:picChg>
      </pc:sldChg>
      <pc:sldChg chg="modSp new mod">
        <pc:chgData name="Олена Сердюк" userId="583183bb-5ed1-4284-ab5b-f9e3a9c47475" providerId="ADAL" clId="{F0A19924-56C7-4810-AD53-8114760332C4}" dt="2023-12-12T11:11:48.885" v="4449" actId="14100"/>
        <pc:sldMkLst>
          <pc:docMk/>
          <pc:sldMk cId="1791596482" sldId="273"/>
        </pc:sldMkLst>
        <pc:spChg chg="mod">
          <ac:chgData name="Олена Сердюк" userId="583183bb-5ed1-4284-ab5b-f9e3a9c47475" providerId="ADAL" clId="{F0A19924-56C7-4810-AD53-8114760332C4}" dt="2023-12-12T11:11:48.885" v="4449" actId="14100"/>
          <ac:spMkLst>
            <pc:docMk/>
            <pc:sldMk cId="1791596482" sldId="273"/>
            <ac:spMk id="2" creationId="{37308902-1863-A194-C0BC-B952C36F2722}"/>
          </ac:spMkLst>
        </pc:spChg>
        <pc:spChg chg="mod">
          <ac:chgData name="Олена Сердюк" userId="583183bb-5ed1-4284-ab5b-f9e3a9c47475" providerId="ADAL" clId="{F0A19924-56C7-4810-AD53-8114760332C4}" dt="2023-12-12T11:11:44.543" v="4447" actId="14100"/>
          <ac:spMkLst>
            <pc:docMk/>
            <pc:sldMk cId="1791596482" sldId="273"/>
            <ac:spMk id="3" creationId="{B20A4200-0E5F-FC5C-88C0-F2C98EE6FF01}"/>
          </ac:spMkLst>
        </pc:spChg>
      </pc:sldChg>
      <pc:sldChg chg="modSp new mod">
        <pc:chgData name="Олена Сердюк" userId="583183bb-5ed1-4284-ab5b-f9e3a9c47475" providerId="ADAL" clId="{F0A19924-56C7-4810-AD53-8114760332C4}" dt="2023-12-12T11:11:54.952" v="4451" actId="6549"/>
        <pc:sldMkLst>
          <pc:docMk/>
          <pc:sldMk cId="3235404894" sldId="274"/>
        </pc:sldMkLst>
        <pc:spChg chg="mod">
          <ac:chgData name="Олена Сердюк" userId="583183bb-5ed1-4284-ab5b-f9e3a9c47475" providerId="ADAL" clId="{F0A19924-56C7-4810-AD53-8114760332C4}" dt="2023-12-12T11:11:54.952" v="4451" actId="6549"/>
          <ac:spMkLst>
            <pc:docMk/>
            <pc:sldMk cId="3235404894" sldId="274"/>
            <ac:spMk id="2" creationId="{8A80498D-8642-15C9-9394-C1F5740284D2}"/>
          </ac:spMkLst>
        </pc:spChg>
        <pc:spChg chg="mod">
          <ac:chgData name="Олена Сердюк" userId="583183bb-5ed1-4284-ab5b-f9e3a9c47475" providerId="ADAL" clId="{F0A19924-56C7-4810-AD53-8114760332C4}" dt="2023-12-09T12:28:33.268" v="3221" actId="207"/>
          <ac:spMkLst>
            <pc:docMk/>
            <pc:sldMk cId="3235404894" sldId="274"/>
            <ac:spMk id="3" creationId="{3F8B5299-525D-E587-E2CB-5E4B97E741BA}"/>
          </ac:spMkLst>
        </pc:spChg>
      </pc:sldChg>
      <pc:sldChg chg="addSp modSp new mod">
        <pc:chgData name="Олена Сердюк" userId="583183bb-5ed1-4284-ab5b-f9e3a9c47475" providerId="ADAL" clId="{F0A19924-56C7-4810-AD53-8114760332C4}" dt="2023-12-09T12:29:32.827" v="3227" actId="115"/>
        <pc:sldMkLst>
          <pc:docMk/>
          <pc:sldMk cId="3520417633" sldId="275"/>
        </pc:sldMkLst>
        <pc:spChg chg="mod">
          <ac:chgData name="Олена Сердюк" userId="583183bb-5ed1-4284-ab5b-f9e3a9c47475" providerId="ADAL" clId="{F0A19924-56C7-4810-AD53-8114760332C4}" dt="2023-12-08T10:02:50.477" v="2362" actId="20577"/>
          <ac:spMkLst>
            <pc:docMk/>
            <pc:sldMk cId="3520417633" sldId="275"/>
            <ac:spMk id="2" creationId="{5F471840-4F99-E228-F6C6-10F082B39168}"/>
          </ac:spMkLst>
        </pc:spChg>
        <pc:spChg chg="mod">
          <ac:chgData name="Олена Сердюк" userId="583183bb-5ed1-4284-ab5b-f9e3a9c47475" providerId="ADAL" clId="{F0A19924-56C7-4810-AD53-8114760332C4}" dt="2023-12-09T12:29:32.827" v="3227" actId="115"/>
          <ac:spMkLst>
            <pc:docMk/>
            <pc:sldMk cId="3520417633" sldId="275"/>
            <ac:spMk id="3" creationId="{2AEF27B9-94F2-F431-24E5-E808BE961BA2}"/>
          </ac:spMkLst>
        </pc:spChg>
        <pc:spChg chg="add mod">
          <ac:chgData name="Олена Сердюк" userId="583183bb-5ed1-4284-ab5b-f9e3a9c47475" providerId="ADAL" clId="{F0A19924-56C7-4810-AD53-8114760332C4}" dt="2023-12-08T07:00:20.982" v="2150" actId="1076"/>
          <ac:spMkLst>
            <pc:docMk/>
            <pc:sldMk cId="3520417633" sldId="275"/>
            <ac:spMk id="4" creationId="{059D8DF2-3969-4EFA-251A-4E7D01015A35}"/>
          </ac:spMkLst>
        </pc:spChg>
      </pc:sldChg>
      <pc:sldChg chg="addSp delSp modSp new del mod">
        <pc:chgData name="Олена Сердюк" userId="583183bb-5ed1-4284-ab5b-f9e3a9c47475" providerId="ADAL" clId="{F0A19924-56C7-4810-AD53-8114760332C4}" dt="2023-12-08T07:18:06.160" v="2187" actId="2696"/>
        <pc:sldMkLst>
          <pc:docMk/>
          <pc:sldMk cId="2875112664" sldId="276"/>
        </pc:sldMkLst>
        <pc:spChg chg="mod">
          <ac:chgData name="Олена Сердюк" userId="583183bb-5ed1-4284-ab5b-f9e3a9c47475" providerId="ADAL" clId="{F0A19924-56C7-4810-AD53-8114760332C4}" dt="2023-12-08T07:16:01.986" v="2167"/>
          <ac:spMkLst>
            <pc:docMk/>
            <pc:sldMk cId="2875112664" sldId="276"/>
            <ac:spMk id="3" creationId="{14D2FB88-E5F2-56C6-4CF6-5615363E3490}"/>
          </ac:spMkLst>
        </pc:spChg>
        <pc:spChg chg="add del mod">
          <ac:chgData name="Олена Сердюк" userId="583183bb-5ed1-4284-ab5b-f9e3a9c47475" providerId="ADAL" clId="{F0A19924-56C7-4810-AD53-8114760332C4}" dt="2023-12-08T07:01:13.111" v="2158"/>
          <ac:spMkLst>
            <pc:docMk/>
            <pc:sldMk cId="2875112664" sldId="276"/>
            <ac:spMk id="4" creationId="{354B24F9-C667-BEFC-02AB-0D1432FAC777}"/>
          </ac:spMkLst>
        </pc:spChg>
      </pc:sldChg>
      <pc:sldChg chg="addSp modSp add mod">
        <pc:chgData name="Олена Сердюк" userId="583183bb-5ed1-4284-ab5b-f9e3a9c47475" providerId="ADAL" clId="{F0A19924-56C7-4810-AD53-8114760332C4}" dt="2023-12-12T11:12:10.412" v="4453" actId="20577"/>
        <pc:sldMkLst>
          <pc:docMk/>
          <pc:sldMk cId="3368439721" sldId="276"/>
        </pc:sldMkLst>
        <pc:spChg chg="mod">
          <ac:chgData name="Олена Сердюк" userId="583183bb-5ed1-4284-ab5b-f9e3a9c47475" providerId="ADAL" clId="{F0A19924-56C7-4810-AD53-8114760332C4}" dt="2023-12-12T11:12:10.412" v="4453" actId="20577"/>
          <ac:spMkLst>
            <pc:docMk/>
            <pc:sldMk cId="3368439721" sldId="276"/>
            <ac:spMk id="2" creationId="{AAA8A888-0A98-1FE9-5E1F-C6C133E27DA0}"/>
          </ac:spMkLst>
        </pc:spChg>
        <pc:spChg chg="mod">
          <ac:chgData name="Олена Сердюк" userId="583183bb-5ed1-4284-ab5b-f9e3a9c47475" providerId="ADAL" clId="{F0A19924-56C7-4810-AD53-8114760332C4}" dt="2023-12-08T07:27:19.695" v="2274" actId="6549"/>
          <ac:spMkLst>
            <pc:docMk/>
            <pc:sldMk cId="3368439721" sldId="276"/>
            <ac:spMk id="3" creationId="{14D2FB88-E5F2-56C6-4CF6-5615363E3490}"/>
          </ac:spMkLst>
        </pc:spChg>
        <pc:spChg chg="add mod">
          <ac:chgData name="Олена Сердюк" userId="583183bb-5ed1-4284-ab5b-f9e3a9c47475" providerId="ADAL" clId="{F0A19924-56C7-4810-AD53-8114760332C4}" dt="2023-12-08T07:19:58.630" v="2254" actId="1076"/>
          <ac:spMkLst>
            <pc:docMk/>
            <pc:sldMk cId="3368439721" sldId="276"/>
            <ac:spMk id="4" creationId="{877519EC-9FAB-0FF2-29EF-4B0BBD475447}"/>
          </ac:spMkLst>
        </pc:spChg>
      </pc:sldChg>
      <pc:sldChg chg="modSp new del mod">
        <pc:chgData name="Олена Сердюк" userId="583183bb-5ed1-4284-ab5b-f9e3a9c47475" providerId="ADAL" clId="{F0A19924-56C7-4810-AD53-8114760332C4}" dt="2023-12-07T14:22:36.897" v="968" actId="2696"/>
        <pc:sldMkLst>
          <pc:docMk/>
          <pc:sldMk cId="2420446998" sldId="277"/>
        </pc:sldMkLst>
        <pc:spChg chg="mod">
          <ac:chgData name="Олена Сердюк" userId="583183bb-5ed1-4284-ab5b-f9e3a9c47475" providerId="ADAL" clId="{F0A19924-56C7-4810-AD53-8114760332C4}" dt="2023-12-07T13:36:52.510" v="542" actId="21"/>
          <ac:spMkLst>
            <pc:docMk/>
            <pc:sldMk cId="2420446998" sldId="277"/>
            <ac:spMk id="3" creationId="{1C8A8AF9-9266-FF27-0CE3-2F0F31EFF168}"/>
          </ac:spMkLst>
        </pc:spChg>
      </pc:sldChg>
      <pc:sldChg chg="modSp new mod">
        <pc:chgData name="Олена Сердюк" userId="583183bb-5ed1-4284-ab5b-f9e3a9c47475" providerId="ADAL" clId="{F0A19924-56C7-4810-AD53-8114760332C4}" dt="2023-12-12T11:12:04.215" v="4452" actId="20577"/>
        <pc:sldMkLst>
          <pc:docMk/>
          <pc:sldMk cId="1155482575" sldId="278"/>
        </pc:sldMkLst>
        <pc:spChg chg="mod">
          <ac:chgData name="Олена Сердюк" userId="583183bb-5ed1-4284-ab5b-f9e3a9c47475" providerId="ADAL" clId="{F0A19924-56C7-4810-AD53-8114760332C4}" dt="2023-12-12T11:12:04.215" v="4452" actId="20577"/>
          <ac:spMkLst>
            <pc:docMk/>
            <pc:sldMk cId="1155482575" sldId="278"/>
            <ac:spMk id="2" creationId="{C60674DB-881C-79B3-3DAE-D755199674ED}"/>
          </ac:spMkLst>
        </pc:spChg>
        <pc:spChg chg="mod">
          <ac:chgData name="Олена Сердюк" userId="583183bb-5ed1-4284-ab5b-f9e3a9c47475" providerId="ADAL" clId="{F0A19924-56C7-4810-AD53-8114760332C4}" dt="2023-12-09T12:28:10.551" v="3215" actId="115"/>
          <ac:spMkLst>
            <pc:docMk/>
            <pc:sldMk cId="1155482575" sldId="278"/>
            <ac:spMk id="3" creationId="{AE0E5BF3-E4D2-F088-3C8C-76F4DEBF1A4D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08T13:53:43.058" v="2602" actId="27636"/>
        <pc:sldMkLst>
          <pc:docMk/>
          <pc:sldMk cId="1583636409" sldId="279"/>
        </pc:sldMkLst>
        <pc:spChg chg="del mod">
          <ac:chgData name="Олена Сердюк" userId="583183bb-5ed1-4284-ab5b-f9e3a9c47475" providerId="ADAL" clId="{F0A19924-56C7-4810-AD53-8114760332C4}" dt="2023-12-08T07:19:35.726" v="2252" actId="478"/>
          <ac:spMkLst>
            <pc:docMk/>
            <pc:sldMk cId="1583636409" sldId="279"/>
            <ac:spMk id="2" creationId="{954F48E6-6912-13B7-0A4F-9C7536ED2725}"/>
          </ac:spMkLst>
        </pc:spChg>
        <pc:spChg chg="mod">
          <ac:chgData name="Олена Сердюк" userId="583183bb-5ed1-4284-ab5b-f9e3a9c47475" providerId="ADAL" clId="{F0A19924-56C7-4810-AD53-8114760332C4}" dt="2023-12-08T13:53:43.058" v="2602" actId="27636"/>
          <ac:spMkLst>
            <pc:docMk/>
            <pc:sldMk cId="1583636409" sldId="279"/>
            <ac:spMk id="3" creationId="{809EEC00-CDFD-99D2-D4F7-6D1F9628079C}"/>
          </ac:spMkLst>
        </pc:spChg>
        <pc:spChg chg="add mod">
          <ac:chgData name="Олена Сердюк" userId="583183bb-5ed1-4284-ab5b-f9e3a9c47475" providerId="ADAL" clId="{F0A19924-56C7-4810-AD53-8114760332C4}" dt="2023-12-08T07:20:03.114" v="2255"/>
          <ac:spMkLst>
            <pc:docMk/>
            <pc:sldMk cId="1583636409" sldId="279"/>
            <ac:spMk id="4" creationId="{5093FE72-4238-7F12-6E4C-97D3E5602DA9}"/>
          </ac:spMkLst>
        </pc:spChg>
      </pc:sldChg>
      <pc:sldChg chg="modSp new del mod">
        <pc:chgData name="Олена Сердюк" userId="583183bb-5ed1-4284-ab5b-f9e3a9c47475" providerId="ADAL" clId="{F0A19924-56C7-4810-AD53-8114760332C4}" dt="2023-12-07T13:33:40.334" v="537" actId="2696"/>
        <pc:sldMkLst>
          <pc:docMk/>
          <pc:sldMk cId="297165096" sldId="280"/>
        </pc:sldMkLst>
        <pc:spChg chg="mod">
          <ac:chgData name="Олена Сердюк" userId="583183bb-5ed1-4284-ab5b-f9e3a9c47475" providerId="ADAL" clId="{F0A19924-56C7-4810-AD53-8114760332C4}" dt="2023-12-07T13:29:38.044" v="522" actId="27636"/>
          <ac:spMkLst>
            <pc:docMk/>
            <pc:sldMk cId="297165096" sldId="280"/>
            <ac:spMk id="3" creationId="{88654BCF-83D6-1045-2F50-C4909CFF900A}"/>
          </ac:spMkLst>
        </pc:spChg>
      </pc:sldChg>
      <pc:sldChg chg="add">
        <pc:chgData name="Олена Сердюк" userId="583183bb-5ed1-4284-ab5b-f9e3a9c47475" providerId="ADAL" clId="{F0A19924-56C7-4810-AD53-8114760332C4}" dt="2023-12-09T17:59:48.292" v="3827"/>
        <pc:sldMkLst>
          <pc:docMk/>
          <pc:sldMk cId="2414132020" sldId="281"/>
        </pc:sldMkLst>
      </pc:sldChg>
      <pc:sldChg chg="addSp delSp modSp new del mod">
        <pc:chgData name="Олена Сердюк" userId="583183bb-5ed1-4284-ab5b-f9e3a9c47475" providerId="ADAL" clId="{F0A19924-56C7-4810-AD53-8114760332C4}" dt="2023-12-09T17:59:44.608" v="3826" actId="2696"/>
        <pc:sldMkLst>
          <pc:docMk/>
          <pc:sldMk cId="3456324132" sldId="281"/>
        </pc:sldMkLst>
        <pc:spChg chg="del">
          <ac:chgData name="Олена Сердюк" userId="583183bb-5ed1-4284-ab5b-f9e3a9c47475" providerId="ADAL" clId="{F0A19924-56C7-4810-AD53-8114760332C4}" dt="2023-12-07T13:32:17.142" v="527" actId="478"/>
          <ac:spMkLst>
            <pc:docMk/>
            <pc:sldMk cId="3456324132" sldId="281"/>
            <ac:spMk id="2" creationId="{420D4EC1-8997-515C-0C82-BC7E12B77D80}"/>
          </ac:spMkLst>
        </pc:spChg>
        <pc:spChg chg="del">
          <ac:chgData name="Олена Сердюк" userId="583183bb-5ed1-4284-ab5b-f9e3a9c47475" providerId="ADAL" clId="{F0A19924-56C7-4810-AD53-8114760332C4}" dt="2023-12-07T13:31:45.231" v="524" actId="3680"/>
          <ac:spMkLst>
            <pc:docMk/>
            <pc:sldMk cId="3456324132" sldId="281"/>
            <ac:spMk id="3" creationId="{E3E3D3BB-80B5-8ECD-690A-318A51E64332}"/>
          </ac:spMkLst>
        </pc:spChg>
        <pc:graphicFrameChg chg="add mod ord modGraphic">
          <ac:chgData name="Олена Сердюк" userId="583183bb-5ed1-4284-ab5b-f9e3a9c47475" providerId="ADAL" clId="{F0A19924-56C7-4810-AD53-8114760332C4}" dt="2023-12-08T07:29:09.295" v="2319" actId="1076"/>
          <ac:graphicFrameMkLst>
            <pc:docMk/>
            <pc:sldMk cId="3456324132" sldId="281"/>
            <ac:graphicFrameMk id="4" creationId="{897D08D6-B213-4E0D-48E2-70A9BF8CDBF2}"/>
          </ac:graphicFrameMkLst>
        </pc:graphicFrameChg>
      </pc:sldChg>
      <pc:sldChg chg="modSp add mod">
        <pc:chgData name="Олена Сердюк" userId="583183bb-5ed1-4284-ab5b-f9e3a9c47475" providerId="ADAL" clId="{F0A19924-56C7-4810-AD53-8114760332C4}" dt="2023-12-12T11:12:25.476" v="4455" actId="20577"/>
        <pc:sldMkLst>
          <pc:docMk/>
          <pc:sldMk cId="601488256" sldId="282"/>
        </pc:sldMkLst>
        <pc:spChg chg="mod">
          <ac:chgData name="Олена Сердюк" userId="583183bb-5ed1-4284-ab5b-f9e3a9c47475" providerId="ADAL" clId="{F0A19924-56C7-4810-AD53-8114760332C4}" dt="2023-12-12T11:12:25.476" v="4455" actId="20577"/>
          <ac:spMkLst>
            <pc:docMk/>
            <pc:sldMk cId="601488256" sldId="282"/>
            <ac:spMk id="2" creationId="{66098857-D814-39E5-C63F-9A321BF7EC87}"/>
          </ac:spMkLst>
        </pc:spChg>
      </pc:sldChg>
      <pc:sldChg chg="addSp modSp new del mod">
        <pc:chgData name="Олена Сердюк" userId="583183bb-5ed1-4284-ab5b-f9e3a9c47475" providerId="ADAL" clId="{F0A19924-56C7-4810-AD53-8114760332C4}" dt="2023-12-09T17:59:56.627" v="3828" actId="2696"/>
        <pc:sldMkLst>
          <pc:docMk/>
          <pc:sldMk cId="2118032591" sldId="282"/>
        </pc:sldMkLst>
        <pc:spChg chg="mod">
          <ac:chgData name="Олена Сердюк" userId="583183bb-5ed1-4284-ab5b-f9e3a9c47475" providerId="ADAL" clId="{F0A19924-56C7-4810-AD53-8114760332C4}" dt="2023-12-08T13:57:03.499" v="2616" actId="1076"/>
          <ac:spMkLst>
            <pc:docMk/>
            <pc:sldMk cId="2118032591" sldId="282"/>
            <ac:spMk id="2" creationId="{66098857-D814-39E5-C63F-9A321BF7EC87}"/>
          </ac:spMkLst>
        </pc:spChg>
        <pc:spChg chg="mod">
          <ac:chgData name="Олена Сердюк" userId="583183bb-5ed1-4284-ab5b-f9e3a9c47475" providerId="ADAL" clId="{F0A19924-56C7-4810-AD53-8114760332C4}" dt="2023-12-08T14:08:23.519" v="2979"/>
          <ac:spMkLst>
            <pc:docMk/>
            <pc:sldMk cId="2118032591" sldId="282"/>
            <ac:spMk id="3" creationId="{329492E5-5F71-F878-5D35-C1AD6CCC5F6B}"/>
          </ac:spMkLst>
        </pc:spChg>
        <pc:spChg chg="add mod">
          <ac:chgData name="Олена Сердюк" userId="583183bb-5ed1-4284-ab5b-f9e3a9c47475" providerId="ADAL" clId="{F0A19924-56C7-4810-AD53-8114760332C4}" dt="2023-12-08T14:07:53.182" v="2972" actId="1076"/>
          <ac:spMkLst>
            <pc:docMk/>
            <pc:sldMk cId="2118032591" sldId="282"/>
            <ac:spMk id="4" creationId="{940E70E4-DC77-F3BB-9B98-9DB127814835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12:41.688" v="4458" actId="20577"/>
        <pc:sldMkLst>
          <pc:docMk/>
          <pc:sldMk cId="938368593" sldId="283"/>
        </pc:sldMkLst>
        <pc:spChg chg="mod">
          <ac:chgData name="Олена Сердюк" userId="583183bb-5ed1-4284-ab5b-f9e3a9c47475" providerId="ADAL" clId="{F0A19924-56C7-4810-AD53-8114760332C4}" dt="2023-12-12T11:12:41.688" v="4458" actId="20577"/>
          <ac:spMkLst>
            <pc:docMk/>
            <pc:sldMk cId="938368593" sldId="283"/>
            <ac:spMk id="2" creationId="{E473A594-35CD-324F-3322-A7E1E0E251B0}"/>
          </ac:spMkLst>
        </pc:spChg>
        <pc:spChg chg="del">
          <ac:chgData name="Олена Сердюк" userId="583183bb-5ed1-4284-ab5b-f9e3a9c47475" providerId="ADAL" clId="{F0A19924-56C7-4810-AD53-8114760332C4}" dt="2023-12-07T14:06:21.581" v="708"/>
          <ac:spMkLst>
            <pc:docMk/>
            <pc:sldMk cId="938368593" sldId="283"/>
            <ac:spMk id="3" creationId="{9A480494-979A-4F00-C365-3AF5292409D9}"/>
          </ac:spMkLst>
        </pc:spChg>
        <pc:spChg chg="add mod">
          <ac:chgData name="Олена Сердюк" userId="583183bb-5ed1-4284-ab5b-f9e3a9c47475" providerId="ADAL" clId="{F0A19924-56C7-4810-AD53-8114760332C4}" dt="2023-12-07T14:08:23.620" v="768" actId="5793"/>
          <ac:spMkLst>
            <pc:docMk/>
            <pc:sldMk cId="938368593" sldId="283"/>
            <ac:spMk id="4" creationId="{999A7765-4FA2-B1BE-A94A-CCC2F9147570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12:45.112" v="4459" actId="20577"/>
        <pc:sldMkLst>
          <pc:docMk/>
          <pc:sldMk cId="1861296643" sldId="284"/>
        </pc:sldMkLst>
        <pc:spChg chg="mod">
          <ac:chgData name="Олена Сердюк" userId="583183bb-5ed1-4284-ab5b-f9e3a9c47475" providerId="ADAL" clId="{F0A19924-56C7-4810-AD53-8114760332C4}" dt="2023-12-12T11:12:45.112" v="4459" actId="20577"/>
          <ac:spMkLst>
            <pc:docMk/>
            <pc:sldMk cId="1861296643" sldId="284"/>
            <ac:spMk id="2" creationId="{0C8D3C54-AAF8-B85B-F3D7-60C105F6B10D}"/>
          </ac:spMkLst>
        </pc:spChg>
        <pc:spChg chg="del mod">
          <ac:chgData name="Олена Сердюк" userId="583183bb-5ed1-4284-ab5b-f9e3a9c47475" providerId="ADAL" clId="{F0A19924-56C7-4810-AD53-8114760332C4}" dt="2023-12-07T14:10:00.388" v="773" actId="3680"/>
          <ac:spMkLst>
            <pc:docMk/>
            <pc:sldMk cId="1861296643" sldId="284"/>
            <ac:spMk id="3" creationId="{572D2E63-208C-2E18-A4D3-105CD79186FB}"/>
          </ac:spMkLst>
        </pc:spChg>
        <pc:graphicFrameChg chg="add mod ord modGraphic">
          <ac:chgData name="Олена Сердюк" userId="583183bb-5ed1-4284-ab5b-f9e3a9c47475" providerId="ADAL" clId="{F0A19924-56C7-4810-AD53-8114760332C4}" dt="2023-12-08T13:55:36.418" v="2608" actId="113"/>
          <ac:graphicFrameMkLst>
            <pc:docMk/>
            <pc:sldMk cId="1861296643" sldId="284"/>
            <ac:graphicFrameMk id="4" creationId="{2DEA386A-F4C1-BE35-B8A9-9189F4B99AEE}"/>
          </ac:graphicFrameMkLst>
        </pc:graphicFrameChg>
      </pc:sldChg>
      <pc:sldChg chg="modSp new mod">
        <pc:chgData name="Олена Сердюк" userId="583183bb-5ed1-4284-ab5b-f9e3a9c47475" providerId="ADAL" clId="{F0A19924-56C7-4810-AD53-8114760332C4}" dt="2023-12-08T14:11:21.745" v="3040" actId="5793"/>
        <pc:sldMkLst>
          <pc:docMk/>
          <pc:sldMk cId="2828672037" sldId="285"/>
        </pc:sldMkLst>
        <pc:spChg chg="mod">
          <ac:chgData name="Олена Сердюк" userId="583183bb-5ed1-4284-ab5b-f9e3a9c47475" providerId="ADAL" clId="{F0A19924-56C7-4810-AD53-8114760332C4}" dt="2023-12-08T14:11:18.336" v="3039" actId="20577"/>
          <ac:spMkLst>
            <pc:docMk/>
            <pc:sldMk cId="2828672037" sldId="285"/>
            <ac:spMk id="2" creationId="{AA5342CB-A51A-0E10-B18C-7F7A343ED827}"/>
          </ac:spMkLst>
        </pc:spChg>
        <pc:spChg chg="mod">
          <ac:chgData name="Олена Сердюк" userId="583183bb-5ed1-4284-ab5b-f9e3a9c47475" providerId="ADAL" clId="{F0A19924-56C7-4810-AD53-8114760332C4}" dt="2023-12-08T14:11:21.745" v="3040" actId="5793"/>
          <ac:spMkLst>
            <pc:docMk/>
            <pc:sldMk cId="2828672037" sldId="285"/>
            <ac:spMk id="3" creationId="{E445A6EC-E6AF-56DC-B187-8915CD5299A3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12T11:13:27.349" v="4464" actId="1076"/>
        <pc:sldMkLst>
          <pc:docMk/>
          <pc:sldMk cId="3883399891" sldId="286"/>
        </pc:sldMkLst>
        <pc:spChg chg="mod">
          <ac:chgData name="Олена Сердюк" userId="583183bb-5ed1-4284-ab5b-f9e3a9c47475" providerId="ADAL" clId="{F0A19924-56C7-4810-AD53-8114760332C4}" dt="2023-12-12T11:13:27.349" v="4464" actId="1076"/>
          <ac:spMkLst>
            <pc:docMk/>
            <pc:sldMk cId="3883399891" sldId="286"/>
            <ac:spMk id="2" creationId="{4BA3F925-03FE-7C39-F9A2-17C0ECD51A7A}"/>
          </ac:spMkLst>
        </pc:spChg>
        <pc:spChg chg="del">
          <ac:chgData name="Олена Сердюк" userId="583183bb-5ed1-4284-ab5b-f9e3a9c47475" providerId="ADAL" clId="{F0A19924-56C7-4810-AD53-8114760332C4}" dt="2023-12-07T14:16:43.850" v="917" actId="3680"/>
          <ac:spMkLst>
            <pc:docMk/>
            <pc:sldMk cId="3883399891" sldId="286"/>
            <ac:spMk id="3" creationId="{702E9964-DD34-1659-2382-6EB4F7323B68}"/>
          </ac:spMkLst>
        </pc:spChg>
        <pc:graphicFrameChg chg="add mod ord modGraphic">
          <ac:chgData name="Олена Сердюк" userId="583183bb-5ed1-4284-ab5b-f9e3a9c47475" providerId="ADAL" clId="{F0A19924-56C7-4810-AD53-8114760332C4}" dt="2023-12-08T07:30:00.974" v="2321" actId="1076"/>
          <ac:graphicFrameMkLst>
            <pc:docMk/>
            <pc:sldMk cId="3883399891" sldId="286"/>
            <ac:graphicFrameMk id="4" creationId="{3A041EC4-0952-9E3C-4249-660971A2B7CF}"/>
          </ac:graphicFrameMkLst>
        </pc:graphicFrameChg>
      </pc:sldChg>
      <pc:sldChg chg="addSp delSp modSp new mod">
        <pc:chgData name="Олена Сердюк" userId="583183bb-5ed1-4284-ab5b-f9e3a9c47475" providerId="ADAL" clId="{F0A19924-56C7-4810-AD53-8114760332C4}" dt="2023-12-12T11:13:12.822" v="4461" actId="1076"/>
        <pc:sldMkLst>
          <pc:docMk/>
          <pc:sldMk cId="494648902" sldId="287"/>
        </pc:sldMkLst>
        <pc:spChg chg="mod">
          <ac:chgData name="Олена Сердюк" userId="583183bb-5ed1-4284-ab5b-f9e3a9c47475" providerId="ADAL" clId="{F0A19924-56C7-4810-AD53-8114760332C4}" dt="2023-12-12T11:13:12.822" v="4461" actId="1076"/>
          <ac:spMkLst>
            <pc:docMk/>
            <pc:sldMk cId="494648902" sldId="287"/>
            <ac:spMk id="2" creationId="{36EF7853-7EAA-377D-B151-A84A975D82CF}"/>
          </ac:spMkLst>
        </pc:spChg>
        <pc:spChg chg="del">
          <ac:chgData name="Олена Сердюк" userId="583183bb-5ed1-4284-ab5b-f9e3a9c47475" providerId="ADAL" clId="{F0A19924-56C7-4810-AD53-8114760332C4}" dt="2023-12-07T14:19:02.392" v="930"/>
          <ac:spMkLst>
            <pc:docMk/>
            <pc:sldMk cId="494648902" sldId="287"/>
            <ac:spMk id="3" creationId="{7171F564-06EA-A8FA-B88E-2D6C2A8F9FD0}"/>
          </ac:spMkLst>
        </pc:spChg>
        <pc:graphicFrameChg chg="add mod">
          <ac:chgData name="Олена Сердюк" userId="583183bb-5ed1-4284-ab5b-f9e3a9c47475" providerId="ADAL" clId="{F0A19924-56C7-4810-AD53-8114760332C4}" dt="2023-12-08T07:32:47.529" v="2334"/>
          <ac:graphicFrameMkLst>
            <pc:docMk/>
            <pc:sldMk cId="494648902" sldId="287"/>
            <ac:graphicFrameMk id="4" creationId="{43849E28-03FB-B940-942E-225FD5ED0D57}"/>
          </ac:graphicFrameMkLst>
        </pc:graphicFrameChg>
      </pc:sldChg>
      <pc:sldChg chg="addSp delSp modSp new mod">
        <pc:chgData name="Олена Сердюк" userId="583183bb-5ed1-4284-ab5b-f9e3a9c47475" providerId="ADAL" clId="{F0A19924-56C7-4810-AD53-8114760332C4}" dt="2023-12-12T11:13:18.821" v="4463" actId="1076"/>
        <pc:sldMkLst>
          <pc:docMk/>
          <pc:sldMk cId="4050317499" sldId="288"/>
        </pc:sldMkLst>
        <pc:spChg chg="mod">
          <ac:chgData name="Олена Сердюк" userId="583183bb-5ed1-4284-ab5b-f9e3a9c47475" providerId="ADAL" clId="{F0A19924-56C7-4810-AD53-8114760332C4}" dt="2023-12-12T11:13:18.821" v="4463" actId="1076"/>
          <ac:spMkLst>
            <pc:docMk/>
            <pc:sldMk cId="4050317499" sldId="288"/>
            <ac:spMk id="2" creationId="{73F55C48-BE5E-4FCD-0D4C-187460F40F54}"/>
          </ac:spMkLst>
        </pc:spChg>
        <pc:spChg chg="del">
          <ac:chgData name="Олена Сердюк" userId="583183bb-5ed1-4284-ab5b-f9e3a9c47475" providerId="ADAL" clId="{F0A19924-56C7-4810-AD53-8114760332C4}" dt="2023-12-07T14:20:54.134" v="957"/>
          <ac:spMkLst>
            <pc:docMk/>
            <pc:sldMk cId="4050317499" sldId="288"/>
            <ac:spMk id="3" creationId="{90099CD2-D01B-C6FC-04F9-6C1A60CCD4F3}"/>
          </ac:spMkLst>
        </pc:spChg>
        <pc:graphicFrameChg chg="add mod">
          <ac:chgData name="Олена Сердюк" userId="583183bb-5ed1-4284-ab5b-f9e3a9c47475" providerId="ADAL" clId="{F0A19924-56C7-4810-AD53-8114760332C4}" dt="2023-12-08T14:12:57.451" v="3118" actId="20577"/>
          <ac:graphicFrameMkLst>
            <pc:docMk/>
            <pc:sldMk cId="4050317499" sldId="288"/>
            <ac:graphicFrameMk id="4" creationId="{F35FF678-B751-1D79-51EE-2F3814F2DCB6}"/>
          </ac:graphicFrameMkLst>
        </pc:graphicFrameChg>
      </pc:sldChg>
      <pc:sldChg chg="addSp delSp modSp new mod">
        <pc:chgData name="Олена Сердюк" userId="583183bb-5ed1-4284-ab5b-f9e3a9c47475" providerId="ADAL" clId="{F0A19924-56C7-4810-AD53-8114760332C4}" dt="2023-12-12T07:08:09.858" v="4405" actId="20577"/>
        <pc:sldMkLst>
          <pc:docMk/>
          <pc:sldMk cId="1613899323" sldId="289"/>
        </pc:sldMkLst>
        <pc:spChg chg="del">
          <ac:chgData name="Олена Сердюк" userId="583183bb-5ed1-4284-ab5b-f9e3a9c47475" providerId="ADAL" clId="{F0A19924-56C7-4810-AD53-8114760332C4}" dt="2023-12-07T15:26:16.260" v="1329" actId="478"/>
          <ac:spMkLst>
            <pc:docMk/>
            <pc:sldMk cId="1613899323" sldId="289"/>
            <ac:spMk id="2" creationId="{3122611F-0C4A-9D5C-B3F1-95F2EE4E518E}"/>
          </ac:spMkLst>
        </pc:spChg>
        <pc:spChg chg="del">
          <ac:chgData name="Олена Сердюк" userId="583183bb-5ed1-4284-ab5b-f9e3a9c47475" providerId="ADAL" clId="{F0A19924-56C7-4810-AD53-8114760332C4}" dt="2023-12-07T15:26:12.785" v="1328" actId="22"/>
          <ac:spMkLst>
            <pc:docMk/>
            <pc:sldMk cId="1613899323" sldId="289"/>
            <ac:spMk id="3" creationId="{65AE327A-DBFF-50A6-74B7-36EB0F05E27D}"/>
          </ac:spMkLst>
        </pc:spChg>
        <pc:spChg chg="add mod">
          <ac:chgData name="Олена Сердюк" userId="583183bb-5ed1-4284-ab5b-f9e3a9c47475" providerId="ADAL" clId="{F0A19924-56C7-4810-AD53-8114760332C4}" dt="2023-12-12T07:05:43.452" v="4396" actId="478"/>
          <ac:spMkLst>
            <pc:docMk/>
            <pc:sldMk cId="1613899323" sldId="289"/>
            <ac:spMk id="4" creationId="{E4AEC69B-812D-B7C9-2BBA-0840028627D8}"/>
          </ac:spMkLst>
        </pc:spChg>
        <pc:spChg chg="add mod">
          <ac:chgData name="Олена Сердюк" userId="583183bb-5ed1-4284-ab5b-f9e3a9c47475" providerId="ADAL" clId="{F0A19924-56C7-4810-AD53-8114760332C4}" dt="2023-12-12T07:08:09.858" v="4405" actId="20577"/>
          <ac:spMkLst>
            <pc:docMk/>
            <pc:sldMk cId="1613899323" sldId="289"/>
            <ac:spMk id="7" creationId="{C43F7FAD-C3B8-FF78-541F-81C7C6F0C669}"/>
          </ac:spMkLst>
        </pc:spChg>
        <pc:picChg chg="add del mod ord">
          <ac:chgData name="Олена Сердюк" userId="583183bb-5ed1-4284-ab5b-f9e3a9c47475" providerId="ADAL" clId="{F0A19924-56C7-4810-AD53-8114760332C4}" dt="2023-12-12T07:05:43.452" v="4396" actId="478"/>
          <ac:picMkLst>
            <pc:docMk/>
            <pc:sldMk cId="1613899323" sldId="289"/>
            <ac:picMk id="5" creationId="{3BB4A0D9-0F73-8820-0189-A18E75D07EAF}"/>
          </ac:picMkLst>
        </pc:picChg>
        <pc:picChg chg="add mod">
          <ac:chgData name="Олена Сердюк" userId="583183bb-5ed1-4284-ab5b-f9e3a9c47475" providerId="ADAL" clId="{F0A19924-56C7-4810-AD53-8114760332C4}" dt="2023-12-12T07:08:04.303" v="4403" actId="1076"/>
          <ac:picMkLst>
            <pc:docMk/>
            <pc:sldMk cId="1613899323" sldId="289"/>
            <ac:picMk id="8" creationId="{D26B8DDB-FA37-6646-72A0-78A51D8B381C}"/>
          </ac:picMkLst>
        </pc:picChg>
      </pc:sldChg>
      <pc:sldChg chg="new del">
        <pc:chgData name="Олена Сердюк" userId="583183bb-5ed1-4284-ab5b-f9e3a9c47475" providerId="ADAL" clId="{F0A19924-56C7-4810-AD53-8114760332C4}" dt="2023-12-07T15:38:28.225" v="1342" actId="680"/>
        <pc:sldMkLst>
          <pc:docMk/>
          <pc:sldMk cId="225613213" sldId="290"/>
        </pc:sldMkLst>
      </pc:sldChg>
      <pc:sldChg chg="addSp delSp modSp new del mod">
        <pc:chgData name="Олена Сердюк" userId="583183bb-5ed1-4284-ab5b-f9e3a9c47475" providerId="ADAL" clId="{F0A19924-56C7-4810-AD53-8114760332C4}" dt="2023-12-08T06:27:48.837" v="1458" actId="2696"/>
        <pc:sldMkLst>
          <pc:docMk/>
          <pc:sldMk cId="397342669" sldId="290"/>
        </pc:sldMkLst>
        <pc:spChg chg="del">
          <ac:chgData name="Олена Сердюк" userId="583183bb-5ed1-4284-ab5b-f9e3a9c47475" providerId="ADAL" clId="{F0A19924-56C7-4810-AD53-8114760332C4}" dt="2023-12-07T15:43:36.079" v="1435" actId="478"/>
          <ac:spMkLst>
            <pc:docMk/>
            <pc:sldMk cId="397342669" sldId="290"/>
            <ac:spMk id="2" creationId="{5036A384-51C1-B42E-A1FE-4AE15AFF0A20}"/>
          </ac:spMkLst>
        </pc:spChg>
        <pc:spChg chg="mod">
          <ac:chgData name="Олена Сердюк" userId="583183bb-5ed1-4284-ab5b-f9e3a9c47475" providerId="ADAL" clId="{F0A19924-56C7-4810-AD53-8114760332C4}" dt="2023-12-08T06:25:42.394" v="1455" actId="113"/>
          <ac:spMkLst>
            <pc:docMk/>
            <pc:sldMk cId="397342669" sldId="290"/>
            <ac:spMk id="3" creationId="{4ED9402A-EA19-3D04-D74C-2332063F3D11}"/>
          </ac:spMkLst>
        </pc:spChg>
        <pc:picChg chg="add mod">
          <ac:chgData name="Олена Сердюк" userId="583183bb-5ed1-4284-ab5b-f9e3a9c47475" providerId="ADAL" clId="{F0A19924-56C7-4810-AD53-8114760332C4}" dt="2023-12-07T15:44:09.713" v="1440" actId="14100"/>
          <ac:picMkLst>
            <pc:docMk/>
            <pc:sldMk cId="397342669" sldId="290"/>
            <ac:picMk id="5" creationId="{F89F7790-673E-CF51-B0CE-3EA64683B584}"/>
          </ac:picMkLst>
        </pc:picChg>
      </pc:sldChg>
      <pc:sldChg chg="modSp add mod">
        <pc:chgData name="Олена Сердюк" userId="583183bb-5ed1-4284-ab5b-f9e3a9c47475" providerId="ADAL" clId="{F0A19924-56C7-4810-AD53-8114760332C4}" dt="2023-12-12T11:12:38.636" v="4457" actId="1076"/>
        <pc:sldMkLst>
          <pc:docMk/>
          <pc:sldMk cId="1785480364" sldId="290"/>
        </pc:sldMkLst>
        <pc:spChg chg="mod">
          <ac:chgData name="Олена Сердюк" userId="583183bb-5ed1-4284-ab5b-f9e3a9c47475" providerId="ADAL" clId="{F0A19924-56C7-4810-AD53-8114760332C4}" dt="2023-12-08T14:09:01.776" v="2984" actId="27636"/>
          <ac:spMkLst>
            <pc:docMk/>
            <pc:sldMk cId="1785480364" sldId="290"/>
            <ac:spMk id="3" creationId="{4ED9402A-EA19-3D04-D74C-2332063F3D11}"/>
          </ac:spMkLst>
        </pc:spChg>
        <pc:picChg chg="mod">
          <ac:chgData name="Олена Сердюк" userId="583183bb-5ed1-4284-ab5b-f9e3a9c47475" providerId="ADAL" clId="{F0A19924-56C7-4810-AD53-8114760332C4}" dt="2023-12-12T11:12:38.636" v="4457" actId="1076"/>
          <ac:picMkLst>
            <pc:docMk/>
            <pc:sldMk cId="1785480364" sldId="290"/>
            <ac:picMk id="5" creationId="{F89F7790-673E-CF51-B0CE-3EA64683B584}"/>
          </ac:picMkLst>
        </pc:picChg>
      </pc:sldChg>
      <pc:sldChg chg="addSp modSp new del mod">
        <pc:chgData name="Олена Сердюк" userId="583183bb-5ed1-4284-ab5b-f9e3a9c47475" providerId="ADAL" clId="{F0A19924-56C7-4810-AD53-8114760332C4}" dt="2023-12-08T06:27:11.908" v="1456" actId="2696"/>
        <pc:sldMkLst>
          <pc:docMk/>
          <pc:sldMk cId="780955820" sldId="291"/>
        </pc:sldMkLst>
        <pc:spChg chg="add mod">
          <ac:chgData name="Олена Сердюк" userId="583183bb-5ed1-4284-ab5b-f9e3a9c47475" providerId="ADAL" clId="{F0A19924-56C7-4810-AD53-8114760332C4}" dt="2023-12-07T15:51:52.812" v="1449" actId="20577"/>
          <ac:spMkLst>
            <pc:docMk/>
            <pc:sldMk cId="780955820" sldId="291"/>
            <ac:spMk id="5" creationId="{04EADABC-3221-B1CC-0BC5-631888EF552E}"/>
          </ac:spMkLst>
        </pc:spChg>
        <pc:picChg chg="add mod">
          <ac:chgData name="Олена Сердюк" userId="583183bb-5ed1-4284-ab5b-f9e3a9c47475" providerId="ADAL" clId="{F0A19924-56C7-4810-AD53-8114760332C4}" dt="2023-12-07T15:51:21.047" v="1444" actId="1076"/>
          <ac:picMkLst>
            <pc:docMk/>
            <pc:sldMk cId="780955820" sldId="291"/>
            <ac:picMk id="3" creationId="{65250167-E847-E5AC-92A3-4D8AD1C929D6}"/>
          </ac:picMkLst>
        </pc:picChg>
      </pc:sldChg>
      <pc:sldChg chg="add">
        <pc:chgData name="Олена Сердюк" userId="583183bb-5ed1-4284-ab5b-f9e3a9c47475" providerId="ADAL" clId="{F0A19924-56C7-4810-AD53-8114760332C4}" dt="2023-12-08T06:27:24.496" v="1457"/>
        <pc:sldMkLst>
          <pc:docMk/>
          <pc:sldMk cId="1140964115" sldId="291"/>
        </pc:sldMkLst>
      </pc:sldChg>
      <pc:sldChg chg="addSp delSp modSp new mod">
        <pc:chgData name="Олена Сердюк" userId="583183bb-5ed1-4284-ab5b-f9e3a9c47475" providerId="ADAL" clId="{F0A19924-56C7-4810-AD53-8114760332C4}" dt="2023-12-09T12:23:52.520" v="3201" actId="115"/>
        <pc:sldMkLst>
          <pc:docMk/>
          <pc:sldMk cId="2604513928" sldId="292"/>
        </pc:sldMkLst>
        <pc:spChg chg="del">
          <ac:chgData name="Олена Сердюк" userId="583183bb-5ed1-4284-ab5b-f9e3a9c47475" providerId="ADAL" clId="{F0A19924-56C7-4810-AD53-8114760332C4}" dt="2023-12-08T06:36:50.981" v="1522" actId="478"/>
          <ac:spMkLst>
            <pc:docMk/>
            <pc:sldMk cId="2604513928" sldId="292"/>
            <ac:spMk id="2" creationId="{98F3C84D-91A6-7EAD-3345-8F6C17542D84}"/>
          </ac:spMkLst>
        </pc:spChg>
        <pc:spChg chg="mod">
          <ac:chgData name="Олена Сердюк" userId="583183bb-5ed1-4284-ab5b-f9e3a9c47475" providerId="ADAL" clId="{F0A19924-56C7-4810-AD53-8114760332C4}" dt="2023-12-09T12:23:52.520" v="3201" actId="115"/>
          <ac:spMkLst>
            <pc:docMk/>
            <pc:sldMk cId="2604513928" sldId="292"/>
            <ac:spMk id="3" creationId="{BB1977B1-0D82-DBED-AE8A-E9D0666A570A}"/>
          </ac:spMkLst>
        </pc:spChg>
        <pc:spChg chg="add mod">
          <ac:chgData name="Олена Сердюк" userId="583183bb-5ed1-4284-ab5b-f9e3a9c47475" providerId="ADAL" clId="{F0A19924-56C7-4810-AD53-8114760332C4}" dt="2023-12-08T06:36:59.663" v="1524" actId="1076"/>
          <ac:spMkLst>
            <pc:docMk/>
            <pc:sldMk cId="2604513928" sldId="292"/>
            <ac:spMk id="4" creationId="{330382A1-EA85-22CC-8DEC-E70327C975C9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08T06:48:25.210" v="1812" actId="1076"/>
        <pc:sldMkLst>
          <pc:docMk/>
          <pc:sldMk cId="2818828367" sldId="293"/>
        </pc:sldMkLst>
        <pc:spChg chg="del">
          <ac:chgData name="Олена Сердюк" userId="583183bb-5ed1-4284-ab5b-f9e3a9c47475" providerId="ADAL" clId="{F0A19924-56C7-4810-AD53-8114760332C4}" dt="2023-12-08T06:47:36.947" v="1803" actId="478"/>
          <ac:spMkLst>
            <pc:docMk/>
            <pc:sldMk cId="2818828367" sldId="293"/>
            <ac:spMk id="2" creationId="{85B7635D-5159-5AA7-3F03-383085F324E2}"/>
          </ac:spMkLst>
        </pc:spChg>
        <pc:spChg chg="mod">
          <ac:chgData name="Олена Сердюк" userId="583183bb-5ed1-4284-ab5b-f9e3a9c47475" providerId="ADAL" clId="{F0A19924-56C7-4810-AD53-8114760332C4}" dt="2023-12-08T06:47:10.403" v="1800" actId="27636"/>
          <ac:spMkLst>
            <pc:docMk/>
            <pc:sldMk cId="2818828367" sldId="293"/>
            <ac:spMk id="3" creationId="{8FB66F9D-3F97-69E9-E1C3-7B079B60F184}"/>
          </ac:spMkLst>
        </pc:spChg>
        <pc:spChg chg="add mod">
          <ac:chgData name="Олена Сердюк" userId="583183bb-5ed1-4284-ab5b-f9e3a9c47475" providerId="ADAL" clId="{F0A19924-56C7-4810-AD53-8114760332C4}" dt="2023-12-08T06:48:25.210" v="1812" actId="1076"/>
          <ac:spMkLst>
            <pc:docMk/>
            <pc:sldMk cId="2818828367" sldId="293"/>
            <ac:spMk id="4" creationId="{75945FD0-202F-ABCC-9F71-46AF63DCF81E}"/>
          </ac:spMkLst>
        </pc:spChg>
      </pc:sldChg>
      <pc:sldChg chg="addSp delSp modSp new mod">
        <pc:chgData name="Олена Сердюк" userId="583183bb-5ed1-4284-ab5b-f9e3a9c47475" providerId="ADAL" clId="{F0A19924-56C7-4810-AD53-8114760332C4}" dt="2023-12-08T07:00:27.328" v="2152"/>
        <pc:sldMkLst>
          <pc:docMk/>
          <pc:sldMk cId="2172177714" sldId="294"/>
        </pc:sldMkLst>
        <pc:spChg chg="del">
          <ac:chgData name="Олена Сердюк" userId="583183bb-5ed1-4284-ab5b-f9e3a9c47475" providerId="ADAL" clId="{F0A19924-56C7-4810-AD53-8114760332C4}" dt="2023-12-08T07:00:25.500" v="2151" actId="478"/>
          <ac:spMkLst>
            <pc:docMk/>
            <pc:sldMk cId="2172177714" sldId="294"/>
            <ac:spMk id="2" creationId="{27FA398B-C0B1-D072-6A0C-F0C195F21AEF}"/>
          </ac:spMkLst>
        </pc:spChg>
        <pc:spChg chg="mod">
          <ac:chgData name="Олена Сердюк" userId="583183bb-5ed1-4284-ab5b-f9e3a9c47475" providerId="ADAL" clId="{F0A19924-56C7-4810-AD53-8114760332C4}" dt="2023-12-08T06:59:50.929" v="2148"/>
          <ac:spMkLst>
            <pc:docMk/>
            <pc:sldMk cId="2172177714" sldId="294"/>
            <ac:spMk id="3" creationId="{514B2AA4-517E-C165-460B-C52E153F2D6A}"/>
          </ac:spMkLst>
        </pc:spChg>
        <pc:spChg chg="add mod">
          <ac:chgData name="Олена Сердюк" userId="583183bb-5ed1-4284-ab5b-f9e3a9c47475" providerId="ADAL" clId="{F0A19924-56C7-4810-AD53-8114760332C4}" dt="2023-12-08T07:00:27.328" v="2152"/>
          <ac:spMkLst>
            <pc:docMk/>
            <pc:sldMk cId="2172177714" sldId="294"/>
            <ac:spMk id="4" creationId="{6654280E-E10F-912B-DAF7-F3DBA826BAF4}"/>
          </ac:spMkLst>
        </pc:spChg>
      </pc:sldChg>
      <pc:sldChg chg="addSp modSp new mod">
        <pc:chgData name="Олена Сердюк" userId="583183bb-5ed1-4284-ab5b-f9e3a9c47475" providerId="ADAL" clId="{F0A19924-56C7-4810-AD53-8114760332C4}" dt="2023-12-08T09:25:08.746" v="2347" actId="14100"/>
        <pc:sldMkLst>
          <pc:docMk/>
          <pc:sldMk cId="3143111674" sldId="295"/>
        </pc:sldMkLst>
        <pc:picChg chg="add mod">
          <ac:chgData name="Олена Сердюк" userId="583183bb-5ed1-4284-ab5b-f9e3a9c47475" providerId="ADAL" clId="{F0A19924-56C7-4810-AD53-8114760332C4}" dt="2023-12-08T09:25:01.421" v="2344" actId="1076"/>
          <ac:picMkLst>
            <pc:docMk/>
            <pc:sldMk cId="3143111674" sldId="295"/>
            <ac:picMk id="3" creationId="{A70539D4-EC04-6FE3-09BE-DCA05F695A51}"/>
          </ac:picMkLst>
        </pc:picChg>
        <pc:picChg chg="add mod">
          <ac:chgData name="Олена Сердюк" userId="583183bb-5ed1-4284-ab5b-f9e3a9c47475" providerId="ADAL" clId="{F0A19924-56C7-4810-AD53-8114760332C4}" dt="2023-12-08T09:25:08.746" v="2347" actId="14100"/>
          <ac:picMkLst>
            <pc:docMk/>
            <pc:sldMk cId="3143111674" sldId="295"/>
            <ac:picMk id="5" creationId="{B12C8FBD-E2CC-79ED-8539-96118BC83CDD}"/>
          </ac:picMkLst>
        </pc:picChg>
      </pc:sldChg>
      <pc:sldChg chg="modSp new del mod">
        <pc:chgData name="Олена Сердюк" userId="583183bb-5ed1-4284-ab5b-f9e3a9c47475" providerId="ADAL" clId="{F0A19924-56C7-4810-AD53-8114760332C4}" dt="2023-12-08T10:06:50.181" v="2379" actId="2696"/>
        <pc:sldMkLst>
          <pc:docMk/>
          <pc:sldMk cId="279467542" sldId="296"/>
        </pc:sldMkLst>
        <pc:spChg chg="mod">
          <ac:chgData name="Олена Сердюк" userId="583183bb-5ed1-4284-ab5b-f9e3a9c47475" providerId="ADAL" clId="{F0A19924-56C7-4810-AD53-8114760332C4}" dt="2023-12-08T10:06:27.097" v="2378" actId="5793"/>
          <ac:spMkLst>
            <pc:docMk/>
            <pc:sldMk cId="279467542" sldId="296"/>
            <ac:spMk id="3" creationId="{F7EC5813-57F6-BC40-C98E-CD33EB3CA669}"/>
          </ac:spMkLst>
        </pc:spChg>
      </pc:sldChg>
      <pc:sldChg chg="modSp add mod">
        <pc:chgData name="Олена Сердюк" userId="583183bb-5ed1-4284-ab5b-f9e3a9c47475" providerId="ADAL" clId="{F0A19924-56C7-4810-AD53-8114760332C4}" dt="2023-12-12T11:11:18.016" v="4442" actId="20577"/>
        <pc:sldMkLst>
          <pc:docMk/>
          <pc:sldMk cId="3015321054" sldId="296"/>
        </pc:sldMkLst>
        <pc:spChg chg="mod">
          <ac:chgData name="Олена Сердюк" userId="583183bb-5ed1-4284-ab5b-f9e3a9c47475" providerId="ADAL" clId="{F0A19924-56C7-4810-AD53-8114760332C4}" dt="2023-12-12T11:11:18.016" v="4442" actId="20577"/>
          <ac:spMkLst>
            <pc:docMk/>
            <pc:sldMk cId="3015321054" sldId="296"/>
            <ac:spMk id="2" creationId="{DA470FE0-F0CE-27CB-982D-B5073E7F7A45}"/>
          </ac:spMkLst>
        </pc:spChg>
        <pc:spChg chg="mod">
          <ac:chgData name="Олена Сердюк" userId="583183bb-5ed1-4284-ab5b-f9e3a9c47475" providerId="ADAL" clId="{F0A19924-56C7-4810-AD53-8114760332C4}" dt="2023-12-08T10:08:00.788" v="2445" actId="20577"/>
          <ac:spMkLst>
            <pc:docMk/>
            <pc:sldMk cId="3015321054" sldId="296"/>
            <ac:spMk id="3" creationId="{F7EC5813-57F6-BC40-C98E-CD33EB3CA669}"/>
          </ac:spMkLst>
        </pc:spChg>
      </pc:sldChg>
      <pc:sldChg chg="modSp add mod">
        <pc:chgData name="Олена Сердюк" userId="583183bb-5ed1-4284-ab5b-f9e3a9c47475" providerId="ADAL" clId="{F0A19924-56C7-4810-AD53-8114760332C4}" dt="2023-12-12T11:12:16.233" v="4454" actId="20577"/>
        <pc:sldMkLst>
          <pc:docMk/>
          <pc:sldMk cId="2436238283" sldId="297"/>
        </pc:sldMkLst>
        <pc:spChg chg="mod">
          <ac:chgData name="Олена Сердюк" userId="583183bb-5ed1-4284-ab5b-f9e3a9c47475" providerId="ADAL" clId="{F0A19924-56C7-4810-AD53-8114760332C4}" dt="2023-12-12T11:12:16.233" v="4454" actId="20577"/>
          <ac:spMkLst>
            <pc:docMk/>
            <pc:sldMk cId="2436238283" sldId="297"/>
            <ac:spMk id="2" creationId="{3D8FEE2D-0B22-909E-5672-1F1894C7C1FB}"/>
          </ac:spMkLst>
        </pc:spChg>
        <pc:spChg chg="mod">
          <ac:chgData name="Олена Сердюк" userId="583183bb-5ed1-4284-ab5b-f9e3a9c47475" providerId="ADAL" clId="{F0A19924-56C7-4810-AD53-8114760332C4}" dt="2023-12-11T10:53:10.192" v="4369" actId="20577"/>
          <ac:spMkLst>
            <pc:docMk/>
            <pc:sldMk cId="2436238283" sldId="297"/>
            <ac:spMk id="3" creationId="{F6292F53-519F-608F-BE8B-09C244CC3475}"/>
          </ac:spMkLst>
        </pc:spChg>
      </pc:sldChg>
      <pc:sldChg chg="modSp new del mod">
        <pc:chgData name="Олена Сердюк" userId="583183bb-5ed1-4284-ab5b-f9e3a9c47475" providerId="ADAL" clId="{F0A19924-56C7-4810-AD53-8114760332C4}" dt="2023-12-08T13:47:35.971" v="2516" actId="2696"/>
        <pc:sldMkLst>
          <pc:docMk/>
          <pc:sldMk cId="3680245942" sldId="297"/>
        </pc:sldMkLst>
        <pc:spChg chg="mod">
          <ac:chgData name="Олена Сердюк" userId="583183bb-5ed1-4284-ab5b-f9e3a9c47475" providerId="ADAL" clId="{F0A19924-56C7-4810-AD53-8114760332C4}" dt="2023-12-08T13:47:11.304" v="2515" actId="20577"/>
          <ac:spMkLst>
            <pc:docMk/>
            <pc:sldMk cId="3680245942" sldId="297"/>
            <ac:spMk id="3" creationId="{F6292F53-519F-608F-BE8B-09C244CC3475}"/>
          </ac:spMkLst>
        </pc:spChg>
      </pc:sldChg>
      <pc:sldChg chg="addSp delSp modSp new del mod">
        <pc:chgData name="Олена Сердюк" userId="583183bb-5ed1-4284-ab5b-f9e3a9c47475" providerId="ADAL" clId="{F0A19924-56C7-4810-AD53-8114760332C4}" dt="2023-12-08T14:37:37.348" v="3161" actId="2696"/>
        <pc:sldMkLst>
          <pc:docMk/>
          <pc:sldMk cId="1481774091" sldId="298"/>
        </pc:sldMkLst>
        <pc:spChg chg="del">
          <ac:chgData name="Олена Сердюк" userId="583183bb-5ed1-4284-ab5b-f9e3a9c47475" providerId="ADAL" clId="{F0A19924-56C7-4810-AD53-8114760332C4}" dt="2023-12-08T14:30:50.316" v="3146" actId="478"/>
          <ac:spMkLst>
            <pc:docMk/>
            <pc:sldMk cId="1481774091" sldId="298"/>
            <ac:spMk id="2" creationId="{460D32E3-EFEC-07C7-0C07-95B10E71D3F7}"/>
          </ac:spMkLst>
        </pc:spChg>
        <pc:spChg chg="del mod">
          <ac:chgData name="Олена Сердюк" userId="583183bb-5ed1-4284-ab5b-f9e3a9c47475" providerId="ADAL" clId="{F0A19924-56C7-4810-AD53-8114760332C4}" dt="2023-12-08T14:30:46.694" v="3145" actId="22"/>
          <ac:spMkLst>
            <pc:docMk/>
            <pc:sldMk cId="1481774091" sldId="298"/>
            <ac:spMk id="3" creationId="{951E87AC-2330-4E3E-687E-BECC66BF5618}"/>
          </ac:spMkLst>
        </pc:spChg>
        <pc:spChg chg="add mod">
          <ac:chgData name="Олена Сердюк" userId="583183bb-5ed1-4284-ab5b-f9e3a9c47475" providerId="ADAL" clId="{F0A19924-56C7-4810-AD53-8114760332C4}" dt="2023-12-08T14:31:46.939" v="3158" actId="1076"/>
          <ac:spMkLst>
            <pc:docMk/>
            <pc:sldMk cId="1481774091" sldId="298"/>
            <ac:spMk id="7" creationId="{504877FB-7B70-E3D0-DDED-DA1A626AE8FC}"/>
          </ac:spMkLst>
        </pc:spChg>
        <pc:picChg chg="add mod ord">
          <ac:chgData name="Олена Сердюк" userId="583183bb-5ed1-4284-ab5b-f9e3a9c47475" providerId="ADAL" clId="{F0A19924-56C7-4810-AD53-8114760332C4}" dt="2023-12-08T14:32:52.803" v="3160" actId="14100"/>
          <ac:picMkLst>
            <pc:docMk/>
            <pc:sldMk cId="1481774091" sldId="298"/>
            <ac:picMk id="5" creationId="{08A2B2B0-C08E-3AD5-4657-0E7C74078F2E}"/>
          </ac:picMkLst>
        </pc:picChg>
      </pc:sldChg>
      <pc:sldChg chg="add del">
        <pc:chgData name="Олена Сердюк" userId="583183bb-5ed1-4284-ab5b-f9e3a9c47475" providerId="ADAL" clId="{F0A19924-56C7-4810-AD53-8114760332C4}" dt="2023-12-08T14:39:03.705" v="3163" actId="2696"/>
        <pc:sldMkLst>
          <pc:docMk/>
          <pc:sldMk cId="1536228651" sldId="298"/>
        </pc:sldMkLst>
      </pc:sldChg>
      <pc:sldChg chg="addSp modSp add mod">
        <pc:chgData name="Олена Сердюк" userId="583183bb-5ed1-4284-ab5b-f9e3a9c47475" providerId="ADAL" clId="{F0A19924-56C7-4810-AD53-8114760332C4}" dt="2023-12-12T12:05:23.901" v="4514" actId="1076"/>
        <pc:sldMkLst>
          <pc:docMk/>
          <pc:sldMk cId="1659378655" sldId="298"/>
        </pc:sldMkLst>
        <pc:spChg chg="add mod">
          <ac:chgData name="Олена Сердюк" userId="583183bb-5ed1-4284-ab5b-f9e3a9c47475" providerId="ADAL" clId="{F0A19924-56C7-4810-AD53-8114760332C4}" dt="2023-12-12T12:05:23.901" v="4514" actId="1076"/>
          <ac:spMkLst>
            <pc:docMk/>
            <pc:sldMk cId="1659378655" sldId="298"/>
            <ac:spMk id="3" creationId="{20878205-A1DB-926A-0EE9-19A85F5519F1}"/>
          </ac:spMkLst>
        </pc:spChg>
        <pc:picChg chg="mod">
          <ac:chgData name="Олена Сердюк" userId="583183bb-5ed1-4284-ab5b-f9e3a9c47475" providerId="ADAL" clId="{F0A19924-56C7-4810-AD53-8114760332C4}" dt="2023-12-12T12:05:20.442" v="4513" actId="14100"/>
          <ac:picMkLst>
            <pc:docMk/>
            <pc:sldMk cId="1659378655" sldId="298"/>
            <ac:picMk id="5" creationId="{08A2B2B0-C08E-3AD5-4657-0E7C74078F2E}"/>
          </ac:picMkLst>
        </pc:picChg>
      </pc:sldChg>
      <pc:sldChg chg="addSp modSp new del mod">
        <pc:chgData name="Олена Сердюк" userId="583183bb-5ed1-4284-ab5b-f9e3a9c47475" providerId="ADAL" clId="{F0A19924-56C7-4810-AD53-8114760332C4}" dt="2023-12-08T14:24:20.949" v="3126" actId="2696"/>
        <pc:sldMkLst>
          <pc:docMk/>
          <pc:sldMk cId="1947889995" sldId="298"/>
        </pc:sldMkLst>
        <pc:picChg chg="add mod">
          <ac:chgData name="Олена Сердюк" userId="583183bb-5ed1-4284-ab5b-f9e3a9c47475" providerId="ADAL" clId="{F0A19924-56C7-4810-AD53-8114760332C4}" dt="2023-12-08T14:22:21.064" v="3125" actId="1076"/>
          <ac:picMkLst>
            <pc:docMk/>
            <pc:sldMk cId="1947889995" sldId="298"/>
            <ac:picMk id="3" creationId="{E1F0E191-B13D-C48A-AC54-5251E2AA4E3F}"/>
          </ac:picMkLst>
        </pc:picChg>
      </pc:sldChg>
      <pc:sldChg chg="addSp delSp modSp new mod">
        <pc:chgData name="Олена Сердюк" userId="583183bb-5ed1-4284-ab5b-f9e3a9c47475" providerId="ADAL" clId="{F0A19924-56C7-4810-AD53-8114760332C4}" dt="2023-12-11T10:37:19.601" v="4361" actId="1076"/>
        <pc:sldMkLst>
          <pc:docMk/>
          <pc:sldMk cId="2094633173" sldId="299"/>
        </pc:sldMkLst>
        <pc:spChg chg="del">
          <ac:chgData name="Олена Сердюк" userId="583183bb-5ed1-4284-ab5b-f9e3a9c47475" providerId="ADAL" clId="{F0A19924-56C7-4810-AD53-8114760332C4}" dt="2023-12-11T10:33:15.089" v="4330" actId="478"/>
          <ac:spMkLst>
            <pc:docMk/>
            <pc:sldMk cId="2094633173" sldId="299"/>
            <ac:spMk id="2" creationId="{94215F8A-4679-679F-5E1D-15E483381633}"/>
          </ac:spMkLst>
        </pc:spChg>
        <pc:spChg chg="mod">
          <ac:chgData name="Олена Сердюк" userId="583183bb-5ed1-4284-ab5b-f9e3a9c47475" providerId="ADAL" clId="{F0A19924-56C7-4810-AD53-8114760332C4}" dt="2023-12-11T10:34:16.830" v="4346" actId="14100"/>
          <ac:spMkLst>
            <pc:docMk/>
            <pc:sldMk cId="2094633173" sldId="299"/>
            <ac:spMk id="3" creationId="{9CDB0EA0-950C-0330-F167-F7606563DE51}"/>
          </ac:spMkLst>
        </pc:spChg>
        <pc:spChg chg="add mod">
          <ac:chgData name="Олена Сердюк" userId="583183bb-5ed1-4284-ab5b-f9e3a9c47475" providerId="ADAL" clId="{F0A19924-56C7-4810-AD53-8114760332C4}" dt="2023-12-11T10:37:19.601" v="4361" actId="1076"/>
          <ac:spMkLst>
            <pc:docMk/>
            <pc:sldMk cId="2094633173" sldId="299"/>
            <ac:spMk id="6" creationId="{A46775B5-015A-C44B-0493-82B2648A8C7F}"/>
          </ac:spMkLst>
        </pc:spChg>
        <pc:picChg chg="add del mod">
          <ac:chgData name="Олена Сердюк" userId="583183bb-5ed1-4284-ab5b-f9e3a9c47475" providerId="ADAL" clId="{F0A19924-56C7-4810-AD53-8114760332C4}" dt="2023-12-11T10:36:54.460" v="4359" actId="478"/>
          <ac:picMkLst>
            <pc:docMk/>
            <pc:sldMk cId="2094633173" sldId="299"/>
            <ac:picMk id="5" creationId="{8EA7FD2E-5094-3AA7-91D1-FB7D7AB65670}"/>
          </ac:picMkLst>
        </pc:picChg>
      </pc:sldChg>
      <pc:sldChg chg="addSp delSp modSp new mod">
        <pc:chgData name="Олена Сердюк" userId="583183bb-5ed1-4284-ab5b-f9e3a9c47475" providerId="ADAL" clId="{F0A19924-56C7-4810-AD53-8114760332C4}" dt="2023-12-11T10:37:33.202" v="4363" actId="1076"/>
        <pc:sldMkLst>
          <pc:docMk/>
          <pc:sldMk cId="1156103726" sldId="300"/>
        </pc:sldMkLst>
        <pc:spChg chg="del">
          <ac:chgData name="Олена Сердюк" userId="583183bb-5ed1-4284-ab5b-f9e3a9c47475" providerId="ADAL" clId="{F0A19924-56C7-4810-AD53-8114760332C4}" dt="2023-12-11T10:22:05.090" v="4298" actId="478"/>
          <ac:spMkLst>
            <pc:docMk/>
            <pc:sldMk cId="1156103726" sldId="300"/>
            <ac:spMk id="2" creationId="{BB261382-DE9E-ED63-74E9-A397031EF603}"/>
          </ac:spMkLst>
        </pc:spChg>
        <pc:spChg chg="mod">
          <ac:chgData name="Олена Сердюк" userId="583183bb-5ed1-4284-ab5b-f9e3a9c47475" providerId="ADAL" clId="{F0A19924-56C7-4810-AD53-8114760332C4}" dt="2023-12-11T10:35:56.412" v="4354" actId="27636"/>
          <ac:spMkLst>
            <pc:docMk/>
            <pc:sldMk cId="1156103726" sldId="300"/>
            <ac:spMk id="3" creationId="{EF9EE98F-FAEA-EFDC-CCFA-88C8D634216A}"/>
          </ac:spMkLst>
        </pc:spChg>
        <pc:spChg chg="add mod">
          <ac:chgData name="Олена Сердюк" userId="583183bb-5ed1-4284-ab5b-f9e3a9c47475" providerId="ADAL" clId="{F0A19924-56C7-4810-AD53-8114760332C4}" dt="2023-12-11T10:23:37.017" v="4317" actId="1076"/>
          <ac:spMkLst>
            <pc:docMk/>
            <pc:sldMk cId="1156103726" sldId="300"/>
            <ac:spMk id="8" creationId="{7126D6C7-57BE-FBE3-C276-16E3AD21FBD3}"/>
          </ac:spMkLst>
        </pc:spChg>
        <pc:spChg chg="add mod">
          <ac:chgData name="Олена Сердюк" userId="583183bb-5ed1-4284-ab5b-f9e3a9c47475" providerId="ADAL" clId="{F0A19924-56C7-4810-AD53-8114760332C4}" dt="2023-12-11T10:37:33.202" v="4363" actId="1076"/>
          <ac:spMkLst>
            <pc:docMk/>
            <pc:sldMk cId="1156103726" sldId="300"/>
            <ac:spMk id="9" creationId="{892BEA84-AD27-321A-C3D6-DD51650E7AA3}"/>
          </ac:spMkLst>
        </pc:spChg>
        <pc:picChg chg="add mod">
          <ac:chgData name="Олена Сердюк" userId="583183bb-5ed1-4284-ab5b-f9e3a9c47475" providerId="ADAL" clId="{F0A19924-56C7-4810-AD53-8114760332C4}" dt="2023-12-11T10:36:19.092" v="4356" actId="14100"/>
          <ac:picMkLst>
            <pc:docMk/>
            <pc:sldMk cId="1156103726" sldId="300"/>
            <ac:picMk id="6" creationId="{027EB4AE-5CFE-8995-6DF8-2377E3B38386}"/>
          </ac:picMkLst>
        </pc:picChg>
      </pc:sldChg>
      <pc:sldChg chg="addSp delSp modSp new mod">
        <pc:chgData name="Олена Сердюк" userId="583183bb-5ed1-4284-ab5b-f9e3a9c47475" providerId="ADAL" clId="{F0A19924-56C7-4810-AD53-8114760332C4}" dt="2023-12-11T11:33:36.114" v="4395" actId="14100"/>
        <pc:sldMkLst>
          <pc:docMk/>
          <pc:sldMk cId="550840962" sldId="301"/>
        </pc:sldMkLst>
        <pc:spChg chg="del">
          <ac:chgData name="Олена Сердюк" userId="583183bb-5ed1-4284-ab5b-f9e3a9c47475" providerId="ADAL" clId="{F0A19924-56C7-4810-AD53-8114760332C4}" dt="2023-12-11T11:29:49.752" v="4384" actId="478"/>
          <ac:spMkLst>
            <pc:docMk/>
            <pc:sldMk cId="550840962" sldId="301"/>
            <ac:spMk id="2" creationId="{FAB08582-272F-CAB8-192F-A40A38E07D90}"/>
          </ac:spMkLst>
        </pc:spChg>
        <pc:spChg chg="add del">
          <ac:chgData name="Олена Сердюк" userId="583183bb-5ed1-4284-ab5b-f9e3a9c47475" providerId="ADAL" clId="{F0A19924-56C7-4810-AD53-8114760332C4}" dt="2023-12-11T11:29:46.666" v="4383" actId="22"/>
          <ac:spMkLst>
            <pc:docMk/>
            <pc:sldMk cId="550840962" sldId="301"/>
            <ac:spMk id="3" creationId="{08FF489F-7029-79B0-CBAE-F5AE24581F89}"/>
          </ac:spMkLst>
        </pc:spChg>
        <pc:spChg chg="add del">
          <ac:chgData name="Олена Сердюк" userId="583183bb-5ed1-4284-ab5b-f9e3a9c47475" providerId="ADAL" clId="{F0A19924-56C7-4810-AD53-8114760332C4}" dt="2023-12-11T11:29:10.595" v="4382"/>
          <ac:spMkLst>
            <pc:docMk/>
            <pc:sldMk cId="550840962" sldId="301"/>
            <ac:spMk id="6" creationId="{412CA4A3-AD03-BD97-8771-7FDD26FFB9B5}"/>
          </ac:spMkLst>
        </pc:spChg>
        <pc:graphicFrameChg chg="add del mod">
          <ac:chgData name="Олена Сердюк" userId="583183bb-5ed1-4284-ab5b-f9e3a9c47475" providerId="ADAL" clId="{F0A19924-56C7-4810-AD53-8114760332C4}" dt="2023-12-11T11:29:10.595" v="4382"/>
          <ac:graphicFrameMkLst>
            <pc:docMk/>
            <pc:sldMk cId="550840962" sldId="301"/>
            <ac:graphicFrameMk id="5" creationId="{DA978C2A-C880-98A2-8E94-D6A3F94C6114}"/>
          </ac:graphicFrameMkLst>
        </pc:graphicFrameChg>
        <pc:picChg chg="add mod ord">
          <ac:chgData name="Олена Сердюк" userId="583183bb-5ed1-4284-ab5b-f9e3a9c47475" providerId="ADAL" clId="{F0A19924-56C7-4810-AD53-8114760332C4}" dt="2023-12-11T11:29:53.660" v="4386" actId="1076"/>
          <ac:picMkLst>
            <pc:docMk/>
            <pc:sldMk cId="550840962" sldId="301"/>
            <ac:picMk id="8" creationId="{9BA6C356-6DA9-E6BD-A66A-5B827DFC89A2}"/>
          </ac:picMkLst>
        </pc:picChg>
        <pc:picChg chg="add mod">
          <ac:chgData name="Олена Сердюк" userId="583183bb-5ed1-4284-ab5b-f9e3a9c47475" providerId="ADAL" clId="{F0A19924-56C7-4810-AD53-8114760332C4}" dt="2023-12-11T11:33:36.114" v="4395" actId="14100"/>
          <ac:picMkLst>
            <pc:docMk/>
            <pc:sldMk cId="550840962" sldId="301"/>
            <ac:picMk id="9" creationId="{760A7125-33CE-8968-4C28-EB454074DEDA}"/>
          </ac:picMkLst>
        </pc:picChg>
      </pc:sldChg>
      <pc:sldChg chg="addSp delSp modSp new mod">
        <pc:chgData name="Олена Сердюк" userId="583183bb-5ed1-4284-ab5b-f9e3a9c47475" providerId="ADAL" clId="{F0A19924-56C7-4810-AD53-8114760332C4}" dt="2023-12-12T12:21:42.132" v="4537" actId="14100"/>
        <pc:sldMkLst>
          <pc:docMk/>
          <pc:sldMk cId="1975534468" sldId="302"/>
        </pc:sldMkLst>
        <pc:spChg chg="del">
          <ac:chgData name="Олена Сердюк" userId="583183bb-5ed1-4284-ab5b-f9e3a9c47475" providerId="ADAL" clId="{F0A19924-56C7-4810-AD53-8114760332C4}" dt="2023-12-12T11:57:58.571" v="4467" actId="478"/>
          <ac:spMkLst>
            <pc:docMk/>
            <pc:sldMk cId="1975534468" sldId="302"/>
            <ac:spMk id="2" creationId="{FCC9F07E-7DED-8343-8005-2480FCE21F72}"/>
          </ac:spMkLst>
        </pc:spChg>
        <pc:spChg chg="del">
          <ac:chgData name="Олена Сердюк" userId="583183bb-5ed1-4284-ab5b-f9e3a9c47475" providerId="ADAL" clId="{F0A19924-56C7-4810-AD53-8114760332C4}" dt="2023-12-12T11:57:54.008" v="4466" actId="22"/>
          <ac:spMkLst>
            <pc:docMk/>
            <pc:sldMk cId="1975534468" sldId="302"/>
            <ac:spMk id="3" creationId="{083338F0-9463-48B0-943A-6B3FDA1354F6}"/>
          </ac:spMkLst>
        </pc:spChg>
        <pc:spChg chg="add del mod">
          <ac:chgData name="Олена Сердюк" userId="583183bb-5ed1-4284-ab5b-f9e3a9c47475" providerId="ADAL" clId="{F0A19924-56C7-4810-AD53-8114760332C4}" dt="2023-12-12T12:01:47.219" v="4483" actId="22"/>
          <ac:spMkLst>
            <pc:docMk/>
            <pc:sldMk cId="1975534468" sldId="302"/>
            <ac:spMk id="10" creationId="{5A2A20D7-9E1F-48D8-E96A-F38B61B6FDE5}"/>
          </ac:spMkLst>
        </pc:spChg>
        <pc:picChg chg="add del mod ord">
          <ac:chgData name="Олена Сердюк" userId="583183bb-5ed1-4284-ab5b-f9e3a9c47475" providerId="ADAL" clId="{F0A19924-56C7-4810-AD53-8114760332C4}" dt="2023-12-12T11:59:39.850" v="4472" actId="478"/>
          <ac:picMkLst>
            <pc:docMk/>
            <pc:sldMk cId="1975534468" sldId="302"/>
            <ac:picMk id="6" creationId="{C14ECE73-D141-5A9E-64BD-F4B8BD95DAA3}"/>
          </ac:picMkLst>
        </pc:picChg>
        <pc:picChg chg="add del mod">
          <ac:chgData name="Олена Сердюк" userId="583183bb-5ed1-4284-ab5b-f9e3a9c47475" providerId="ADAL" clId="{F0A19924-56C7-4810-AD53-8114760332C4}" dt="2023-12-12T12:00:53.884" v="4480" actId="478"/>
          <ac:picMkLst>
            <pc:docMk/>
            <pc:sldMk cId="1975534468" sldId="302"/>
            <ac:picMk id="8" creationId="{0496D48B-5EA2-D1FA-9721-7B6357A857E7}"/>
          </ac:picMkLst>
        </pc:picChg>
        <pc:picChg chg="add mod">
          <ac:chgData name="Олена Сердюк" userId="583183bb-5ed1-4284-ab5b-f9e3a9c47475" providerId="ADAL" clId="{F0A19924-56C7-4810-AD53-8114760332C4}" dt="2023-12-12T12:21:35.520" v="4534" actId="14100"/>
          <ac:picMkLst>
            <pc:docMk/>
            <pc:sldMk cId="1975534468" sldId="302"/>
            <ac:picMk id="12" creationId="{9E5B5258-641F-8502-D280-98691CF5C895}"/>
          </ac:picMkLst>
        </pc:picChg>
        <pc:picChg chg="add del mod ord">
          <ac:chgData name="Олена Сердюк" userId="583183bb-5ed1-4284-ab5b-f9e3a9c47475" providerId="ADAL" clId="{F0A19924-56C7-4810-AD53-8114760332C4}" dt="2023-12-12T12:01:43.615" v="4482" actId="22"/>
          <ac:picMkLst>
            <pc:docMk/>
            <pc:sldMk cId="1975534468" sldId="302"/>
            <ac:picMk id="14" creationId="{32C53C07-AA79-53D5-7A70-349C7A1E5F3B}"/>
          </ac:picMkLst>
        </pc:picChg>
        <pc:picChg chg="add mod ord">
          <ac:chgData name="Олена Сердюк" userId="583183bb-5ed1-4284-ab5b-f9e3a9c47475" providerId="ADAL" clId="{F0A19924-56C7-4810-AD53-8114760332C4}" dt="2023-12-12T12:01:47.219" v="4483" actId="22"/>
          <ac:picMkLst>
            <pc:docMk/>
            <pc:sldMk cId="1975534468" sldId="302"/>
            <ac:picMk id="16" creationId="{8D7E63EB-9C59-F635-5E47-F23ABBE658FF}"/>
          </ac:picMkLst>
        </pc:picChg>
        <pc:picChg chg="add mod">
          <ac:chgData name="Олена Сердюк" userId="583183bb-5ed1-4284-ab5b-f9e3a9c47475" providerId="ADAL" clId="{F0A19924-56C7-4810-AD53-8114760332C4}" dt="2023-12-12T12:21:42.132" v="4537" actId="14100"/>
          <ac:picMkLst>
            <pc:docMk/>
            <pc:sldMk cId="1975534468" sldId="302"/>
            <ac:picMk id="18" creationId="{C130E494-9EC4-3F50-7A2B-03812596C03A}"/>
          </ac:picMkLst>
        </pc:picChg>
      </pc:sldChg>
      <pc:sldChg chg="addSp delSp modSp new del mod">
        <pc:chgData name="Олена Сердюк" userId="583183bb-5ed1-4284-ab5b-f9e3a9c47475" providerId="ADAL" clId="{F0A19924-56C7-4810-AD53-8114760332C4}" dt="2023-12-12T12:20:33.356" v="4532" actId="2696"/>
        <pc:sldMkLst>
          <pc:docMk/>
          <pc:sldMk cId="3047608124" sldId="303"/>
        </pc:sldMkLst>
        <pc:spChg chg="del">
          <ac:chgData name="Олена Сердюк" userId="583183bb-5ed1-4284-ab5b-f9e3a9c47475" providerId="ADAL" clId="{F0A19924-56C7-4810-AD53-8114760332C4}" dt="2023-12-12T12:19:13.523" v="4526" actId="478"/>
          <ac:spMkLst>
            <pc:docMk/>
            <pc:sldMk cId="3047608124" sldId="303"/>
            <ac:spMk id="2" creationId="{24FEA0B3-6922-1B60-E867-D9399BABFF16}"/>
          </ac:spMkLst>
        </pc:spChg>
        <pc:spChg chg="mod">
          <ac:chgData name="Олена Сердюк" userId="583183bb-5ed1-4284-ab5b-f9e3a9c47475" providerId="ADAL" clId="{F0A19924-56C7-4810-AD53-8114760332C4}" dt="2023-12-12T12:20:04.939" v="4530" actId="27636"/>
          <ac:spMkLst>
            <pc:docMk/>
            <pc:sldMk cId="3047608124" sldId="303"/>
            <ac:spMk id="3" creationId="{99DCFD27-978F-E2A0-A723-A711DE64DBD7}"/>
          </ac:spMkLst>
        </pc:spChg>
        <pc:picChg chg="add mod">
          <ac:chgData name="Олена Сердюк" userId="583183bb-5ed1-4284-ab5b-f9e3a9c47475" providerId="ADAL" clId="{F0A19924-56C7-4810-AD53-8114760332C4}" dt="2023-12-12T12:20:06.886" v="4531" actId="1076"/>
          <ac:picMkLst>
            <pc:docMk/>
            <pc:sldMk cId="3047608124" sldId="303"/>
            <ac:picMk id="1026" creationId="{739592C0-CCF5-7490-F9FF-472F58BACFC3}"/>
          </ac:picMkLst>
        </pc:picChg>
      </pc:sldChg>
      <pc:sldChg chg="add">
        <pc:chgData name="Олена Сердюк" userId="583183bb-5ed1-4284-ab5b-f9e3a9c47475" providerId="ADAL" clId="{F0A19924-56C7-4810-AD53-8114760332C4}" dt="2023-12-12T12:20:45.458" v="4533"/>
        <pc:sldMkLst>
          <pc:docMk/>
          <pc:sldMk cId="4072373743" sldId="303"/>
        </pc:sldMkLst>
      </pc:sldChg>
      <pc:sldChg chg="addSp modSp new mod">
        <pc:chgData name="Олена Сердюк" userId="583183bb-5ed1-4284-ab5b-f9e3a9c47475" providerId="ADAL" clId="{F0A19924-56C7-4810-AD53-8114760332C4}" dt="2023-12-12T13:41:59.782" v="4544" actId="20577"/>
        <pc:sldMkLst>
          <pc:docMk/>
          <pc:sldMk cId="1446893386" sldId="304"/>
        </pc:sldMkLst>
        <pc:spChg chg="add mod">
          <ac:chgData name="Олена Сердюк" userId="583183bb-5ed1-4284-ab5b-f9e3a9c47475" providerId="ADAL" clId="{F0A19924-56C7-4810-AD53-8114760332C4}" dt="2023-12-12T13:41:59.782" v="4544" actId="20577"/>
          <ac:spMkLst>
            <pc:docMk/>
            <pc:sldMk cId="1446893386" sldId="304"/>
            <ac:spMk id="6" creationId="{59EA76FB-C72A-E5B7-CE66-4086B55C16B8}"/>
          </ac:spMkLst>
        </pc:spChg>
        <pc:picChg chg="add mod">
          <ac:chgData name="Олена Сердюк" userId="583183bb-5ed1-4284-ab5b-f9e3a9c47475" providerId="ADAL" clId="{F0A19924-56C7-4810-AD53-8114760332C4}" dt="2023-12-12T13:41:24.365" v="4541" actId="1076"/>
          <ac:picMkLst>
            <pc:docMk/>
            <pc:sldMk cId="1446893386" sldId="304"/>
            <ac:picMk id="4" creationId="{74FFF658-35DA-1BCF-543A-79900BFF846D}"/>
          </ac:picMkLst>
        </pc:picChg>
      </pc:sldChg>
      <pc:sldChg chg="addSp modSp new mod">
        <pc:chgData name="Олена Сердюк" userId="583183bb-5ed1-4284-ab5b-f9e3a9c47475" providerId="ADAL" clId="{F0A19924-56C7-4810-AD53-8114760332C4}" dt="2023-12-12T13:46:17.080" v="4557" actId="1076"/>
        <pc:sldMkLst>
          <pc:docMk/>
          <pc:sldMk cId="381199363" sldId="305"/>
        </pc:sldMkLst>
        <pc:spChg chg="add mod">
          <ac:chgData name="Олена Сердюк" userId="583183bb-5ed1-4284-ab5b-f9e3a9c47475" providerId="ADAL" clId="{F0A19924-56C7-4810-AD53-8114760332C4}" dt="2023-12-12T13:46:05.282" v="4555" actId="1076"/>
          <ac:spMkLst>
            <pc:docMk/>
            <pc:sldMk cId="381199363" sldId="305"/>
            <ac:spMk id="6" creationId="{5B76FD5C-5509-F497-9DDB-0612973E8A6F}"/>
          </ac:spMkLst>
        </pc:spChg>
        <pc:picChg chg="add mod">
          <ac:chgData name="Олена Сердюк" userId="583183bb-5ed1-4284-ab5b-f9e3a9c47475" providerId="ADAL" clId="{F0A19924-56C7-4810-AD53-8114760332C4}" dt="2023-12-12T13:46:07.240" v="4556" actId="1076"/>
          <ac:picMkLst>
            <pc:docMk/>
            <pc:sldMk cId="381199363" sldId="305"/>
            <ac:picMk id="4" creationId="{6D50F197-2D54-8FA6-9E20-A582094FEC27}"/>
          </ac:picMkLst>
        </pc:picChg>
        <pc:picChg chg="add mod">
          <ac:chgData name="Олена Сердюк" userId="583183bb-5ed1-4284-ab5b-f9e3a9c47475" providerId="ADAL" clId="{F0A19924-56C7-4810-AD53-8114760332C4}" dt="2023-12-12T13:46:17.080" v="4557" actId="1076"/>
          <ac:picMkLst>
            <pc:docMk/>
            <pc:sldMk cId="381199363" sldId="305"/>
            <ac:picMk id="8" creationId="{54A4CE9C-434F-999F-0EC3-D085D04B0223}"/>
          </ac:picMkLst>
        </pc:picChg>
      </pc:sldChg>
      <pc:sldChg chg="addSp modSp new mod">
        <pc:chgData name="Олена Сердюк" userId="583183bb-5ed1-4284-ab5b-f9e3a9c47475" providerId="ADAL" clId="{F0A19924-56C7-4810-AD53-8114760332C4}" dt="2023-12-12T13:47:40.886" v="4567" actId="1076"/>
        <pc:sldMkLst>
          <pc:docMk/>
          <pc:sldMk cId="3656135915" sldId="306"/>
        </pc:sldMkLst>
        <pc:spChg chg="add mod">
          <ac:chgData name="Олена Сердюк" userId="583183bb-5ed1-4284-ab5b-f9e3a9c47475" providerId="ADAL" clId="{F0A19924-56C7-4810-AD53-8114760332C4}" dt="2023-12-12T13:47:37.683" v="4566" actId="20577"/>
          <ac:spMkLst>
            <pc:docMk/>
            <pc:sldMk cId="3656135915" sldId="306"/>
            <ac:spMk id="6" creationId="{6396B03F-7BAE-9825-117B-061FFDF9FEB1}"/>
          </ac:spMkLst>
        </pc:spChg>
        <pc:picChg chg="add mod">
          <ac:chgData name="Олена Сердюк" userId="583183bb-5ed1-4284-ab5b-f9e3a9c47475" providerId="ADAL" clId="{F0A19924-56C7-4810-AD53-8114760332C4}" dt="2023-12-12T13:47:40.886" v="4567" actId="1076"/>
          <ac:picMkLst>
            <pc:docMk/>
            <pc:sldMk cId="3656135915" sldId="306"/>
            <ac:picMk id="4" creationId="{9007719B-9DEC-9E94-C363-DD2C6A3E4641}"/>
          </ac:picMkLst>
        </pc:picChg>
      </pc:sldChg>
      <pc:sldMasterChg chg="modSp modSldLayout">
        <pc:chgData name="Олена Сердюк" userId="583183bb-5ed1-4284-ab5b-f9e3a9c47475" providerId="ADAL" clId="{F0A19924-56C7-4810-AD53-8114760332C4}" dt="2023-12-07T12:09:53.506" v="4"/>
        <pc:sldMasterMkLst>
          <pc:docMk/>
          <pc:sldMasterMk cId="3009234642" sldId="2147483648"/>
        </pc:sldMasterMkLst>
        <pc:spChg chg="mod">
          <ac:chgData name="Олена Сердюк" userId="583183bb-5ed1-4284-ab5b-f9e3a9c47475" providerId="ADAL" clId="{F0A19924-56C7-4810-AD53-8114760332C4}" dt="2023-12-07T12:09:53.506" v="4"/>
          <ac:spMkLst>
            <pc:docMk/>
            <pc:sldMasterMk cId="3009234642" sldId="2147483648"/>
            <ac:spMk id="2" creationId="{768F677E-5F09-1DB5-0448-00961EEC7418}"/>
          </ac:spMkLst>
        </pc:spChg>
        <pc:spChg chg="mod">
          <ac:chgData name="Олена Сердюк" userId="583183bb-5ed1-4284-ab5b-f9e3a9c47475" providerId="ADAL" clId="{F0A19924-56C7-4810-AD53-8114760332C4}" dt="2023-12-07T12:09:53.506" v="4"/>
          <ac:spMkLst>
            <pc:docMk/>
            <pc:sldMasterMk cId="3009234642" sldId="2147483648"/>
            <ac:spMk id="3" creationId="{37B196D2-9139-98C1-9A37-AAAEAB330A48}"/>
          </ac:spMkLst>
        </pc:spChg>
        <pc:spChg chg="mod">
          <ac:chgData name="Олена Сердюк" userId="583183bb-5ed1-4284-ab5b-f9e3a9c47475" providerId="ADAL" clId="{F0A19924-56C7-4810-AD53-8114760332C4}" dt="2023-12-07T12:09:53.506" v="4"/>
          <ac:spMkLst>
            <pc:docMk/>
            <pc:sldMasterMk cId="3009234642" sldId="2147483648"/>
            <ac:spMk id="4" creationId="{80E4ED5F-6228-E8BB-69D6-2F15AAB4A74F}"/>
          </ac:spMkLst>
        </pc:spChg>
        <pc:spChg chg="mod">
          <ac:chgData name="Олена Сердюк" userId="583183bb-5ed1-4284-ab5b-f9e3a9c47475" providerId="ADAL" clId="{F0A19924-56C7-4810-AD53-8114760332C4}" dt="2023-12-07T12:09:53.506" v="4"/>
          <ac:spMkLst>
            <pc:docMk/>
            <pc:sldMasterMk cId="3009234642" sldId="2147483648"/>
            <ac:spMk id="5" creationId="{81993F7B-A578-3C45-3036-D0AA489F121B}"/>
          </ac:spMkLst>
        </pc:spChg>
        <pc:spChg chg="mod">
          <ac:chgData name="Олена Сердюк" userId="583183bb-5ed1-4284-ab5b-f9e3a9c47475" providerId="ADAL" clId="{F0A19924-56C7-4810-AD53-8114760332C4}" dt="2023-12-07T12:09:53.506" v="4"/>
          <ac:spMkLst>
            <pc:docMk/>
            <pc:sldMasterMk cId="3009234642" sldId="2147483648"/>
            <ac:spMk id="6" creationId="{F2D21296-EE55-85A7-6279-64B772F8F27E}"/>
          </ac:spMkLst>
        </pc:sp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3003697924" sldId="2147483649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3003697924" sldId="2147483649"/>
              <ac:spMk id="2" creationId="{AA7520EC-85B7-A454-501E-0F4ACFDEE8B7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3003697924" sldId="2147483649"/>
              <ac:spMk id="3" creationId="{F872A7A2-CE6A-BCA4-112F-875B1E197CF4}"/>
            </ac:spMkLst>
          </pc:spChg>
        </pc:sldLayout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3860650527" sldId="2147483651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3860650527" sldId="2147483651"/>
              <ac:spMk id="2" creationId="{7B835B65-15C5-7BC0-C962-3E6EE9FA4992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3860650527" sldId="2147483651"/>
              <ac:spMk id="3" creationId="{5B9DA7CF-71D7-F9C1-9B49-FC27429688AF}"/>
            </ac:spMkLst>
          </pc:spChg>
        </pc:sldLayout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2777627844" sldId="2147483652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777627844" sldId="2147483652"/>
              <ac:spMk id="3" creationId="{BD280B25-CCFE-4E64-829B-FA7372BFF808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777627844" sldId="2147483652"/>
              <ac:spMk id="4" creationId="{38D8C6BE-F2E2-D2F7-D532-AD83C463F913}"/>
            </ac:spMkLst>
          </pc:spChg>
        </pc:sldLayout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2417407906" sldId="2147483653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417407906" sldId="2147483653"/>
              <ac:spMk id="2" creationId="{9CBEE292-C5BD-3FFB-7593-4D7130B2F63E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417407906" sldId="2147483653"/>
              <ac:spMk id="3" creationId="{BA08FD62-6569-DE5A-F878-2B258BD783C4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417407906" sldId="2147483653"/>
              <ac:spMk id="4" creationId="{40176710-77D2-E498-EF53-1E96F20686FA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417407906" sldId="2147483653"/>
              <ac:spMk id="5" creationId="{CD829335-1A88-0DF7-9695-4CD085BA8A80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417407906" sldId="2147483653"/>
              <ac:spMk id="6" creationId="{8F220CCB-76D1-8085-B19D-F0C61AB206D6}"/>
            </ac:spMkLst>
          </pc:spChg>
        </pc:sldLayout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1547210283" sldId="2147483656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1547210283" sldId="2147483656"/>
              <ac:spMk id="2" creationId="{83A4D44E-CD19-BAF1-066F-866DB34C2BAE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1547210283" sldId="2147483656"/>
              <ac:spMk id="3" creationId="{B6CAD87A-8E86-0837-9F24-03FBA31F1623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1547210283" sldId="2147483656"/>
              <ac:spMk id="4" creationId="{0230F745-4E0E-B999-C863-5CFCFA1657A7}"/>
            </ac:spMkLst>
          </pc:spChg>
        </pc:sldLayout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2389152544" sldId="2147483657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389152544" sldId="2147483657"/>
              <ac:spMk id="2" creationId="{67145E77-1B1C-D681-A37C-71B5C9D40309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389152544" sldId="2147483657"/>
              <ac:spMk id="3" creationId="{70976908-BAAE-A944-9B1A-CCE5414C2D59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2389152544" sldId="2147483657"/>
              <ac:spMk id="4" creationId="{7A5E6416-3266-A32D-89D2-5727C90F7329}"/>
            </ac:spMkLst>
          </pc:spChg>
        </pc:sldLayoutChg>
        <pc:sldLayoutChg chg="modSp">
          <pc:chgData name="Олена Сердюк" userId="583183bb-5ed1-4284-ab5b-f9e3a9c47475" providerId="ADAL" clId="{F0A19924-56C7-4810-AD53-8114760332C4}" dt="2023-12-07T12:09:53.506" v="4"/>
          <pc:sldLayoutMkLst>
            <pc:docMk/>
            <pc:sldMasterMk cId="3009234642" sldId="2147483648"/>
            <pc:sldLayoutMk cId="1383635402" sldId="2147483659"/>
          </pc:sldLayoutMkLst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1383635402" sldId="2147483659"/>
              <ac:spMk id="2" creationId="{8BA7DDAF-DF5D-B190-B446-B86B9D0CFA1D}"/>
            </ac:spMkLst>
          </pc:spChg>
          <pc:spChg chg="mod">
            <ac:chgData name="Олена Сердюк" userId="583183bb-5ed1-4284-ab5b-f9e3a9c47475" providerId="ADAL" clId="{F0A19924-56C7-4810-AD53-8114760332C4}" dt="2023-12-07T12:09:53.506" v="4"/>
            <ac:spMkLst>
              <pc:docMk/>
              <pc:sldMasterMk cId="3009234642" sldId="2147483648"/>
              <pc:sldLayoutMk cId="1383635402" sldId="2147483659"/>
              <ac:spMk id="3" creationId="{72FFDCBE-3B23-CB5C-2F1B-90B780042A53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CDDBB-5812-4F5E-AD12-B837902FA6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5C8FC4F-110E-44A8-A670-27E95EE458AE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РОЗМІРИ ШТРАФІВ </a:t>
          </a:r>
        </a:p>
        <a:p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(ст. 123 ПК)</a:t>
          </a:r>
          <a:endParaRPr lang="x-none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B12A3-5DDC-463C-8CAB-BCED199D071C}" type="parTrans" cxnId="{541C0243-0064-4BB8-9B4F-3282C5930FA8}">
      <dgm:prSet/>
      <dgm:spPr/>
      <dgm:t>
        <a:bodyPr/>
        <a:lstStyle/>
        <a:p>
          <a:endParaRPr lang="x-none"/>
        </a:p>
      </dgm:t>
    </dgm:pt>
    <dgm:pt modelId="{BBBF4F30-0BC2-4EF1-83A5-9F6BE34374CE}" type="sibTrans" cxnId="{541C0243-0064-4BB8-9B4F-3282C5930FA8}">
      <dgm:prSet/>
      <dgm:spPr/>
      <dgm:t>
        <a:bodyPr/>
        <a:lstStyle/>
        <a:p>
          <a:endParaRPr lang="x-none"/>
        </a:p>
      </dgm:t>
    </dgm:pt>
    <dgm:pt modelId="{A119D4E3-729D-415A-8023-F537EE30C1F7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00000"/>
            </a:lnSpc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вину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доведуть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штраф становитиме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10% донарахованої суми</a:t>
          </a:r>
          <a:endParaRPr lang="x-none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CCE37-09AB-49F3-A189-9F0EF23C4BCD}" type="parTrans" cxnId="{F9EF84F4-D4BE-4ED1-B11D-5EE827796484}">
      <dgm:prSet/>
      <dgm:spPr/>
      <dgm:t>
        <a:bodyPr/>
        <a:lstStyle/>
        <a:p>
          <a:endParaRPr lang="x-none"/>
        </a:p>
      </dgm:t>
    </dgm:pt>
    <dgm:pt modelId="{0FA437A9-AA39-422B-8BB7-1DFA3A73898C}" type="sibTrans" cxnId="{F9EF84F4-D4BE-4ED1-B11D-5EE827796484}">
      <dgm:prSet/>
      <dgm:spPr/>
      <dgm:t>
        <a:bodyPr/>
        <a:lstStyle/>
        <a:p>
          <a:endParaRPr lang="x-none"/>
        </a:p>
      </dgm:t>
    </dgm:pt>
    <dgm:pt modelId="{3E3F058F-1EA0-469B-97E8-E2259562A42E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доведуть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податки приховали умисно, — оштрафують на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25% донарахованої суми</a:t>
          </a:r>
          <a:endParaRPr lang="x-none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3C780-2ACE-4AF4-BE58-8B2436A517BB}" type="parTrans" cxnId="{7E6D1C4A-DDF8-4B8B-A6A8-6D85B20D94DD}">
      <dgm:prSet/>
      <dgm:spPr/>
      <dgm:t>
        <a:bodyPr/>
        <a:lstStyle/>
        <a:p>
          <a:endParaRPr lang="x-none"/>
        </a:p>
      </dgm:t>
    </dgm:pt>
    <dgm:pt modelId="{0DE7D028-CA73-4D1B-8ED9-857221566695}" type="sibTrans" cxnId="{7E6D1C4A-DDF8-4B8B-A6A8-6D85B20D94DD}">
      <dgm:prSet/>
      <dgm:spPr/>
      <dgm:t>
        <a:bodyPr/>
        <a:lstStyle/>
        <a:p>
          <a:endParaRPr lang="x-none"/>
        </a:p>
      </dgm:t>
    </dgm:pt>
    <dgm:pt modelId="{AA3C6C27-C47C-4833-A4D8-C0F0149CEEC8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повторному умисному 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порушенні штраф становитиме вже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50% донарахованої суми</a:t>
          </a:r>
          <a:endParaRPr lang="x-none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591B5-252D-4248-BEBC-7F3B962389BE}" type="parTrans" cxnId="{B80E090D-4E4F-4EE1-ACBE-C606D8039B25}">
      <dgm:prSet/>
      <dgm:spPr/>
      <dgm:t>
        <a:bodyPr/>
        <a:lstStyle/>
        <a:p>
          <a:endParaRPr lang="x-none"/>
        </a:p>
      </dgm:t>
    </dgm:pt>
    <dgm:pt modelId="{EFD59978-861C-45FD-8124-23A9845AD15B}" type="sibTrans" cxnId="{B80E090D-4E4F-4EE1-ACBE-C606D8039B25}">
      <dgm:prSet/>
      <dgm:spPr/>
      <dgm:t>
        <a:bodyPr/>
        <a:lstStyle/>
        <a:p>
          <a:endParaRPr lang="x-none"/>
        </a:p>
      </dgm:t>
    </dgm:pt>
    <dgm:pt modelId="{8DA4E2B1-E8B1-4FA1-9EF9-3636081A24AF}" type="pres">
      <dgm:prSet presAssocID="{565CDDBB-5812-4F5E-AD12-B837902FA6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505DB52-158F-4957-AE73-1E7FF1EBC734}" type="pres">
      <dgm:prSet presAssocID="{25C8FC4F-110E-44A8-A670-27E95EE458AE}" presName="hierRoot1" presStyleCnt="0">
        <dgm:presLayoutVars>
          <dgm:hierBranch val="init"/>
        </dgm:presLayoutVars>
      </dgm:prSet>
      <dgm:spPr/>
    </dgm:pt>
    <dgm:pt modelId="{3A2025F4-B176-43C4-9A1A-29E38C71E279}" type="pres">
      <dgm:prSet presAssocID="{25C8FC4F-110E-44A8-A670-27E95EE458AE}" presName="rootComposite1" presStyleCnt="0"/>
      <dgm:spPr/>
    </dgm:pt>
    <dgm:pt modelId="{31EB17D5-745E-465C-93D0-C7D2A169F356}" type="pres">
      <dgm:prSet presAssocID="{25C8FC4F-110E-44A8-A670-27E95EE458AE}" presName="rootText1" presStyleLbl="node0" presStyleIdx="0" presStyleCnt="1" custScaleX="1448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68EEE6-8730-425F-81A1-AB8CF5D002AE}" type="pres">
      <dgm:prSet presAssocID="{25C8FC4F-110E-44A8-A670-27E95EE458A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59999E17-BA58-48CD-9B29-2F2C0FD2DD0B}" type="pres">
      <dgm:prSet presAssocID="{25C8FC4F-110E-44A8-A670-27E95EE458AE}" presName="hierChild2" presStyleCnt="0"/>
      <dgm:spPr/>
    </dgm:pt>
    <dgm:pt modelId="{8942B047-84DC-4E1B-9679-525FD1D68E1D}" type="pres">
      <dgm:prSet presAssocID="{C98CCE37-09AB-49F3-A189-9F0EF23C4BCD}" presName="Name37" presStyleLbl="parChTrans1D2" presStyleIdx="0" presStyleCnt="3"/>
      <dgm:spPr/>
      <dgm:t>
        <a:bodyPr/>
        <a:lstStyle/>
        <a:p>
          <a:endParaRPr lang="uk-UA"/>
        </a:p>
      </dgm:t>
    </dgm:pt>
    <dgm:pt modelId="{D520DBDD-6B1F-48DE-BB22-6673B9AB01FB}" type="pres">
      <dgm:prSet presAssocID="{A119D4E3-729D-415A-8023-F537EE30C1F7}" presName="hierRoot2" presStyleCnt="0">
        <dgm:presLayoutVars>
          <dgm:hierBranch val="init"/>
        </dgm:presLayoutVars>
      </dgm:prSet>
      <dgm:spPr/>
    </dgm:pt>
    <dgm:pt modelId="{6805E228-8A6F-4F5E-AB04-4EF5E58CF5BF}" type="pres">
      <dgm:prSet presAssocID="{A119D4E3-729D-415A-8023-F537EE30C1F7}" presName="rootComposite" presStyleCnt="0"/>
      <dgm:spPr/>
    </dgm:pt>
    <dgm:pt modelId="{5B606570-8B7E-4FE7-8DA9-18FFD6634136}" type="pres">
      <dgm:prSet presAssocID="{A119D4E3-729D-415A-8023-F537EE30C1F7}" presName="rootText" presStyleLbl="node2" presStyleIdx="0" presStyleCnt="3" custScaleY="1192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CF0A53-1111-4AC1-85B1-D2F855C7EC59}" type="pres">
      <dgm:prSet presAssocID="{A119D4E3-729D-415A-8023-F537EE30C1F7}" presName="rootConnector" presStyleLbl="node2" presStyleIdx="0" presStyleCnt="3"/>
      <dgm:spPr/>
      <dgm:t>
        <a:bodyPr/>
        <a:lstStyle/>
        <a:p>
          <a:endParaRPr lang="uk-UA"/>
        </a:p>
      </dgm:t>
    </dgm:pt>
    <dgm:pt modelId="{BBF551C5-7DF6-4283-A790-5903D4270AE2}" type="pres">
      <dgm:prSet presAssocID="{A119D4E3-729D-415A-8023-F537EE30C1F7}" presName="hierChild4" presStyleCnt="0"/>
      <dgm:spPr/>
    </dgm:pt>
    <dgm:pt modelId="{63232DB4-8AD4-4559-B56E-F7D423F60891}" type="pres">
      <dgm:prSet presAssocID="{A119D4E3-729D-415A-8023-F537EE30C1F7}" presName="hierChild5" presStyleCnt="0"/>
      <dgm:spPr/>
    </dgm:pt>
    <dgm:pt modelId="{92D575C5-4B6D-47DA-9393-176C07D3F554}" type="pres">
      <dgm:prSet presAssocID="{6843C780-2ACE-4AF4-BE58-8B2436A517BB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588E6A4-3B66-4657-942B-9D0C8F93E238}" type="pres">
      <dgm:prSet presAssocID="{3E3F058F-1EA0-469B-97E8-E2259562A42E}" presName="hierRoot2" presStyleCnt="0">
        <dgm:presLayoutVars>
          <dgm:hierBranch val="init"/>
        </dgm:presLayoutVars>
      </dgm:prSet>
      <dgm:spPr/>
    </dgm:pt>
    <dgm:pt modelId="{2096FEE3-BF09-4EDC-BDCB-9B34FC2408ED}" type="pres">
      <dgm:prSet presAssocID="{3E3F058F-1EA0-469B-97E8-E2259562A42E}" presName="rootComposite" presStyleCnt="0"/>
      <dgm:spPr/>
    </dgm:pt>
    <dgm:pt modelId="{504EF9BE-9DD5-4134-9984-D3B94F507159}" type="pres">
      <dgm:prSet presAssocID="{3E3F058F-1EA0-469B-97E8-E2259562A42E}" presName="rootText" presStyleLbl="node2" presStyleIdx="1" presStyleCnt="3" custScaleY="1349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BCD4869-84CB-45E4-A466-6C4561F4E9C3}" type="pres">
      <dgm:prSet presAssocID="{3E3F058F-1EA0-469B-97E8-E2259562A42E}" presName="rootConnector" presStyleLbl="node2" presStyleIdx="1" presStyleCnt="3"/>
      <dgm:spPr/>
      <dgm:t>
        <a:bodyPr/>
        <a:lstStyle/>
        <a:p>
          <a:endParaRPr lang="uk-UA"/>
        </a:p>
      </dgm:t>
    </dgm:pt>
    <dgm:pt modelId="{F0534053-078F-40C7-87ED-E3A0685A9B28}" type="pres">
      <dgm:prSet presAssocID="{3E3F058F-1EA0-469B-97E8-E2259562A42E}" presName="hierChild4" presStyleCnt="0"/>
      <dgm:spPr/>
    </dgm:pt>
    <dgm:pt modelId="{743AE613-2A46-4948-A062-7DCEF05811F1}" type="pres">
      <dgm:prSet presAssocID="{3E3F058F-1EA0-469B-97E8-E2259562A42E}" presName="hierChild5" presStyleCnt="0"/>
      <dgm:spPr/>
    </dgm:pt>
    <dgm:pt modelId="{539B010A-9296-4FC2-92E9-D28779131AA2}" type="pres">
      <dgm:prSet presAssocID="{F88591B5-252D-4248-BEBC-7F3B962389BE}" presName="Name37" presStyleLbl="parChTrans1D2" presStyleIdx="2" presStyleCnt="3"/>
      <dgm:spPr/>
      <dgm:t>
        <a:bodyPr/>
        <a:lstStyle/>
        <a:p>
          <a:endParaRPr lang="uk-UA"/>
        </a:p>
      </dgm:t>
    </dgm:pt>
    <dgm:pt modelId="{D78087FC-06EF-43CD-BEE9-4679D36F23A9}" type="pres">
      <dgm:prSet presAssocID="{AA3C6C27-C47C-4833-A4D8-C0F0149CEEC8}" presName="hierRoot2" presStyleCnt="0">
        <dgm:presLayoutVars>
          <dgm:hierBranch val="init"/>
        </dgm:presLayoutVars>
      </dgm:prSet>
      <dgm:spPr/>
    </dgm:pt>
    <dgm:pt modelId="{A503990D-B5EB-40DB-AD66-A4F081D5AD3D}" type="pres">
      <dgm:prSet presAssocID="{AA3C6C27-C47C-4833-A4D8-C0F0149CEEC8}" presName="rootComposite" presStyleCnt="0"/>
      <dgm:spPr/>
    </dgm:pt>
    <dgm:pt modelId="{55660E2E-322E-4DE7-A89B-7007F9011C37}" type="pres">
      <dgm:prSet presAssocID="{AA3C6C27-C47C-4833-A4D8-C0F0149CEEC8}" presName="rootText" presStyleLbl="node2" presStyleIdx="2" presStyleCnt="3" custScaleY="1257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FB642C1-9454-4B1A-8426-BDE2E768450C}" type="pres">
      <dgm:prSet presAssocID="{AA3C6C27-C47C-4833-A4D8-C0F0149CEEC8}" presName="rootConnector" presStyleLbl="node2" presStyleIdx="2" presStyleCnt="3"/>
      <dgm:spPr/>
      <dgm:t>
        <a:bodyPr/>
        <a:lstStyle/>
        <a:p>
          <a:endParaRPr lang="uk-UA"/>
        </a:p>
      </dgm:t>
    </dgm:pt>
    <dgm:pt modelId="{37817D1D-B59E-469E-978F-D83F27942885}" type="pres">
      <dgm:prSet presAssocID="{AA3C6C27-C47C-4833-A4D8-C0F0149CEEC8}" presName="hierChild4" presStyleCnt="0"/>
      <dgm:spPr/>
    </dgm:pt>
    <dgm:pt modelId="{BCB7E705-A0A1-4A30-90A5-5692105027C9}" type="pres">
      <dgm:prSet presAssocID="{AA3C6C27-C47C-4833-A4D8-C0F0149CEEC8}" presName="hierChild5" presStyleCnt="0"/>
      <dgm:spPr/>
    </dgm:pt>
    <dgm:pt modelId="{52F5BCA5-26FB-42B0-9A92-9A46805C8757}" type="pres">
      <dgm:prSet presAssocID="{25C8FC4F-110E-44A8-A670-27E95EE458AE}" presName="hierChild3" presStyleCnt="0"/>
      <dgm:spPr/>
    </dgm:pt>
  </dgm:ptLst>
  <dgm:cxnLst>
    <dgm:cxn modelId="{38CBDA66-1E49-4434-B02B-E131F172DAAC}" type="presOf" srcId="{3E3F058F-1EA0-469B-97E8-E2259562A42E}" destId="{504EF9BE-9DD5-4134-9984-D3B94F507159}" srcOrd="0" destOrd="0" presId="urn:microsoft.com/office/officeart/2005/8/layout/orgChart1"/>
    <dgm:cxn modelId="{B80E090D-4E4F-4EE1-ACBE-C606D8039B25}" srcId="{25C8FC4F-110E-44A8-A670-27E95EE458AE}" destId="{AA3C6C27-C47C-4833-A4D8-C0F0149CEEC8}" srcOrd="2" destOrd="0" parTransId="{F88591B5-252D-4248-BEBC-7F3B962389BE}" sibTransId="{EFD59978-861C-45FD-8124-23A9845AD15B}"/>
    <dgm:cxn modelId="{AFA77529-1CB1-482C-B658-437CFEC1C2DC}" type="presOf" srcId="{F88591B5-252D-4248-BEBC-7F3B962389BE}" destId="{539B010A-9296-4FC2-92E9-D28779131AA2}" srcOrd="0" destOrd="0" presId="urn:microsoft.com/office/officeart/2005/8/layout/orgChart1"/>
    <dgm:cxn modelId="{8A490A0C-12AB-400E-9A65-6C198229E634}" type="presOf" srcId="{A119D4E3-729D-415A-8023-F537EE30C1F7}" destId="{C9CF0A53-1111-4AC1-85B1-D2F855C7EC59}" srcOrd="1" destOrd="0" presId="urn:microsoft.com/office/officeart/2005/8/layout/orgChart1"/>
    <dgm:cxn modelId="{541C0243-0064-4BB8-9B4F-3282C5930FA8}" srcId="{565CDDBB-5812-4F5E-AD12-B837902FA662}" destId="{25C8FC4F-110E-44A8-A670-27E95EE458AE}" srcOrd="0" destOrd="0" parTransId="{242B12A3-5DDC-463C-8CAB-BCED199D071C}" sibTransId="{BBBF4F30-0BC2-4EF1-83A5-9F6BE34374CE}"/>
    <dgm:cxn modelId="{7E6D1C4A-DDF8-4B8B-A6A8-6D85B20D94DD}" srcId="{25C8FC4F-110E-44A8-A670-27E95EE458AE}" destId="{3E3F058F-1EA0-469B-97E8-E2259562A42E}" srcOrd="1" destOrd="0" parTransId="{6843C780-2ACE-4AF4-BE58-8B2436A517BB}" sibTransId="{0DE7D028-CA73-4D1B-8ED9-857221566695}"/>
    <dgm:cxn modelId="{BEE3A237-561A-447B-AB05-529E72F68A3D}" type="presOf" srcId="{6843C780-2ACE-4AF4-BE58-8B2436A517BB}" destId="{92D575C5-4B6D-47DA-9393-176C07D3F554}" srcOrd="0" destOrd="0" presId="urn:microsoft.com/office/officeart/2005/8/layout/orgChart1"/>
    <dgm:cxn modelId="{2772A9C3-3C97-48E6-8F50-572C76F5B71D}" type="presOf" srcId="{AA3C6C27-C47C-4833-A4D8-C0F0149CEEC8}" destId="{55660E2E-322E-4DE7-A89B-7007F9011C37}" srcOrd="0" destOrd="0" presId="urn:microsoft.com/office/officeart/2005/8/layout/orgChart1"/>
    <dgm:cxn modelId="{9BE69239-86DA-4626-9B60-9719379F20B9}" type="presOf" srcId="{C98CCE37-09AB-49F3-A189-9F0EF23C4BCD}" destId="{8942B047-84DC-4E1B-9679-525FD1D68E1D}" srcOrd="0" destOrd="0" presId="urn:microsoft.com/office/officeart/2005/8/layout/orgChart1"/>
    <dgm:cxn modelId="{A585F27D-E1A0-4A04-A9D8-1897C90DA7B8}" type="presOf" srcId="{AA3C6C27-C47C-4833-A4D8-C0F0149CEEC8}" destId="{7FB642C1-9454-4B1A-8426-BDE2E768450C}" srcOrd="1" destOrd="0" presId="urn:microsoft.com/office/officeart/2005/8/layout/orgChart1"/>
    <dgm:cxn modelId="{39F76A1B-B524-436B-AD79-20D308916FA0}" type="presOf" srcId="{565CDDBB-5812-4F5E-AD12-B837902FA662}" destId="{8DA4E2B1-E8B1-4FA1-9EF9-3636081A24AF}" srcOrd="0" destOrd="0" presId="urn:microsoft.com/office/officeart/2005/8/layout/orgChart1"/>
    <dgm:cxn modelId="{C1E842F1-E2CD-46F7-8AFA-03E82C4EDDD8}" type="presOf" srcId="{A119D4E3-729D-415A-8023-F537EE30C1F7}" destId="{5B606570-8B7E-4FE7-8DA9-18FFD6634136}" srcOrd="0" destOrd="0" presId="urn:microsoft.com/office/officeart/2005/8/layout/orgChart1"/>
    <dgm:cxn modelId="{8F4E16DF-425B-48FE-BBA4-547B0CC2165C}" type="presOf" srcId="{25C8FC4F-110E-44A8-A670-27E95EE458AE}" destId="{31EB17D5-745E-465C-93D0-C7D2A169F356}" srcOrd="0" destOrd="0" presId="urn:microsoft.com/office/officeart/2005/8/layout/orgChart1"/>
    <dgm:cxn modelId="{F18354C5-BC99-4A7B-AC30-5B6D2E0C0242}" type="presOf" srcId="{3E3F058F-1EA0-469B-97E8-E2259562A42E}" destId="{EBCD4869-84CB-45E4-A466-6C4561F4E9C3}" srcOrd="1" destOrd="0" presId="urn:microsoft.com/office/officeart/2005/8/layout/orgChart1"/>
    <dgm:cxn modelId="{F9EF84F4-D4BE-4ED1-B11D-5EE827796484}" srcId="{25C8FC4F-110E-44A8-A670-27E95EE458AE}" destId="{A119D4E3-729D-415A-8023-F537EE30C1F7}" srcOrd="0" destOrd="0" parTransId="{C98CCE37-09AB-49F3-A189-9F0EF23C4BCD}" sibTransId="{0FA437A9-AA39-422B-8BB7-1DFA3A73898C}"/>
    <dgm:cxn modelId="{4971BD56-9E59-4967-A8D4-695D3F241E66}" type="presOf" srcId="{25C8FC4F-110E-44A8-A670-27E95EE458AE}" destId="{D468EEE6-8730-425F-81A1-AB8CF5D002AE}" srcOrd="1" destOrd="0" presId="urn:microsoft.com/office/officeart/2005/8/layout/orgChart1"/>
    <dgm:cxn modelId="{1BE067D2-9452-45C2-884F-49AA97C8BF52}" type="presParOf" srcId="{8DA4E2B1-E8B1-4FA1-9EF9-3636081A24AF}" destId="{C505DB52-158F-4957-AE73-1E7FF1EBC734}" srcOrd="0" destOrd="0" presId="urn:microsoft.com/office/officeart/2005/8/layout/orgChart1"/>
    <dgm:cxn modelId="{3D4169FF-BC5C-4BB9-87C1-CABEF4BC9240}" type="presParOf" srcId="{C505DB52-158F-4957-AE73-1E7FF1EBC734}" destId="{3A2025F4-B176-43C4-9A1A-29E38C71E279}" srcOrd="0" destOrd="0" presId="urn:microsoft.com/office/officeart/2005/8/layout/orgChart1"/>
    <dgm:cxn modelId="{616DD154-8D2E-47DB-80BB-BF677E3CB114}" type="presParOf" srcId="{3A2025F4-B176-43C4-9A1A-29E38C71E279}" destId="{31EB17D5-745E-465C-93D0-C7D2A169F356}" srcOrd="0" destOrd="0" presId="urn:microsoft.com/office/officeart/2005/8/layout/orgChart1"/>
    <dgm:cxn modelId="{43324891-87A8-40E0-B071-B93187A1E3BC}" type="presParOf" srcId="{3A2025F4-B176-43C4-9A1A-29E38C71E279}" destId="{D468EEE6-8730-425F-81A1-AB8CF5D002AE}" srcOrd="1" destOrd="0" presId="urn:microsoft.com/office/officeart/2005/8/layout/orgChart1"/>
    <dgm:cxn modelId="{2CF7489F-BE23-4BF2-819D-A3D677C12BE2}" type="presParOf" srcId="{C505DB52-158F-4957-AE73-1E7FF1EBC734}" destId="{59999E17-BA58-48CD-9B29-2F2C0FD2DD0B}" srcOrd="1" destOrd="0" presId="urn:microsoft.com/office/officeart/2005/8/layout/orgChart1"/>
    <dgm:cxn modelId="{EDBDB491-CC75-4065-8BB2-313999AF4400}" type="presParOf" srcId="{59999E17-BA58-48CD-9B29-2F2C0FD2DD0B}" destId="{8942B047-84DC-4E1B-9679-525FD1D68E1D}" srcOrd="0" destOrd="0" presId="urn:microsoft.com/office/officeart/2005/8/layout/orgChart1"/>
    <dgm:cxn modelId="{06591651-C3B3-4AB7-83FC-0E6677598C3C}" type="presParOf" srcId="{59999E17-BA58-48CD-9B29-2F2C0FD2DD0B}" destId="{D520DBDD-6B1F-48DE-BB22-6673B9AB01FB}" srcOrd="1" destOrd="0" presId="urn:microsoft.com/office/officeart/2005/8/layout/orgChart1"/>
    <dgm:cxn modelId="{49ACCC73-1F87-4E0A-937E-054A5068C798}" type="presParOf" srcId="{D520DBDD-6B1F-48DE-BB22-6673B9AB01FB}" destId="{6805E228-8A6F-4F5E-AB04-4EF5E58CF5BF}" srcOrd="0" destOrd="0" presId="urn:microsoft.com/office/officeart/2005/8/layout/orgChart1"/>
    <dgm:cxn modelId="{FF199E2B-5828-45A9-9A3F-82473EDE7E0B}" type="presParOf" srcId="{6805E228-8A6F-4F5E-AB04-4EF5E58CF5BF}" destId="{5B606570-8B7E-4FE7-8DA9-18FFD6634136}" srcOrd="0" destOrd="0" presId="urn:microsoft.com/office/officeart/2005/8/layout/orgChart1"/>
    <dgm:cxn modelId="{FA99E14A-15B1-4EAD-8016-BBC7704D05EE}" type="presParOf" srcId="{6805E228-8A6F-4F5E-AB04-4EF5E58CF5BF}" destId="{C9CF0A53-1111-4AC1-85B1-D2F855C7EC59}" srcOrd="1" destOrd="0" presId="urn:microsoft.com/office/officeart/2005/8/layout/orgChart1"/>
    <dgm:cxn modelId="{6DF1C62F-A1C1-4EDF-BEC3-1202120C9428}" type="presParOf" srcId="{D520DBDD-6B1F-48DE-BB22-6673B9AB01FB}" destId="{BBF551C5-7DF6-4283-A790-5903D4270AE2}" srcOrd="1" destOrd="0" presId="urn:microsoft.com/office/officeart/2005/8/layout/orgChart1"/>
    <dgm:cxn modelId="{EAF841F5-1DE0-4566-892B-32892003DB44}" type="presParOf" srcId="{D520DBDD-6B1F-48DE-BB22-6673B9AB01FB}" destId="{63232DB4-8AD4-4559-B56E-F7D423F60891}" srcOrd="2" destOrd="0" presId="urn:microsoft.com/office/officeart/2005/8/layout/orgChart1"/>
    <dgm:cxn modelId="{12AA8B5B-638E-47E9-8B67-03D4AC114A49}" type="presParOf" srcId="{59999E17-BA58-48CD-9B29-2F2C0FD2DD0B}" destId="{92D575C5-4B6D-47DA-9393-176C07D3F554}" srcOrd="2" destOrd="0" presId="urn:microsoft.com/office/officeart/2005/8/layout/orgChart1"/>
    <dgm:cxn modelId="{8F64F2CB-AD4F-44D2-8015-FF8056BC67FE}" type="presParOf" srcId="{59999E17-BA58-48CD-9B29-2F2C0FD2DD0B}" destId="{1588E6A4-3B66-4657-942B-9D0C8F93E238}" srcOrd="3" destOrd="0" presId="urn:microsoft.com/office/officeart/2005/8/layout/orgChart1"/>
    <dgm:cxn modelId="{F7BB8173-B257-47ED-8564-50C312E78320}" type="presParOf" srcId="{1588E6A4-3B66-4657-942B-9D0C8F93E238}" destId="{2096FEE3-BF09-4EDC-BDCB-9B34FC2408ED}" srcOrd="0" destOrd="0" presId="urn:microsoft.com/office/officeart/2005/8/layout/orgChart1"/>
    <dgm:cxn modelId="{F2C88151-3974-4AF8-8943-6F2CD5C0A5A9}" type="presParOf" srcId="{2096FEE3-BF09-4EDC-BDCB-9B34FC2408ED}" destId="{504EF9BE-9DD5-4134-9984-D3B94F507159}" srcOrd="0" destOrd="0" presId="urn:microsoft.com/office/officeart/2005/8/layout/orgChart1"/>
    <dgm:cxn modelId="{15D99680-7AA7-417B-8F20-FAE5BC252734}" type="presParOf" srcId="{2096FEE3-BF09-4EDC-BDCB-9B34FC2408ED}" destId="{EBCD4869-84CB-45E4-A466-6C4561F4E9C3}" srcOrd="1" destOrd="0" presId="urn:microsoft.com/office/officeart/2005/8/layout/orgChart1"/>
    <dgm:cxn modelId="{C124E242-4939-4BBA-9563-0AE9C9DE6757}" type="presParOf" srcId="{1588E6A4-3B66-4657-942B-9D0C8F93E238}" destId="{F0534053-078F-40C7-87ED-E3A0685A9B28}" srcOrd="1" destOrd="0" presId="urn:microsoft.com/office/officeart/2005/8/layout/orgChart1"/>
    <dgm:cxn modelId="{BC1333C6-B20D-4F95-BBE3-9564B42EAFC7}" type="presParOf" srcId="{1588E6A4-3B66-4657-942B-9D0C8F93E238}" destId="{743AE613-2A46-4948-A062-7DCEF05811F1}" srcOrd="2" destOrd="0" presId="urn:microsoft.com/office/officeart/2005/8/layout/orgChart1"/>
    <dgm:cxn modelId="{B8317E40-7FB1-467C-BF57-7D9D115A6E88}" type="presParOf" srcId="{59999E17-BA58-48CD-9B29-2F2C0FD2DD0B}" destId="{539B010A-9296-4FC2-92E9-D28779131AA2}" srcOrd="4" destOrd="0" presId="urn:microsoft.com/office/officeart/2005/8/layout/orgChart1"/>
    <dgm:cxn modelId="{6BEC98DA-1639-47A8-B71C-CBEBB42ED953}" type="presParOf" srcId="{59999E17-BA58-48CD-9B29-2F2C0FD2DD0B}" destId="{D78087FC-06EF-43CD-BEE9-4679D36F23A9}" srcOrd="5" destOrd="0" presId="urn:microsoft.com/office/officeart/2005/8/layout/orgChart1"/>
    <dgm:cxn modelId="{226B231B-91F3-406C-A123-824D16D4372A}" type="presParOf" srcId="{D78087FC-06EF-43CD-BEE9-4679D36F23A9}" destId="{A503990D-B5EB-40DB-AD66-A4F081D5AD3D}" srcOrd="0" destOrd="0" presId="urn:microsoft.com/office/officeart/2005/8/layout/orgChart1"/>
    <dgm:cxn modelId="{E3485DE5-EA12-430D-88B6-365529356E1A}" type="presParOf" srcId="{A503990D-B5EB-40DB-AD66-A4F081D5AD3D}" destId="{55660E2E-322E-4DE7-A89B-7007F9011C37}" srcOrd="0" destOrd="0" presId="urn:microsoft.com/office/officeart/2005/8/layout/orgChart1"/>
    <dgm:cxn modelId="{E5B5A438-D694-4D5D-A591-EF0D2F5211E9}" type="presParOf" srcId="{A503990D-B5EB-40DB-AD66-A4F081D5AD3D}" destId="{7FB642C1-9454-4B1A-8426-BDE2E768450C}" srcOrd="1" destOrd="0" presId="urn:microsoft.com/office/officeart/2005/8/layout/orgChart1"/>
    <dgm:cxn modelId="{DAD9B2FF-CB7A-4629-878B-5F5FCF1D4BA2}" type="presParOf" srcId="{D78087FC-06EF-43CD-BEE9-4679D36F23A9}" destId="{37817D1D-B59E-469E-978F-D83F27942885}" srcOrd="1" destOrd="0" presId="urn:microsoft.com/office/officeart/2005/8/layout/orgChart1"/>
    <dgm:cxn modelId="{943079A2-3AF6-470F-A662-68982E5C369C}" type="presParOf" srcId="{D78087FC-06EF-43CD-BEE9-4679D36F23A9}" destId="{BCB7E705-A0A1-4A30-90A5-5692105027C9}" srcOrd="2" destOrd="0" presId="urn:microsoft.com/office/officeart/2005/8/layout/orgChart1"/>
    <dgm:cxn modelId="{6755F797-E7B6-48BB-A911-1853E6518BCF}" type="presParOf" srcId="{C505DB52-158F-4957-AE73-1E7FF1EBC734}" destId="{52F5BCA5-26FB-42B0-9A92-9A46805C87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A9830-8EF5-46CE-8DFA-CC507A44CD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8DC5B85-4C60-4F3E-A1F1-DE0CD32A6E40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00000"/>
            </a:lnSpc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акт перевірки вас не влаштовує,  ви зобов’язані його підписати, але можете надати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 до акта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>
            <a:lnSpc>
              <a:spcPct val="100000"/>
            </a:lnSpc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ви все ж таки отримаєте податкове повідомлення-рішення </a:t>
          </a:r>
        </a:p>
        <a:p>
          <a:pPr>
            <a:lnSpc>
              <a:spcPct val="100000"/>
            </a:lnSpc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(ППР), маєте право:</a:t>
          </a:r>
          <a:endParaRPr lang="x-none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B04ED-C0D1-4606-9D76-DFDBD98466AB}" type="parTrans" cxnId="{348A9CDC-29F3-4687-B488-328A8FFEAD89}">
      <dgm:prSet/>
      <dgm:spPr/>
      <dgm:t>
        <a:bodyPr/>
        <a:lstStyle/>
        <a:p>
          <a:endParaRPr lang="x-none"/>
        </a:p>
      </dgm:t>
    </dgm:pt>
    <dgm:pt modelId="{44390BBC-E623-49F8-BB43-F76DCAC424D6}" type="sibTrans" cxnId="{348A9CDC-29F3-4687-B488-328A8FFEAD89}">
      <dgm:prSet/>
      <dgm:spPr/>
      <dgm:t>
        <a:bodyPr/>
        <a:lstStyle/>
        <a:p>
          <a:endParaRPr lang="x-none"/>
        </a:p>
      </dgm:t>
    </dgm:pt>
    <dgm:pt modelId="{76A57954-6BF1-44A1-AE87-0C6467CC1922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00000"/>
            </a:lnSpc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сплати донараховані податки без штрафів та пені протягом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кал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днів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дня, наступного за днем отримання ППР (пп. 69.37 підрозд. 10 розд. ХХ ПК)</a:t>
          </a:r>
          <a:endParaRPr lang="x-none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AD937-DC27-4E38-A85B-1D30FDA0448E}" type="parTrans" cxnId="{429EB571-8E30-4B8A-B6E4-431851D0AB34}">
      <dgm:prSet/>
      <dgm:spPr/>
      <dgm:t>
        <a:bodyPr/>
        <a:lstStyle/>
        <a:p>
          <a:endParaRPr lang="x-none"/>
        </a:p>
      </dgm:t>
    </dgm:pt>
    <dgm:pt modelId="{26CC9EE3-F87A-403C-B774-69DD6CBF8E9A}" type="sibTrans" cxnId="{429EB571-8E30-4B8A-B6E4-431851D0AB34}">
      <dgm:prSet/>
      <dgm:spPr/>
      <dgm:t>
        <a:bodyPr/>
        <a:lstStyle/>
        <a:p>
          <a:endParaRPr lang="x-none"/>
        </a:p>
      </dgm:t>
    </dgm:pt>
    <dgm:pt modelId="{FA4062FE-624F-4EEB-869C-A6E056F5D6B2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uk-UA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800" b="1" i="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оскаржити 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ППР як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адміністративному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так і </a:t>
          </a: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судовому</a:t>
          </a: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порядку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не розпочато оскарження, то на 11-й робочий день ППР </a:t>
          </a:r>
          <a:r>
            <a:rPr lang="uk-UA" sz="1800" b="1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стане узгодженим </a:t>
          </a:r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 в разі адміністративного та/або судового оскарження — після закінчення цих процедур п. 56.17, 56.18 ПК))</a:t>
          </a:r>
          <a:endParaRPr lang="uk-UA" sz="1800" b="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90A27-35A2-43D6-8BC5-8947F09254BB}" type="parTrans" cxnId="{E83BAED7-5741-476E-8589-DDE1DBD0F3BD}">
      <dgm:prSet/>
      <dgm:spPr/>
      <dgm:t>
        <a:bodyPr/>
        <a:lstStyle/>
        <a:p>
          <a:endParaRPr lang="x-none"/>
        </a:p>
      </dgm:t>
    </dgm:pt>
    <dgm:pt modelId="{3A7315A3-EF1D-4B94-81C1-89C1C7B304F9}" type="sibTrans" cxnId="{E83BAED7-5741-476E-8589-DDE1DBD0F3BD}">
      <dgm:prSet/>
      <dgm:spPr/>
      <dgm:t>
        <a:bodyPr/>
        <a:lstStyle/>
        <a:p>
          <a:endParaRPr lang="x-none"/>
        </a:p>
      </dgm:t>
    </dgm:pt>
    <dgm:pt modelId="{53B8E1A6-DBB3-4392-A68A-3DC9CE31C619}" type="pres">
      <dgm:prSet presAssocID="{0CCA9830-8EF5-46CE-8DFA-CC507A44CD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BA8731D-78E4-4243-88AF-334E41056630}" type="pres">
      <dgm:prSet presAssocID="{88DC5B85-4C60-4F3E-A1F1-DE0CD32A6E40}" presName="hierRoot1" presStyleCnt="0">
        <dgm:presLayoutVars>
          <dgm:hierBranch val="init"/>
        </dgm:presLayoutVars>
      </dgm:prSet>
      <dgm:spPr/>
    </dgm:pt>
    <dgm:pt modelId="{CDC0201E-85D2-4ED5-B2A0-DBC5F384CC10}" type="pres">
      <dgm:prSet presAssocID="{88DC5B85-4C60-4F3E-A1F1-DE0CD32A6E40}" presName="rootComposite1" presStyleCnt="0"/>
      <dgm:spPr/>
    </dgm:pt>
    <dgm:pt modelId="{9D44C98E-DE0A-4E46-B449-5EEF4F53C1D0}" type="pres">
      <dgm:prSet presAssocID="{88DC5B85-4C60-4F3E-A1F1-DE0CD32A6E40}" presName="rootText1" presStyleLbl="node0" presStyleIdx="0" presStyleCnt="1" custScaleX="3033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C66948-425E-49B7-B418-C01FEC21DEE5}" type="pres">
      <dgm:prSet presAssocID="{88DC5B85-4C60-4F3E-A1F1-DE0CD32A6E4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989FD62-9CE9-4B8B-8B2B-978E34849DD8}" type="pres">
      <dgm:prSet presAssocID="{88DC5B85-4C60-4F3E-A1F1-DE0CD32A6E40}" presName="hierChild2" presStyleCnt="0"/>
      <dgm:spPr/>
    </dgm:pt>
    <dgm:pt modelId="{CD0FB8F0-CA33-44AC-9D64-9095D967DCBF}" type="pres">
      <dgm:prSet presAssocID="{D44AD937-DC27-4E38-A85B-1D30FDA0448E}" presName="Name37" presStyleLbl="parChTrans1D2" presStyleIdx="0" presStyleCnt="2"/>
      <dgm:spPr/>
      <dgm:t>
        <a:bodyPr/>
        <a:lstStyle/>
        <a:p>
          <a:endParaRPr lang="uk-UA"/>
        </a:p>
      </dgm:t>
    </dgm:pt>
    <dgm:pt modelId="{1DD77DF5-B1B2-4F46-9926-B9E3BD1B8168}" type="pres">
      <dgm:prSet presAssocID="{76A57954-6BF1-44A1-AE87-0C6467CC1922}" presName="hierRoot2" presStyleCnt="0">
        <dgm:presLayoutVars>
          <dgm:hierBranch val="init"/>
        </dgm:presLayoutVars>
      </dgm:prSet>
      <dgm:spPr/>
    </dgm:pt>
    <dgm:pt modelId="{EF24C6F9-7107-4F7B-8701-838D47ABE540}" type="pres">
      <dgm:prSet presAssocID="{76A57954-6BF1-44A1-AE87-0C6467CC1922}" presName="rootComposite" presStyleCnt="0"/>
      <dgm:spPr/>
    </dgm:pt>
    <dgm:pt modelId="{328718AB-70CE-4D1D-AB44-7F8C6210D105}" type="pres">
      <dgm:prSet presAssocID="{76A57954-6BF1-44A1-AE87-0C6467CC1922}" presName="rootText" presStyleLbl="node2" presStyleIdx="0" presStyleCnt="2" custScaleY="17193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019A2F-E220-4C35-99EB-F1E15CF0C994}" type="pres">
      <dgm:prSet presAssocID="{76A57954-6BF1-44A1-AE87-0C6467CC1922}" presName="rootConnector" presStyleLbl="node2" presStyleIdx="0" presStyleCnt="2"/>
      <dgm:spPr/>
      <dgm:t>
        <a:bodyPr/>
        <a:lstStyle/>
        <a:p>
          <a:endParaRPr lang="uk-UA"/>
        </a:p>
      </dgm:t>
    </dgm:pt>
    <dgm:pt modelId="{DE14086A-13A3-4C4D-8FD9-A3395CFD55C0}" type="pres">
      <dgm:prSet presAssocID="{76A57954-6BF1-44A1-AE87-0C6467CC1922}" presName="hierChild4" presStyleCnt="0"/>
      <dgm:spPr/>
    </dgm:pt>
    <dgm:pt modelId="{4A844041-5688-4DB9-825C-058113BFD4F9}" type="pres">
      <dgm:prSet presAssocID="{76A57954-6BF1-44A1-AE87-0C6467CC1922}" presName="hierChild5" presStyleCnt="0"/>
      <dgm:spPr/>
    </dgm:pt>
    <dgm:pt modelId="{048F20C6-71FC-4158-9A12-7D31BE4FA05B}" type="pres">
      <dgm:prSet presAssocID="{ECD90A27-35A2-43D6-8BC5-8947F09254BB}" presName="Name37" presStyleLbl="parChTrans1D2" presStyleIdx="1" presStyleCnt="2"/>
      <dgm:spPr/>
      <dgm:t>
        <a:bodyPr/>
        <a:lstStyle/>
        <a:p>
          <a:endParaRPr lang="uk-UA"/>
        </a:p>
      </dgm:t>
    </dgm:pt>
    <dgm:pt modelId="{1DE750A7-82D5-440E-9241-584999F6C3A4}" type="pres">
      <dgm:prSet presAssocID="{FA4062FE-624F-4EEB-869C-A6E056F5D6B2}" presName="hierRoot2" presStyleCnt="0">
        <dgm:presLayoutVars>
          <dgm:hierBranch val="init"/>
        </dgm:presLayoutVars>
      </dgm:prSet>
      <dgm:spPr/>
    </dgm:pt>
    <dgm:pt modelId="{7506F68D-DD35-4601-841C-7B8C894D4804}" type="pres">
      <dgm:prSet presAssocID="{FA4062FE-624F-4EEB-869C-A6E056F5D6B2}" presName="rootComposite" presStyleCnt="0"/>
      <dgm:spPr/>
    </dgm:pt>
    <dgm:pt modelId="{BC2106E3-8060-4974-9569-A9E1CA60450C}" type="pres">
      <dgm:prSet presAssocID="{FA4062FE-624F-4EEB-869C-A6E056F5D6B2}" presName="rootText" presStyleLbl="node2" presStyleIdx="1" presStyleCnt="2" custScaleX="159233" custScaleY="2321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253DA83-272E-4326-9AA6-6EB4B84D881F}" type="pres">
      <dgm:prSet presAssocID="{FA4062FE-624F-4EEB-869C-A6E056F5D6B2}" presName="rootConnector" presStyleLbl="node2" presStyleIdx="1" presStyleCnt="2"/>
      <dgm:spPr/>
      <dgm:t>
        <a:bodyPr/>
        <a:lstStyle/>
        <a:p>
          <a:endParaRPr lang="uk-UA"/>
        </a:p>
      </dgm:t>
    </dgm:pt>
    <dgm:pt modelId="{6B876BFC-96AA-47F5-AF77-563EAF4544DE}" type="pres">
      <dgm:prSet presAssocID="{FA4062FE-624F-4EEB-869C-A6E056F5D6B2}" presName="hierChild4" presStyleCnt="0"/>
      <dgm:spPr/>
    </dgm:pt>
    <dgm:pt modelId="{105D0A67-255E-4F3A-9E49-35C3F45D151C}" type="pres">
      <dgm:prSet presAssocID="{FA4062FE-624F-4EEB-869C-A6E056F5D6B2}" presName="hierChild5" presStyleCnt="0"/>
      <dgm:spPr/>
    </dgm:pt>
    <dgm:pt modelId="{D6389C6B-EB44-4F75-8619-5F85B0A86979}" type="pres">
      <dgm:prSet presAssocID="{88DC5B85-4C60-4F3E-A1F1-DE0CD32A6E40}" presName="hierChild3" presStyleCnt="0"/>
      <dgm:spPr/>
    </dgm:pt>
  </dgm:ptLst>
  <dgm:cxnLst>
    <dgm:cxn modelId="{429EB571-8E30-4B8A-B6E4-431851D0AB34}" srcId="{88DC5B85-4C60-4F3E-A1F1-DE0CD32A6E40}" destId="{76A57954-6BF1-44A1-AE87-0C6467CC1922}" srcOrd="0" destOrd="0" parTransId="{D44AD937-DC27-4E38-A85B-1D30FDA0448E}" sibTransId="{26CC9EE3-F87A-403C-B774-69DD6CBF8E9A}"/>
    <dgm:cxn modelId="{9A95D2DB-78F9-434A-A5A7-03F0381E2D7B}" type="presOf" srcId="{0CCA9830-8EF5-46CE-8DFA-CC507A44CDC2}" destId="{53B8E1A6-DBB3-4392-A68A-3DC9CE31C619}" srcOrd="0" destOrd="0" presId="urn:microsoft.com/office/officeart/2005/8/layout/orgChart1"/>
    <dgm:cxn modelId="{A909C9FD-43BF-425C-B378-9ADF3FD376B4}" type="presOf" srcId="{D44AD937-DC27-4E38-A85B-1D30FDA0448E}" destId="{CD0FB8F0-CA33-44AC-9D64-9095D967DCBF}" srcOrd="0" destOrd="0" presId="urn:microsoft.com/office/officeart/2005/8/layout/orgChart1"/>
    <dgm:cxn modelId="{E83BAED7-5741-476E-8589-DDE1DBD0F3BD}" srcId="{88DC5B85-4C60-4F3E-A1F1-DE0CD32A6E40}" destId="{FA4062FE-624F-4EEB-869C-A6E056F5D6B2}" srcOrd="1" destOrd="0" parTransId="{ECD90A27-35A2-43D6-8BC5-8947F09254BB}" sibTransId="{3A7315A3-EF1D-4B94-81C1-89C1C7B304F9}"/>
    <dgm:cxn modelId="{CE2F1086-8C36-4D1A-AB1E-7B2EB51A033B}" type="presOf" srcId="{88DC5B85-4C60-4F3E-A1F1-DE0CD32A6E40}" destId="{CEC66948-425E-49B7-B418-C01FEC21DEE5}" srcOrd="1" destOrd="0" presId="urn:microsoft.com/office/officeart/2005/8/layout/orgChart1"/>
    <dgm:cxn modelId="{DF8E8D68-38B4-4707-8BB2-859DA77AF4D9}" type="presOf" srcId="{FA4062FE-624F-4EEB-869C-A6E056F5D6B2}" destId="{BC2106E3-8060-4974-9569-A9E1CA60450C}" srcOrd="0" destOrd="0" presId="urn:microsoft.com/office/officeart/2005/8/layout/orgChart1"/>
    <dgm:cxn modelId="{348A9CDC-29F3-4687-B488-328A8FFEAD89}" srcId="{0CCA9830-8EF5-46CE-8DFA-CC507A44CDC2}" destId="{88DC5B85-4C60-4F3E-A1F1-DE0CD32A6E40}" srcOrd="0" destOrd="0" parTransId="{808B04ED-C0D1-4606-9D76-DFDBD98466AB}" sibTransId="{44390BBC-E623-49F8-BB43-F76DCAC424D6}"/>
    <dgm:cxn modelId="{517531E7-E373-453C-AFF4-3AB23E1AAB9C}" type="presOf" srcId="{76A57954-6BF1-44A1-AE87-0C6467CC1922}" destId="{328718AB-70CE-4D1D-AB44-7F8C6210D105}" srcOrd="0" destOrd="0" presId="urn:microsoft.com/office/officeart/2005/8/layout/orgChart1"/>
    <dgm:cxn modelId="{A6FED9E1-0D3D-45AA-9B3F-BFD5ADEB9920}" type="presOf" srcId="{ECD90A27-35A2-43D6-8BC5-8947F09254BB}" destId="{048F20C6-71FC-4158-9A12-7D31BE4FA05B}" srcOrd="0" destOrd="0" presId="urn:microsoft.com/office/officeart/2005/8/layout/orgChart1"/>
    <dgm:cxn modelId="{7D731FA5-50F5-41E5-83A8-EF423EC71C26}" type="presOf" srcId="{88DC5B85-4C60-4F3E-A1F1-DE0CD32A6E40}" destId="{9D44C98E-DE0A-4E46-B449-5EEF4F53C1D0}" srcOrd="0" destOrd="0" presId="urn:microsoft.com/office/officeart/2005/8/layout/orgChart1"/>
    <dgm:cxn modelId="{1E682E37-7CFD-485C-BC68-48F60F15C646}" type="presOf" srcId="{76A57954-6BF1-44A1-AE87-0C6467CC1922}" destId="{E7019A2F-E220-4C35-99EB-F1E15CF0C994}" srcOrd="1" destOrd="0" presId="urn:microsoft.com/office/officeart/2005/8/layout/orgChart1"/>
    <dgm:cxn modelId="{EBB6CD8A-24CF-4080-98D3-E89C3F695339}" type="presOf" srcId="{FA4062FE-624F-4EEB-869C-A6E056F5D6B2}" destId="{0253DA83-272E-4326-9AA6-6EB4B84D881F}" srcOrd="1" destOrd="0" presId="urn:microsoft.com/office/officeart/2005/8/layout/orgChart1"/>
    <dgm:cxn modelId="{6E1D1C30-E7D0-49BA-BB55-FFB6C12AB992}" type="presParOf" srcId="{53B8E1A6-DBB3-4392-A68A-3DC9CE31C619}" destId="{BBA8731D-78E4-4243-88AF-334E41056630}" srcOrd="0" destOrd="0" presId="urn:microsoft.com/office/officeart/2005/8/layout/orgChart1"/>
    <dgm:cxn modelId="{06A1D771-DBBE-4CDC-A510-1756B0DB777F}" type="presParOf" srcId="{BBA8731D-78E4-4243-88AF-334E41056630}" destId="{CDC0201E-85D2-4ED5-B2A0-DBC5F384CC10}" srcOrd="0" destOrd="0" presId="urn:microsoft.com/office/officeart/2005/8/layout/orgChart1"/>
    <dgm:cxn modelId="{6FBCC6C4-7A26-4698-8884-1DD566306216}" type="presParOf" srcId="{CDC0201E-85D2-4ED5-B2A0-DBC5F384CC10}" destId="{9D44C98E-DE0A-4E46-B449-5EEF4F53C1D0}" srcOrd="0" destOrd="0" presId="urn:microsoft.com/office/officeart/2005/8/layout/orgChart1"/>
    <dgm:cxn modelId="{442B3CD1-640A-467C-BCF6-D5DB8C139E13}" type="presParOf" srcId="{CDC0201E-85D2-4ED5-B2A0-DBC5F384CC10}" destId="{CEC66948-425E-49B7-B418-C01FEC21DEE5}" srcOrd="1" destOrd="0" presId="urn:microsoft.com/office/officeart/2005/8/layout/orgChart1"/>
    <dgm:cxn modelId="{0A236E1C-B6D9-4EF5-9610-292812CB620F}" type="presParOf" srcId="{BBA8731D-78E4-4243-88AF-334E41056630}" destId="{7989FD62-9CE9-4B8B-8B2B-978E34849DD8}" srcOrd="1" destOrd="0" presId="urn:microsoft.com/office/officeart/2005/8/layout/orgChart1"/>
    <dgm:cxn modelId="{D1D174E1-8F87-4A00-BEEA-D3C63B6A835F}" type="presParOf" srcId="{7989FD62-9CE9-4B8B-8B2B-978E34849DD8}" destId="{CD0FB8F0-CA33-44AC-9D64-9095D967DCBF}" srcOrd="0" destOrd="0" presId="urn:microsoft.com/office/officeart/2005/8/layout/orgChart1"/>
    <dgm:cxn modelId="{34419DE3-4135-431C-B653-589C30CE06AE}" type="presParOf" srcId="{7989FD62-9CE9-4B8B-8B2B-978E34849DD8}" destId="{1DD77DF5-B1B2-4F46-9926-B9E3BD1B8168}" srcOrd="1" destOrd="0" presId="urn:microsoft.com/office/officeart/2005/8/layout/orgChart1"/>
    <dgm:cxn modelId="{2027CF86-D23D-49C4-ACA2-10478000A3C6}" type="presParOf" srcId="{1DD77DF5-B1B2-4F46-9926-B9E3BD1B8168}" destId="{EF24C6F9-7107-4F7B-8701-838D47ABE540}" srcOrd="0" destOrd="0" presId="urn:microsoft.com/office/officeart/2005/8/layout/orgChart1"/>
    <dgm:cxn modelId="{76B0699E-B669-41EA-8395-83D435549FB3}" type="presParOf" srcId="{EF24C6F9-7107-4F7B-8701-838D47ABE540}" destId="{328718AB-70CE-4D1D-AB44-7F8C6210D105}" srcOrd="0" destOrd="0" presId="urn:microsoft.com/office/officeart/2005/8/layout/orgChart1"/>
    <dgm:cxn modelId="{84DAD3A0-CAAD-4F0E-9615-4A8B5BC8AE9A}" type="presParOf" srcId="{EF24C6F9-7107-4F7B-8701-838D47ABE540}" destId="{E7019A2F-E220-4C35-99EB-F1E15CF0C994}" srcOrd="1" destOrd="0" presId="urn:microsoft.com/office/officeart/2005/8/layout/orgChart1"/>
    <dgm:cxn modelId="{8801C1B3-AE58-42AC-8AD0-035B5BBF6E9A}" type="presParOf" srcId="{1DD77DF5-B1B2-4F46-9926-B9E3BD1B8168}" destId="{DE14086A-13A3-4C4D-8FD9-A3395CFD55C0}" srcOrd="1" destOrd="0" presId="urn:microsoft.com/office/officeart/2005/8/layout/orgChart1"/>
    <dgm:cxn modelId="{874EF304-3A8C-4226-86D6-4FBCE2DA9E60}" type="presParOf" srcId="{1DD77DF5-B1B2-4F46-9926-B9E3BD1B8168}" destId="{4A844041-5688-4DB9-825C-058113BFD4F9}" srcOrd="2" destOrd="0" presId="urn:microsoft.com/office/officeart/2005/8/layout/orgChart1"/>
    <dgm:cxn modelId="{91196F5A-4E67-43AF-8D26-FAC10F323C54}" type="presParOf" srcId="{7989FD62-9CE9-4B8B-8B2B-978E34849DD8}" destId="{048F20C6-71FC-4158-9A12-7D31BE4FA05B}" srcOrd="2" destOrd="0" presId="urn:microsoft.com/office/officeart/2005/8/layout/orgChart1"/>
    <dgm:cxn modelId="{3260BF93-C620-4088-AA32-B0770C7DDE2F}" type="presParOf" srcId="{7989FD62-9CE9-4B8B-8B2B-978E34849DD8}" destId="{1DE750A7-82D5-440E-9241-584999F6C3A4}" srcOrd="3" destOrd="0" presId="urn:microsoft.com/office/officeart/2005/8/layout/orgChart1"/>
    <dgm:cxn modelId="{4B639305-F3B4-4046-9F7C-A4E50864ED9D}" type="presParOf" srcId="{1DE750A7-82D5-440E-9241-584999F6C3A4}" destId="{7506F68D-DD35-4601-841C-7B8C894D4804}" srcOrd="0" destOrd="0" presId="urn:microsoft.com/office/officeart/2005/8/layout/orgChart1"/>
    <dgm:cxn modelId="{FC3458C1-0C5C-4CC1-8B62-B7C5082C38D3}" type="presParOf" srcId="{7506F68D-DD35-4601-841C-7B8C894D4804}" destId="{BC2106E3-8060-4974-9569-A9E1CA60450C}" srcOrd="0" destOrd="0" presId="urn:microsoft.com/office/officeart/2005/8/layout/orgChart1"/>
    <dgm:cxn modelId="{26838D13-9A06-4813-A409-C9192D469852}" type="presParOf" srcId="{7506F68D-DD35-4601-841C-7B8C894D4804}" destId="{0253DA83-272E-4326-9AA6-6EB4B84D881F}" srcOrd="1" destOrd="0" presId="urn:microsoft.com/office/officeart/2005/8/layout/orgChart1"/>
    <dgm:cxn modelId="{F9173A17-184D-4481-A528-E8111FE79290}" type="presParOf" srcId="{1DE750A7-82D5-440E-9241-584999F6C3A4}" destId="{6B876BFC-96AA-47F5-AF77-563EAF4544DE}" srcOrd="1" destOrd="0" presId="urn:microsoft.com/office/officeart/2005/8/layout/orgChart1"/>
    <dgm:cxn modelId="{0253DF21-32AD-4791-9078-496A0BFD248E}" type="presParOf" srcId="{1DE750A7-82D5-440E-9241-584999F6C3A4}" destId="{105D0A67-255E-4F3A-9E49-35C3F45D151C}" srcOrd="2" destOrd="0" presId="urn:microsoft.com/office/officeart/2005/8/layout/orgChart1"/>
    <dgm:cxn modelId="{FDB2CEC6-146A-44D4-9EF1-0023BB043159}" type="presParOf" srcId="{BBA8731D-78E4-4243-88AF-334E41056630}" destId="{D6389C6B-EB44-4F75-8619-5F85B0A869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B010A-9296-4FC2-92E9-D28779131AA2}">
      <dsp:nvSpPr>
        <dsp:cNvPr id="0" name=""/>
        <dsp:cNvSpPr/>
      </dsp:nvSpPr>
      <dsp:spPr>
        <a:xfrm>
          <a:off x="3943350" y="1732297"/>
          <a:ext cx="2789949" cy="48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03"/>
              </a:lnTo>
              <a:lnTo>
                <a:pt x="2789949" y="242103"/>
              </a:lnTo>
              <a:lnTo>
                <a:pt x="2789949" y="484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575C5-4B6D-47DA-9393-176C07D3F554}">
      <dsp:nvSpPr>
        <dsp:cNvPr id="0" name=""/>
        <dsp:cNvSpPr/>
      </dsp:nvSpPr>
      <dsp:spPr>
        <a:xfrm>
          <a:off x="3897630" y="1732297"/>
          <a:ext cx="91440" cy="48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2B047-84DC-4E1B-9679-525FD1D68E1D}">
      <dsp:nvSpPr>
        <dsp:cNvPr id="0" name=""/>
        <dsp:cNvSpPr/>
      </dsp:nvSpPr>
      <dsp:spPr>
        <a:xfrm>
          <a:off x="1153400" y="1732297"/>
          <a:ext cx="2789949" cy="484206"/>
        </a:xfrm>
        <a:custGeom>
          <a:avLst/>
          <a:gdLst/>
          <a:ahLst/>
          <a:cxnLst/>
          <a:rect l="0" t="0" r="0" b="0"/>
          <a:pathLst>
            <a:path>
              <a:moveTo>
                <a:pt x="2789949" y="0"/>
              </a:moveTo>
              <a:lnTo>
                <a:pt x="2789949" y="242103"/>
              </a:lnTo>
              <a:lnTo>
                <a:pt x="0" y="242103"/>
              </a:lnTo>
              <a:lnTo>
                <a:pt x="0" y="484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B17D5-745E-465C-93D0-C7D2A169F356}">
      <dsp:nvSpPr>
        <dsp:cNvPr id="0" name=""/>
        <dsp:cNvSpPr/>
      </dsp:nvSpPr>
      <dsp:spPr>
        <a:xfrm>
          <a:off x="2272931" y="579426"/>
          <a:ext cx="3340837" cy="1152871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РОЗМІРИ ШТРАФІВ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(ст. 123 ПК)</a:t>
          </a:r>
          <a:endParaRPr lang="ru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2931" y="579426"/>
        <a:ext cx="3340837" cy="1152871"/>
      </dsp:txXfrm>
    </dsp:sp>
    <dsp:sp modelId="{5B606570-8B7E-4FE7-8DA9-18FFD6634136}">
      <dsp:nvSpPr>
        <dsp:cNvPr id="0" name=""/>
        <dsp:cNvSpPr/>
      </dsp:nvSpPr>
      <dsp:spPr>
        <a:xfrm>
          <a:off x="529" y="2216503"/>
          <a:ext cx="2305742" cy="137514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вину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доведуть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штраф становитиме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10% донарахованої суми</a:t>
          </a:r>
          <a:endParaRPr lang="ru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" y="2216503"/>
        <a:ext cx="2305742" cy="1375145"/>
      </dsp:txXfrm>
    </dsp:sp>
    <dsp:sp modelId="{504EF9BE-9DD5-4134-9984-D3B94F507159}">
      <dsp:nvSpPr>
        <dsp:cNvPr id="0" name=""/>
        <dsp:cNvSpPr/>
      </dsp:nvSpPr>
      <dsp:spPr>
        <a:xfrm>
          <a:off x="2790478" y="2216503"/>
          <a:ext cx="2305742" cy="155540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доведуть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податки приховали умисно, — оштрафують на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25% донарахованої суми</a:t>
          </a:r>
          <a:endParaRPr lang="ru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0478" y="2216503"/>
        <a:ext cx="2305742" cy="1555408"/>
      </dsp:txXfrm>
    </dsp:sp>
    <dsp:sp modelId="{55660E2E-322E-4DE7-A89B-7007F9011C37}">
      <dsp:nvSpPr>
        <dsp:cNvPr id="0" name=""/>
        <dsp:cNvSpPr/>
      </dsp:nvSpPr>
      <dsp:spPr>
        <a:xfrm>
          <a:off x="5580427" y="2216503"/>
          <a:ext cx="2305742" cy="144992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повторному умисному 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порушенні штраф становитиме вже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50% донарахованої суми</a:t>
          </a:r>
          <a:endParaRPr lang="ru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427" y="2216503"/>
        <a:ext cx="2305742" cy="144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20C6-71FC-4158-9A12-7D31BE4FA05B}">
      <dsp:nvSpPr>
        <dsp:cNvPr id="0" name=""/>
        <dsp:cNvSpPr/>
      </dsp:nvSpPr>
      <dsp:spPr>
        <a:xfrm>
          <a:off x="4197927" y="1248039"/>
          <a:ext cx="1508284" cy="52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68"/>
              </a:lnTo>
              <a:lnTo>
                <a:pt x="1508284" y="261768"/>
              </a:lnTo>
              <a:lnTo>
                <a:pt x="1508284" y="5235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FB8F0-CA33-44AC-9D64-9095D967DCBF}">
      <dsp:nvSpPr>
        <dsp:cNvPr id="0" name=""/>
        <dsp:cNvSpPr/>
      </dsp:nvSpPr>
      <dsp:spPr>
        <a:xfrm>
          <a:off x="1951294" y="1248039"/>
          <a:ext cx="2246633" cy="523536"/>
        </a:xfrm>
        <a:custGeom>
          <a:avLst/>
          <a:gdLst/>
          <a:ahLst/>
          <a:cxnLst/>
          <a:rect l="0" t="0" r="0" b="0"/>
          <a:pathLst>
            <a:path>
              <a:moveTo>
                <a:pt x="2246633" y="0"/>
              </a:moveTo>
              <a:lnTo>
                <a:pt x="2246633" y="261768"/>
              </a:lnTo>
              <a:lnTo>
                <a:pt x="0" y="261768"/>
              </a:lnTo>
              <a:lnTo>
                <a:pt x="0" y="5235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4C98E-DE0A-4E46-B449-5EEF4F53C1D0}">
      <dsp:nvSpPr>
        <dsp:cNvPr id="0" name=""/>
        <dsp:cNvSpPr/>
      </dsp:nvSpPr>
      <dsp:spPr>
        <a:xfrm>
          <a:off x="416210" y="1524"/>
          <a:ext cx="7563434" cy="1246515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акт перевірки вас не влаштовує,  ви зобов’язані його підписати, але можете надати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 до акта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ви все ж таки отримаєте податкове повідомлення-рішення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(ППР), маєте право:</a:t>
          </a:r>
          <a:endParaRPr lang="ru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10" y="1524"/>
        <a:ext cx="7563434" cy="1246515"/>
      </dsp:txXfrm>
    </dsp:sp>
    <dsp:sp modelId="{328718AB-70CE-4D1D-AB44-7F8C6210D105}">
      <dsp:nvSpPr>
        <dsp:cNvPr id="0" name=""/>
        <dsp:cNvSpPr/>
      </dsp:nvSpPr>
      <dsp:spPr>
        <a:xfrm>
          <a:off x="704778" y="1771576"/>
          <a:ext cx="2493031" cy="214319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сплати донараховані податки без штрафів та пені протягом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кал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днів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дня, наступного за днем отримання ППР (пп. 69.37 підрозд. 10 розд. ХХ ПК)</a:t>
          </a:r>
          <a:endParaRPr lang="ru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778" y="1771576"/>
        <a:ext cx="2493031" cy="2143197"/>
      </dsp:txXfrm>
    </dsp:sp>
    <dsp:sp modelId="{BC2106E3-8060-4974-9569-A9E1CA60450C}">
      <dsp:nvSpPr>
        <dsp:cNvPr id="0" name=""/>
        <dsp:cNvSpPr/>
      </dsp:nvSpPr>
      <dsp:spPr>
        <a:xfrm>
          <a:off x="3721347" y="1771576"/>
          <a:ext cx="3969729" cy="289414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800" b="1" i="0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оскаржити 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ППР як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адміністративному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так і </a:t>
          </a: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судовому</a:t>
          </a: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порядку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не розпочато оскарження, то на 11-й робочий день ППР </a:t>
          </a:r>
          <a:r>
            <a:rPr lang="uk-UA" sz="1800" b="1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стане узгодженим </a:t>
          </a: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 в разі адміністративного та/або судового оскарження — після закінчення цих процедур п. 56.17, 56.18 ПК))</a:t>
          </a:r>
          <a:endParaRPr lang="uk-UA" sz="1800" b="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1347" y="1771576"/>
        <a:ext cx="3969729" cy="289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7AF1-DE5F-4CFD-870D-D1F358EB6C25}" type="datetimeFigureOut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B8F4B-A0AB-4062-957C-2B2F1E5FD9F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012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DBF5-61EC-4B10-A00E-1CED7C91876D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214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0665-A4E3-45D4-8896-6FBFA472DB97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4163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72B2-6714-412F-9339-A3655F00DB4C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2222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BA6C-6138-42E8-ABBB-FA9C8A782613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5551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1FA7-42E2-4D80-B335-357F5940E8B3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1472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0AF1-A2F9-4A19-80A1-260395C74BED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A5-2930-458D-8D48-28AAEF5FAD18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30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496-72A9-48D7-BA9E-8B43A11BD562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2328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7306-F2E9-495F-8D4E-080ECD441962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8491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A311-1852-401C-95BC-BF37F5D0D4CE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2869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D916-50E2-4221-B80D-C11012755926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8163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BCC7-2B74-4B29-A17A-18D2F83A235B}" type="datetime1">
              <a:rPr lang="x-none" smtClean="0"/>
              <a:pPr/>
              <a:t>15.03.2024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495D-2D30-4E83-8A69-674765818F4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942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1668-2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ax.gov.ua/diyalnist-/plani-ta-zviti-roboti-/642254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golovbuh.expertus.com.ua/1001179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h.tax.gov.ua/media-ark/news-ark/589368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zir.tax.gov.ua/main/bz/view/?src=ques&amp;id=4091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ax.gov.ua/baneryi/onlayn-navchannya/podatkovi-perevirku/731780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buhplatforma.com.u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buhplatforma.com.ua/courses/1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golovbuh.expertus.com.ua/1001168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743D0-6118-CD18-B798-AADB03491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76250"/>
            <a:ext cx="7124700" cy="3013473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 податкових перевірок: хто в зоні ризику з 1 грудня</a:t>
            </a:r>
            <a:endParaRPr lang="x-none" sz="4800" dirty="0"/>
          </a:p>
        </p:txBody>
      </p:sp>
      <p:pic>
        <p:nvPicPr>
          <p:cNvPr id="4" name="Рисунок 3" descr="3DHaut">
            <a:extLst>
              <a:ext uri="{FF2B5EF4-FFF2-40B4-BE49-F238E27FC236}">
                <a16:creationId xmlns:a16="http://schemas.microsoft.com/office/drawing/2014/main" xmlns="" id="{DF4E7A83-22E7-D225-3FCC-57D42148B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69" y="198150"/>
            <a:ext cx="1623841" cy="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C84D6E-12F9-3D1D-80A4-63A408DD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550"/>
            <a:ext cx="3596892" cy="9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4">
            <a:extLst>
              <a:ext uri="{FF2B5EF4-FFF2-40B4-BE49-F238E27FC236}">
                <a16:creationId xmlns:a16="http://schemas.microsoft.com/office/drawing/2014/main" xmlns="" id="{D5EA6ED3-C09C-04BF-4A91-EFFB1848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390" y="3844527"/>
            <a:ext cx="45516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4352E25-4B3B-45DD-3C95-D419A440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7456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36FD779-DEFF-A669-1554-42CE07DFC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784620"/>
              </p:ext>
            </p:extLst>
          </p:nvPr>
        </p:nvGraphicFramePr>
        <p:xfrm>
          <a:off x="110836" y="116095"/>
          <a:ext cx="8903955" cy="6528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471">
                  <a:extLst>
                    <a:ext uri="{9D8B030D-6E8A-4147-A177-3AD203B41FA5}">
                      <a16:colId xmlns:a16="http://schemas.microsoft.com/office/drawing/2014/main" xmlns="" val="1654863397"/>
                    </a:ext>
                  </a:extLst>
                </a:gridCol>
                <a:gridCol w="1716554">
                  <a:extLst>
                    <a:ext uri="{9D8B030D-6E8A-4147-A177-3AD203B41FA5}">
                      <a16:colId xmlns:a16="http://schemas.microsoft.com/office/drawing/2014/main" xmlns="" val="1996988060"/>
                    </a:ext>
                  </a:extLst>
                </a:gridCol>
                <a:gridCol w="1625039">
                  <a:extLst>
                    <a:ext uri="{9D8B030D-6E8A-4147-A177-3AD203B41FA5}">
                      <a16:colId xmlns:a16="http://schemas.microsoft.com/office/drawing/2014/main" xmlns="" val="308505238"/>
                    </a:ext>
                  </a:extLst>
                </a:gridCol>
                <a:gridCol w="5242891">
                  <a:extLst>
                    <a:ext uri="{9D8B030D-6E8A-4147-A177-3AD203B41FA5}">
                      <a16:colId xmlns:a16="http://schemas.microsoft.com/office/drawing/2014/main" xmlns="" val="3773800083"/>
                    </a:ext>
                  </a:extLst>
                </a:gridCol>
              </a:tblGrid>
              <a:tr h="1012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6747208"/>
                  </a:ext>
                </a:extLst>
              </a:tr>
              <a:tr h="10124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Документальні перевірки платників податків, </a:t>
                      </a: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податкова адреса </a:t>
                      </a: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яких </a:t>
                      </a:r>
                      <a:r>
                        <a:rPr lang="uk-UA" sz="16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станом </a:t>
                      </a:r>
                      <a:r>
                        <a:rPr lang="uk-UA" sz="16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дату початку можливих бойових дій </a:t>
                      </a: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 територія можливих бойових дій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Останнє число місяця, в якому була </a:t>
                      </a: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припинена можливість бойових дій </a:t>
                      </a: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відповідній території, а </a:t>
                      </a: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разі зміни платником податків місцезнаходження</a:t>
                      </a: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іншу територію України – </a:t>
                      </a:r>
                      <a:r>
                        <a:rPr lang="uk-UA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дати проведення державної реєстрації зміни місцезнаходження</a:t>
                      </a:r>
                      <a:endParaRPr lang="x-non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Документальні позапланові перевірки: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проводять виключно на звернення платника податків;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проводять з підстав, визначених підпунктами: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78.1.1 </a:t>
                      </a:r>
                      <a:r>
                        <a:rPr lang="uk-UA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частині документальних позапланових перевірок платників податків, щодо яких отримано інформацію, що свідчить про порушення податкового законодавства з питань оподаткування доходів, отриманих нерезидентами, із джерелом їх походження з України та/або з питань оподаткування нерезидентів, які здійснюють/здійснювали свою діяльність через відокремлені підрозділи, у тому числі постійні представництва, платників податків, які здійснюють/здійснювали діяльність у сфері виробництва та/або реалізації підакцизної продукції, організації та проведення азартних ігор в Україні (гральний бізнес), платників податків, які надають/надавали фінансові, платіжні послуги), 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78.1.2</a:t>
                      </a:r>
                      <a:r>
                        <a:rPr lang="uk-UA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(в частині контролю за трансфертним ціноутворенням),</a:t>
                      </a:r>
                      <a:endParaRPr lang="x-non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78.1.3, 78.1.5, 78.1.7, 78.1.8, 78.1.9, 78.1.12, 78.1.14, 78.1.15, 78.1.16, 78.1.19, 78.1.21 та 78.1.22 ПК;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платників податків, щодо яких отримали податкову інформацію, що свідчить про порушення вимог валютного законодавства в частині дотримання граничних строків надходження товарів за імпортними операціями та/або валютної виручки за експортними операціями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886054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17AFA42-AA7D-4B8E-7B36-A89414F0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2925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4214921-087F-C927-C697-B4A39A68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8053344"/>
              </p:ext>
            </p:extLst>
          </p:nvPr>
        </p:nvGraphicFramePr>
        <p:xfrm>
          <a:off x="747919" y="483843"/>
          <a:ext cx="7886699" cy="505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996">
                  <a:extLst>
                    <a:ext uri="{9D8B030D-6E8A-4147-A177-3AD203B41FA5}">
                      <a16:colId xmlns:a16="http://schemas.microsoft.com/office/drawing/2014/main" xmlns="" val="2272490568"/>
                    </a:ext>
                  </a:extLst>
                </a:gridCol>
                <a:gridCol w="2459528">
                  <a:extLst>
                    <a:ext uri="{9D8B030D-6E8A-4147-A177-3AD203B41FA5}">
                      <a16:colId xmlns:a16="http://schemas.microsoft.com/office/drawing/2014/main" xmlns="" val="1146050843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xmlns="" val="2506252663"/>
                    </a:ext>
                  </a:extLst>
                </a:gridCol>
                <a:gridCol w="2969314">
                  <a:extLst>
                    <a:ext uri="{9D8B030D-6E8A-4147-A177-3AD203B41FA5}">
                      <a16:colId xmlns:a16="http://schemas.microsoft.com/office/drawing/2014/main" xmlns="" val="241927721"/>
                    </a:ext>
                  </a:extLst>
                </a:gridCol>
              </a:tblGrid>
              <a:tr h="938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5815391"/>
                  </a:ext>
                </a:extLst>
              </a:tr>
              <a:tr h="587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Фактичні перевірки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5717047"/>
                  </a:ext>
                </a:extLst>
              </a:tr>
              <a:tr h="9382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Фактичні перевірки 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місцезнаходженням об’єктів оподаткування </a:t>
                      </a:r>
                      <a:r>
                        <a:rPr lang="uk-UA" sz="18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об’єктів, пов’язаних з оподаткуванням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які </a:t>
                      </a:r>
                      <a:r>
                        <a:rPr lang="uk-UA" sz="18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станом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дату початку тимчасової окупації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були розташовані на тимчасово окупованих </a:t>
                      </a:r>
                      <a:r>
                        <a:rPr lang="uk-UA" sz="18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територіях України</a:t>
                      </a:r>
                      <a:endParaRPr lang="x-non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завершення тимчасової окупації відповідних територій</a:t>
                      </a:r>
                      <a:endParaRPr lang="x-non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48520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E95EB3A-59CE-571E-0384-40CFD64F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794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D24EDE0-C938-28A9-F7F9-17B615E0A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496819"/>
              </p:ext>
            </p:extLst>
          </p:nvPr>
        </p:nvGraphicFramePr>
        <p:xfrm>
          <a:off x="628650" y="541708"/>
          <a:ext cx="7886699" cy="446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996">
                  <a:extLst>
                    <a:ext uri="{9D8B030D-6E8A-4147-A177-3AD203B41FA5}">
                      <a16:colId xmlns:a16="http://schemas.microsoft.com/office/drawing/2014/main" xmlns="" val="2663800857"/>
                    </a:ext>
                  </a:extLst>
                </a:gridCol>
                <a:gridCol w="2459528">
                  <a:extLst>
                    <a:ext uri="{9D8B030D-6E8A-4147-A177-3AD203B41FA5}">
                      <a16:colId xmlns:a16="http://schemas.microsoft.com/office/drawing/2014/main" xmlns="" val="1742327535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xmlns="" val="2859387011"/>
                    </a:ext>
                  </a:extLst>
                </a:gridCol>
                <a:gridCol w="2969314">
                  <a:extLst>
                    <a:ext uri="{9D8B030D-6E8A-4147-A177-3AD203B41FA5}">
                      <a16:colId xmlns:a16="http://schemas.microsoft.com/office/drawing/2014/main" xmlns="" val="2930147535"/>
                    </a:ext>
                  </a:extLst>
                </a:gridCol>
              </a:tblGrid>
              <a:tr h="938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546992"/>
                  </a:ext>
                </a:extLst>
              </a:tr>
              <a:tr h="9382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Фактичні перевірки за місцезнаходженням об’єктів оподаткування чи об’єктів, пов’язаних з оподаткуванням, які </a:t>
                      </a:r>
                      <a:r>
                        <a:rPr lang="uk-UA" sz="18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станом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дату початку активних бойових дій 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були розташовані на територіях, на яких ведуться активні бойові дії</a:t>
                      </a:r>
                      <a:endParaRPr lang="x-non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завершення бойових дій на відповідних територіях</a:t>
                      </a:r>
                      <a:endParaRPr lang="x-non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64590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0D004F1-0C32-9F07-9270-B25DF3F4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32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C4C773D-DD9C-2BE2-CD1E-F324E0408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9479740"/>
              </p:ext>
            </p:extLst>
          </p:nvPr>
        </p:nvGraphicFramePr>
        <p:xfrm>
          <a:off x="628650" y="404328"/>
          <a:ext cx="8087967" cy="5946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303">
                  <a:extLst>
                    <a:ext uri="{9D8B030D-6E8A-4147-A177-3AD203B41FA5}">
                      <a16:colId xmlns:a16="http://schemas.microsoft.com/office/drawing/2014/main" xmlns="" val="1058071455"/>
                    </a:ext>
                  </a:extLst>
                </a:gridCol>
                <a:gridCol w="2522295">
                  <a:extLst>
                    <a:ext uri="{9D8B030D-6E8A-4147-A177-3AD203B41FA5}">
                      <a16:colId xmlns:a16="http://schemas.microsoft.com/office/drawing/2014/main" xmlns="" val="516866959"/>
                    </a:ext>
                  </a:extLst>
                </a:gridCol>
                <a:gridCol w="1865278">
                  <a:extLst>
                    <a:ext uri="{9D8B030D-6E8A-4147-A177-3AD203B41FA5}">
                      <a16:colId xmlns:a16="http://schemas.microsoft.com/office/drawing/2014/main" xmlns="" val="4121508546"/>
                    </a:ext>
                  </a:extLst>
                </a:gridCol>
                <a:gridCol w="3045091">
                  <a:extLst>
                    <a:ext uri="{9D8B030D-6E8A-4147-A177-3AD203B41FA5}">
                      <a16:colId xmlns:a16="http://schemas.microsoft.com/office/drawing/2014/main" xmlns="" val="845380017"/>
                    </a:ext>
                  </a:extLst>
                </a:gridCol>
              </a:tblGrid>
              <a:tr h="991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024079"/>
                  </a:ext>
                </a:extLst>
              </a:tr>
              <a:tr h="4954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Фактичні перевірки за місцезнаходженням об’єктів оподаткування чи об’єктів, пов’язаних з оподаткуванням, які </a:t>
                      </a:r>
                      <a:r>
                        <a:rPr lang="uk-UA" sz="18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станом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дату початку можливих бойових дій 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були розташовані на територіях можливих бойових дій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завершення можливих бойових дій на відповідних територіях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Перевірки: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платників податків, які здійснюють діяльність у сфері виробництва та/або реалізації підакцизної продукції,  організації та проведення азартних ігор в Україні (гральний бізнес),  купівлі/продажу іноземної валюти, 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суб’єктів, які провадять господарську діяльність без державної реєстрації як суб’єкта господарювання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2081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7E40EA4-164D-EFDD-66CE-97FE617F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3652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088221-91C2-DB4F-D7C9-64CD3EA6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шукати перелік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  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1C1A8D-A067-7538-5758-C3967B92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 завершення тимчасової окупації, завершення бойових дій, припинення можливості бойових дій визначають відповідно до даних Переліку №309*. </a:t>
            </a:r>
          </a:p>
          <a:p>
            <a:pPr marL="0" indent="0" algn="just">
              <a:buNone/>
            </a:pPr>
            <a:r>
              <a:rPr lang="uk-UA" sz="2000" i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uk-UA" sz="2000" i="1" kern="1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 територій, на яких ведуться (велися) бойові дії або  тимчасово окупованих Російською Федерацією, затверджений наказом Мінреінтеграції від 22.12.2022 № 309</a:t>
            </a:r>
            <a:endParaRPr lang="x-none" sz="2000" i="1" kern="1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https://zakon.rada.gov.ua/laws/show/z1668-22#Text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 перелік вчергове оновили </a:t>
            </a:r>
            <a:r>
              <a:rPr lang="uk-UA" sz="2000" i="1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x-none" sz="20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</a:t>
            </a:r>
            <a:r>
              <a:rPr lang="uk-UA" sz="20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</a:t>
            </a:r>
            <a:r>
              <a:rPr lang="x-none" sz="20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Мінреінтеграції від 21.11.2023 № 318</a:t>
            </a:r>
            <a:r>
              <a:rPr lang="uk-UA" sz="20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3A6558B-36CA-77F4-1B2B-5AD10DDF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5530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18F20-FECD-6C08-B56C-121081B1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категорії платників включатимуть </a:t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плану-графіку перевірок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88E229-CB4A-9156-FAB4-E65AE3E1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плану-графіка проведення документальних планових перевірок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2023 та 2024 роки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можуть потрапити лише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умовних категорій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платників </a:t>
            </a:r>
            <a:r>
              <a:rPr lang="uk-UA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пп. 69.35-2 </a:t>
            </a:r>
            <a:r>
              <a:rPr lang="uk-UA" sz="2000" b="1" u="sng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підрозд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 </a:t>
            </a:r>
            <a:r>
              <a:rPr lang="uk-UA" sz="2000" b="1" u="sng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ХХ ПК</a:t>
            </a:r>
            <a:r>
              <a:rPr lang="uk-UA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uk-UA" sz="20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 1</a:t>
            </a:r>
            <a:r>
              <a:rPr lang="uk-UA" sz="20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Платники податків, які здійснюють/здійснювали діяльність у сфері виробництва та/або реалізації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підакцизної продукції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 2.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Платники податків, які здійснюють/здійснювали діяльність у сфері організації та проведення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азартних ігор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Україні (гральний бізнес);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Категорія 3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Платники податків, які надають/надавали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фінансові, платіжні послуги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035741-4EE9-7E85-249B-007BF813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466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E19DA7-3C8A-C048-0FF1-820F6500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39875"/>
            <a:ext cx="7886700" cy="4351338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 4.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Нерезиденти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здійснюють/здійснювали в Україні діяльність через відокремлені підрозділи, у тому числі постійні представництва, та/або відокремлені підрозділи, у тому числі постійні представництва нерезидента, які відповідають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 б одному з таких критеріїв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зростання податку на прибуток на 50 і більше відсотків менший, ніж рівень зростання доходів платника податків;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декларування нарахованої заробітної плати за відсутності декларування об’єкта оподаткування податком на прибуток або декларування доходу, звільненого від оподаткування відповідно до міжнародного договору України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58F4E17-03C5-6C33-22CD-A8D9E837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3449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F93-7F57-B811-9614-C40B1A98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990600"/>
            <a:ext cx="7953376" cy="4953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 5.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Інші платники податків, які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основі показників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сформованих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підсумками 2021 календарного року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відповідають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 б одному з таких критеріїв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сплати податку на прибуток на 50 і більше відсотків менший, ніж рівень сплати податку у відповідній галузі. Цей критерій не поширюється на платників єдиного податку;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сплати ПДВ на 50 і більше відсотків менший, ніж рівень сплати податку у відповідній галузі. Цей критерій не поширюється на платників податків, у яких операції з вивезення товарів за межі митної території України становлять 25 і більше відсотків загального обсягу постачання та одночасно рівень сплати податку на прибуток становить не менше 50 % рівня сплати податку на прибуток у відповідній галузі;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C6AFBBF3-23C1-A9F8-4A8E-3A5F35857508}"/>
              </a:ext>
            </a:extLst>
          </p:cNvPr>
          <p:cNvSpPr/>
          <p:nvPr/>
        </p:nvSpPr>
        <p:spPr>
          <a:xfrm>
            <a:off x="4352925" y="6057900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5394402-CEEC-B646-97B7-F294AAEC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6144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B66F9D-3F97-69E9-E1C3-7B079B60F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дебіторська заборгованість перевищує кредиторську заборгованість більше ніж у два рази;</a:t>
            </a:r>
            <a:endParaRPr lang="x-non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сума витрат, відображених у податковій декларації про майновий стан і доходи, становить 75 або більше відсотків суми загального річного доходу, задекларованого у такій декларації, за умови що сума загального річного доходу, отриманого від провадження підприємницької діяльності, становить 10 млн грн і більше;</a:t>
            </a:r>
            <a:endParaRPr lang="x-non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нарахування та/або виплата податковим агентом – юридичною особою доходів у вигляді заробітної плати в розмірі менше середньої заробітної плати у відповідній галузі у відповідному регіоні (за основним місцем обліку в територіальному органі центрального органу виконавчої влади, що реалізує державну податкову політику).</a:t>
            </a:r>
            <a:endParaRPr lang="x-none" sz="2800" dirty="0"/>
          </a:p>
          <a:p>
            <a:endParaRPr lang="x-none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75945FD0-202F-ABCC-9F71-46AF63DCF81E}"/>
              </a:ext>
            </a:extLst>
          </p:cNvPr>
          <p:cNvSpPr/>
          <p:nvPr/>
        </p:nvSpPr>
        <p:spPr>
          <a:xfrm>
            <a:off x="4100512" y="381000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A7E05A7-FEF9-80BE-B4FF-FFCF85B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1882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70FE0-F0CE-27CB-982D-B5073E7F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врахують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формуванні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плану-графіка на 2024 рік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EC5813-57F6-BC40-C98E-CD33EB3CA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формуванні плану-графіка проведення документальних планових перевірок на 2024 рік </a:t>
            </a:r>
            <a:r>
              <a:rPr lang="uk-UA" b="1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 показники позитивної динаміки</a:t>
            </a:r>
            <a:r>
              <a:rPr lang="uk-UA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 сплати податку на прибуток та ПДВ по відповідній галузі за дев'ять місяців 2023 року. Після настання граничних строків для подання річної звітності враховуються показники за 2023 рік. У разі якщо податковим (звітним) періодом для податку на прибуток платника податків є календарний рік, враховуються показники за попередній рік;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 нарахування та/або виплати податковим агентом - юридичною особою доходів у вигляді заробітної плати за дев'ять місяців 2023 року. Після настання граничних строків для подання податкового розрахунку сум доходу, нарахованого (сплаченого) на користь платників податків - фізичних осіб, і сум утриманого з них податку, а також сум нарахованого єдиного внеску за четвертий квартал 2023 року враховуються показники за чотири квартали 2023 року.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79E450-266C-6BF1-EB64-2728AE34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532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294E56-D157-319E-0DB6-C415050B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AE80A9-8E5D-DB48-42BC-50590B0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783" indent="-685783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перевірки залишилися під мораторієм і коли скасують мораторій для всіх</a:t>
            </a:r>
          </a:p>
          <a:p>
            <a:pPr marL="685783" indent="-685783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категорії платників включатимуть до плану-графіку перевірок</a:t>
            </a:r>
          </a:p>
          <a:p>
            <a:pPr marL="685783" indent="-685783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перевірятимуть підприємства з податковою адресою на території можливих бойових дій</a:t>
            </a:r>
          </a:p>
          <a:p>
            <a:pPr marL="685783" indent="-685783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операції ДПС вважає підозрілими</a:t>
            </a:r>
          </a:p>
          <a:p>
            <a:pPr marL="685783" indent="-685783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відповідальність та за якої умови ДПС скасує штрафи</a:t>
            </a:r>
          </a:p>
          <a:p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ABF2CC-A32E-74CB-7786-51C89494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387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67705C-7E71-723C-16B0-E9608114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958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шукати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по галузях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F60454-9DC5-1869-18C8-16151719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4611"/>
            <a:ext cx="7886700" cy="48720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 сплати відповідного податку по галузях та показники середньої заробітної плати у відповідній галузі за регіонами, сформовані на основі показників за підсумками 2021 календарного року, має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опублікувати на офіційному веб-сайті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центральний орган ДПС, протягом 10 кал. днів з дня набрання чинності   Закону 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3453-IX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 8 грудня).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uk-UA" sz="20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цьому для цілей цього підпункту галузь визначатимуть за видами економічної діяльності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рівні класу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 КВЕД 009:2010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B1532D-CBE4-CAD9-4ABF-F53544F0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0677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BA6C356-6DA9-E6BD-A66A-5B827DFC8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7006"/>
            <a:ext cx="4267200" cy="353377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21BC14-4A57-5979-684B-D8A4D492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21</a:t>
            </a:fld>
            <a:endParaRPr lang="x-none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0A7125-33CE-8968-4C28-EB454074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3679889"/>
            <a:ext cx="8401050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84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539D4-EC04-6FE3-09BE-DCA05F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158024"/>
            <a:ext cx="8905875" cy="3728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2C8FBD-E2CC-79ED-8539-96118BC8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78847"/>
            <a:ext cx="8905875" cy="118611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2F0A907-87CA-4588-AD11-87BD4E57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4311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08902-1863-A194-C0BC-B952C36F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100"/>
            <a:ext cx="7886700" cy="2028825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будуть враховувати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щодо періодичності включення до плану-графіку перевірок, прописані в ПК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0A4200-0E5F-FC5C-88C0-F2C98EE6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714625"/>
            <a:ext cx="7886700" cy="32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плану-графіка проведення документальних планових перевірок та внесення змін до нього будуть здійснювати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урахування вимог, передбачених пунктом 77.2 ПК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uk-UA" sz="20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цих вимогах йдеться про те, </a:t>
            </a:r>
            <a:r>
              <a:rPr lang="uk-UA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п</a:t>
            </a:r>
            <a:r>
              <a:rPr lang="uk-UA" sz="20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латники податків </a:t>
            </a:r>
          </a:p>
          <a:p>
            <a:pPr marL="0" indent="0">
              <a:buNone/>
            </a:pPr>
            <a:r>
              <a:rPr lang="uk-UA" sz="20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000" b="1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незначним ступенем ризику </a:t>
            </a:r>
            <a:r>
              <a:rPr lang="uk-UA" sz="20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включаються до плану-графіка не частіше, ніж раз на три календарних роки,</a:t>
            </a:r>
          </a:p>
          <a:p>
            <a:pPr marL="0" indent="0">
              <a:buNone/>
            </a:pPr>
            <a:r>
              <a:rPr lang="uk-UA" sz="2000" b="1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середнім </a:t>
            </a:r>
            <a:r>
              <a:rPr lang="uk-UA" sz="20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частіше ніж раз на два календарних роки,</a:t>
            </a:r>
          </a:p>
          <a:p>
            <a:pPr marL="0" indent="0">
              <a:buNone/>
            </a:pPr>
            <a:r>
              <a:rPr lang="uk-UA" sz="2000" b="1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високим</a:t>
            </a:r>
            <a:r>
              <a:rPr lang="uk-UA" sz="20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не частіше одного разу на календарний рік. </a:t>
            </a:r>
            <a:endParaRPr lang="x-none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A8556F-82B8-AB21-E181-30272DDB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9159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DCFD27-978F-E2A0-A723-A711DE64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2266949"/>
            <a:ext cx="7591425" cy="39100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algn="l"/>
            <a:r>
              <a:rPr lang="uk-UA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були строки оновлення плану- перший та другий квартал поточного року.</a:t>
            </a:r>
          </a:p>
          <a:p>
            <a:pPr algn="l"/>
            <a:r>
              <a:rPr lang="uk-UA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 раз на місяць, на початок місяця було оновлення...</a:t>
            </a:r>
          </a:p>
          <a:p>
            <a:pPr algn="l"/>
            <a:r>
              <a:rPr lang="uk-UA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Зараз, тобто у грудні 2023, - вже 11.12.2023 знову котре оновлення... Це останнє на грудень?</a:t>
            </a:r>
          </a:p>
          <a:p>
            <a:pPr algn="l"/>
            <a:r>
              <a:rPr lang="uk-UA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на зараз строки оновлення працюють? Раз на місяць? До якої дати ДПС повинна закінчити поточне оновлення?</a:t>
            </a:r>
          </a:p>
          <a:p>
            <a:pPr algn="l"/>
            <a:r>
              <a:rPr lang="uk-UA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плана перевірок = на 2023рік, Що це означає? Будуть перевіряти 2023 рік? Чи по кожному підприємству особистий період визначають?</a:t>
            </a: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1400E4-3431-624F-18F8-4B326508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24</a:t>
            </a:fld>
            <a:endParaRPr lang="x-none"/>
          </a:p>
        </p:txBody>
      </p:sp>
      <p:pic>
        <p:nvPicPr>
          <p:cNvPr id="1026" name="Picture 2" descr="Знак питання">
            <a:extLst>
              <a:ext uri="{FF2B5EF4-FFF2-40B4-BE49-F238E27FC236}">
                <a16:creationId xmlns:a16="http://schemas.microsoft.com/office/drawing/2014/main" xmlns="" id="{739592C0-CCF5-7490-F9FF-472F58B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31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37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0498D-8642-15C9-9394-C1F57402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часто будуть вносити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до плану-графіку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B5299-525D-E587-E2CB-5E4B97E7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Внесення змін до плану-графіка зможуть здійснювати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щомісячно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урахуванням обставин непереборної сили (форс-мажорних обставин), наявності/відсутності безпечних умов для проведення перевірок, визначених 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підпунктом 69.22 підрозділу 10 розділу ХХ ПК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з урахуванням вимог, встановлених 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підпунктом 69.35-2 підрозділу 10 розділу ХХ ПК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Оновлений план-графік будуть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оприлюднювати на офіційному веб-сайті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центрального органу ДПС,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пізніше останнього числа місяця, в якому було затверджено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такий оновлений план-графік.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F577A7-B5CA-929A-53BA-6B1866C0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540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3F7FAD-C3B8-FF78-541F-81C7C6F0C669}"/>
              </a:ext>
            </a:extLst>
          </p:cNvPr>
          <p:cNvSpPr txBox="1"/>
          <p:nvPr/>
        </p:nvSpPr>
        <p:spPr>
          <a:xfrm>
            <a:off x="517524" y="6425518"/>
            <a:ext cx="7997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https://www.tax.gov.ua/diyalnist-/plani-ta-zviti-roboti-/642254.html</a:t>
            </a:r>
            <a:endParaRPr lang="uk-UA" dirty="0"/>
          </a:p>
          <a:p>
            <a:endParaRPr lang="x-none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1DD251B-E8E1-98F7-934D-52A754DD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26</a:t>
            </a:fld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AEC69B-812D-B7C9-2BBA-08400286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6B8DDB-FA37-6646-72A0-78A51D8B3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6" y="70770"/>
            <a:ext cx="7034049" cy="63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899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96BD1F-A9C6-4B8B-A105-7D38750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27</a:t>
            </a:fld>
            <a:endParaRPr lang="x-none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8D7E63EB-9C59-F635-5E47-F23ABBE65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" y="3797245"/>
            <a:ext cx="7886700" cy="74782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5B5258-641F-8502-D280-98691CF5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36524"/>
            <a:ext cx="8382000" cy="48775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130E494-9EC4-3F50-7A2B-03812596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5420001"/>
            <a:ext cx="8382000" cy="9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534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71840-4F99-E228-F6C6-10F082B3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зможуть розпочати заплановану перевірку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EF27B9-94F2-F431-24E5-E808BE96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Документальну перевірку платників податків, якого включили до оновленого плану-графіка проведення документальних планових перевірок на поточний рік відповідно до 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підпунктів 4 і 5 підпункту 69.35-2 підрозділу 10 розділу ХХ ПК</a:t>
            </a:r>
            <a:r>
              <a:rPr lang="uk-UA" sz="20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 нас це Категорії 4 та 5), зможуть розпочати </a:t>
            </a: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раніше ніж через два місяці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дня оприлюднення оновленого плану-графіка.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Тобто, нові категорії платників, що потраплять до плану графіку, будуть перевіряти вже в 2024 році.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059D8DF2-3969-4EFA-251A-4E7D01015A35}"/>
              </a:ext>
            </a:extLst>
          </p:cNvPr>
          <p:cNvSpPr/>
          <p:nvPr/>
        </p:nvSpPr>
        <p:spPr>
          <a:xfrm>
            <a:off x="4100512" y="5892799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AC73F1F-9F30-233A-F0F4-6B3070E2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20417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B2AA4-517E-C165-460B-C52E153F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Документальні планові перевірки платників податків, які здійснюють/здійснювали діяльність у сфері виробництва та/або реалізації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підакцизної продукції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організації та проведення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азартних ігор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Україні (гральний бізнес), та платників податків, що надають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фінансові, платіжні послуги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зможуть розпочинати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раніше ніж через 30 кал. днів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наступних за датою оприлюднення оновленого плану-графіка,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200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умови надіслання (вручення) 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платникам (їх представникам)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пізніше ніж за 10 кал. днів до дня проведення перевірки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порядку, визначеному статтею 42 ПК,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копії наказу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проведення документальної планової перевірки та письмового повідомлення із зазначенням дати початку проведення такої перевірки.</a:t>
            </a:r>
            <a:endParaRPr lang="x-none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6654280E-E10F-912B-DAF7-F3DBA826BAF4}"/>
              </a:ext>
            </a:extLst>
          </p:cNvPr>
          <p:cNvSpPr/>
          <p:nvPr/>
        </p:nvSpPr>
        <p:spPr>
          <a:xfrm>
            <a:off x="4100512" y="381000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350056F-A47B-40F8-B7AA-7E8050F5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7217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ECC2F1E-812C-5537-37FF-3F61D76E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</a:t>
            </a:fld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FFF658-35DA-1BCF-543A-79900BFF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9" y="136524"/>
            <a:ext cx="6701577" cy="664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EA76FB-C72A-E5B7-CE66-4086B55C16B8}"/>
              </a:ext>
            </a:extLst>
          </p:cNvPr>
          <p:cNvSpPr txBox="1"/>
          <p:nvPr/>
        </p:nvSpPr>
        <p:spPr>
          <a:xfrm>
            <a:off x="4238625" y="635214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3"/>
              </a:rPr>
              <a:t>https://egolovbuh.expertus.com.ua/10011795</a:t>
            </a:r>
            <a:endParaRPr lang="uk-UA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44689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674DB-881C-79B3-3DAE-D7551996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1699"/>
          </a:xfrm>
        </p:spPr>
        <p:txBody>
          <a:bodyPr>
            <a:normAutofit fontScale="90000"/>
          </a:bodyPr>
          <a:lstStyle/>
          <a:p>
            <a:r>
              <a:rPr lang="uk-UA" sz="4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яких умов </a:t>
            </a:r>
            <a:br>
              <a:rPr lang="uk-UA" sz="4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 проводити перевірки</a:t>
            </a:r>
            <a:r>
              <a:rPr lang="x-non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0E5BF3-E4D2-F088-3C8C-76F4DEBF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6324"/>
            <a:ext cx="7886700" cy="54165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і раніше, </a:t>
            </a:r>
            <a:r>
              <a:rPr lang="uk-UA" sz="29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документальні та фактичні перевірки 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 проводити </a:t>
            </a:r>
            <a:r>
              <a:rPr lang="uk-UA" sz="29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наявності безпечних умов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Тепер це регламентує  </a:t>
            </a:r>
            <a:r>
              <a:rPr lang="uk-UA" sz="29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підпункт 69.2-2  підрозділу 10 розділу ХХ ПК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</a:t>
            </a:r>
            <a:r>
              <a:rPr lang="uk-UA" sz="29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документальні 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29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фактичні перевірки</a:t>
            </a:r>
            <a:r>
              <a:rPr lang="uk-UA" sz="29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 час дії воєнного стану проведуть за наявності безпечного:</a:t>
            </a:r>
            <a:endParaRPr lang="x-none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доступу, допуску до територій, приміщень та іншого майна, що використовуються для провадження господарської діяльності та/або є об’єктами оподаткування, або використовуються для отримання доходів (прибутку), або пов’язані з іншими об’єктами оподаткування таких платників податків;</a:t>
            </a:r>
            <a:endParaRPr lang="x-non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доступу, допуску до документів, довідок про фінансово-господарську діяльність, отримані доходи, видатки платників податків та до іншої інформації, пов’язаної з обчисленням та сплатою податків, зборів, платежів, про дотримання вимог законодавства, здійснення контролю за яким покладено на контролюючі органи, а також до фінансової і статистичної звітності у порядку та на підставах, визначених законом;</a:t>
            </a:r>
            <a:endParaRPr lang="x-non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проведення інвентаризації основних засобів, товарно-матеріальних цінностей, коштів, зняття залишків товарно-матеріальних цінностей, готівки.</a:t>
            </a:r>
            <a:endParaRPr lang="x-non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AC81EE-1CBA-F97C-4A9F-1F03C34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5548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A8A888-0A98-1FE9-5E1F-C6C133E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перевірки поновлять </a:t>
            </a:r>
            <a:br>
              <a:rPr lang="uk-UA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 яких умов</a:t>
            </a:r>
            <a:endParaRPr lang="x-none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D2FB88-E5F2-56C6-4CF6-5615363E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6499"/>
            <a:ext cx="7886700" cy="37004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Документальні перевірки, що розпочали та не завершили до 24 лютого 2022 року,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перевірок, для яких згідно з підпунктами 1–4 підпункту 69.35-1 підрозд. 10 розд. ХХ ПК діє мораторій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поновлять на невикористаний строк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877519EC-9FAB-0FF2-29EF-4B0BBD475447}"/>
              </a:ext>
            </a:extLst>
          </p:cNvPr>
          <p:cNvSpPr/>
          <p:nvPr/>
        </p:nvSpPr>
        <p:spPr>
          <a:xfrm>
            <a:off x="4100512" y="5967413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09EE56-0CF1-BCF0-528C-1ED7E59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6843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9EEC00-CDFD-99D2-D4F7-6D1F9628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0624"/>
            <a:ext cx="7886700" cy="52863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Документальні та фактичні перевірки, які розпочали (поновили), але не можуть завершити у зв’язку з виникненням обставин, зазначених у цьому підпункті, або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зв’язку з поданням платниками податків повідомлень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 урахуванням вимог, передбачених підпунктом 69.28 ПК, та/або за вмотивованою заявою платника податків,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зупинять до завершення дії таких обставин та/або усунення перешкод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щодо проведення перевірки за рішенням керівника (його заступника або уповноваженої особи) контролюючого органу.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рішення оформлюють наказом, копію якого надсилають платнику податків </a:t>
            </a:r>
            <a:r>
              <a:rPr lang="uk-UA" sz="2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е-кабінету з одночасним надісланням на електронну адресу 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 про вид документа, дату та час його надіслання до е-кабінету. </a:t>
            </a:r>
            <a:endParaRPr lang="x-none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 обставини зупиняють перебіг строку проведення перевірки з подальшим поновленням її проведення на невикористаний строк. </a:t>
            </a:r>
            <a:endParaRPr lang="x-none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5093FE72-4238-7F12-6E4C-97D3E5602DA9}"/>
              </a:ext>
            </a:extLst>
          </p:cNvPr>
          <p:cNvSpPr/>
          <p:nvPr/>
        </p:nvSpPr>
        <p:spPr>
          <a:xfrm>
            <a:off x="4100512" y="381000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1F15AFD-8D75-096F-DBD7-FC624AFF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83636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FEE2D-0B22-909E-5672-1F1894C7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поновили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давності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292F53-519F-608F-BE8B-09C244CC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Змінили 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пп. 69.36 підрозд. 10 розд. ХХ ПК 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ДПС та платників податків зупиняється відлік строку давності щодо документальних планових та позапланових перевірок, </a:t>
            </a:r>
            <a:r>
              <a:rPr lang="uk-UA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не </a:t>
            </a:r>
            <a:r>
              <a:rPr lang="uk-U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проводяться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згідно з підпунктами:</a:t>
            </a:r>
            <a:endParaRPr lang="en-US" sz="20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69.2-2</a:t>
            </a:r>
            <a:r>
              <a:rPr lang="en-US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 йдеться про безпечні умови), </a:t>
            </a:r>
            <a:endParaRPr lang="en-US" sz="2000" i="1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69.35-1 </a:t>
            </a:r>
            <a:r>
              <a:rPr lang="uk-UA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(тут йдеться про мораторій для платників ЄП 1 та 2 гр. та тих, у кого податкова адреса у Переліку №309)</a:t>
            </a:r>
            <a:endParaRPr lang="en-US" sz="2000" i="1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i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69.35-2</a:t>
            </a:r>
            <a:r>
              <a:rPr lang="uk-UA" sz="2000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підрозділу 10 розділу ХХ ПК </a:t>
            </a:r>
            <a:r>
              <a:rPr lang="uk-UA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(тут йдеться про тих, кого можуть включати до плану-графіку).</a:t>
            </a:r>
            <a:endParaRPr lang="uk-UA" sz="2000" b="1" u="sng" kern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 давності поновили</a:t>
            </a:r>
            <a:r>
              <a:rPr lang="uk-UA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uk-UA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тих, кого мають право перевіряти.</a:t>
            </a:r>
          </a:p>
          <a:p>
            <a:pPr marL="0" indent="0">
              <a:buNone/>
            </a:pPr>
            <a:endParaRPr lang="uk-UA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❓</a:t>
            </a:r>
            <a:r>
              <a:rPr lang="uk-UA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я</a:t>
            </a:r>
            <a:r>
              <a:rPr lang="uk-UA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кщо, </a:t>
            </a:r>
            <a:r>
              <a:rPr lang="uk-UA" sz="2000" i="1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юрособа- </a:t>
            </a:r>
            <a:r>
              <a:rPr lang="ru-RU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платник ЄП 3 групи не </a:t>
            </a:r>
            <a:r>
              <a:rPr lang="ru-RU" sz="2000" kern="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потрапити</a:t>
            </a:r>
            <a:r>
              <a:rPr lang="ru-RU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плану графіку –перевірок – чи поновили для неї строк давності, за який можуть </a:t>
            </a:r>
            <a:r>
              <a:rPr lang="uk-UA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вимагати документи для перевірок (1095 днів</a:t>
            </a:r>
            <a:r>
              <a:rPr lang="ru-RU" sz="2000" kern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x-none" sz="20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sz="2800" dirty="0">
              <a:latin typeface="+mn-lt"/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23FF57-8400-FCBA-64D2-D1417535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6238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97D08D6-B213-4E0D-48E2-70A9BF8CDB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382" y="74757"/>
          <a:ext cx="8645236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836">
                  <a:extLst>
                    <a:ext uri="{9D8B030D-6E8A-4147-A177-3AD203B41FA5}">
                      <a16:colId xmlns:a16="http://schemas.microsoft.com/office/drawing/2014/main" xmlns="" val="4238551463"/>
                    </a:ext>
                  </a:extLst>
                </a:gridCol>
                <a:gridCol w="5994400">
                  <a:extLst>
                    <a:ext uri="{9D8B030D-6E8A-4147-A177-3AD203B41FA5}">
                      <a16:colId xmlns:a16="http://schemas.microsoft.com/office/drawing/2014/main" xmlns="" val="13840495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Застереження щодо первинних документів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577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 можна знищити первинку, якщо строк зберігання сплив, а перевірки не було?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⚠️</a:t>
                      </a: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Знищувати документи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можна лише за умови завершення перевірки </a:t>
                      </a: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органами ДПС (ІПК ДПС від 27.03.2023 №686/ІПК/99-00-07-06-01-06)</a:t>
                      </a:r>
                      <a:endParaRPr lang="x-none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678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 діяти в разі втрати документів?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п'ятиденний строк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 дня такої події письмово повідомте орган ДПС за місцем обліку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втрату, пошкодження або дострокове знищення документів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Відновити втрачені документи потрібно протягом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кал. днів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 дня, що настає за днем надходження повідомлення до органу ДПС (п. 44.5 ПК)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1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 повідомити ДПС про втрату документів через бойові дії?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Подайте до </a:t>
                      </a: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ДПС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повідомлення про неможливість вивезення первинних документів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Якщо стане відомо про втрату таких документів - подайте </a:t>
                      </a:r>
                      <a:r>
                        <a:rPr lang="uk-UA" sz="1800" b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повідомлення про втрату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первинних документів (пп. 69.28 підрозд. 10 розд. XX ПК).  У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повідомленні зазначте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обставини, що призвели до втрати та/або неможливості вивезення первинних документів: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податкові (звітні) періоди;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загальний перелік первинних документів. За можливості зазначте їх  реквізити (ІПК ДПС від 27.03.2023 №686/ІПК/99-00-07-06-01-06)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12435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A0E7327-405A-2BEE-BD6C-C4EFA2AE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14132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9EE98F-FAEA-EFDC-CCFA-88C8D634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335737"/>
            <a:ext cx="8229600" cy="5452413"/>
          </a:xfrm>
          <a:solidFill>
            <a:schemeClr val="accent1">
              <a:alpha val="1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l" fontAlgn="base">
              <a:lnSpc>
                <a:spcPct val="120000"/>
              </a:lnSpc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управління ДПС у Чернігівській області звертає увагу платників податків, 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подають заяви про неможливість вивезення/втрату первинних документів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 необхідність 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обов’язкових вимог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 таких повідомлень. Крім цього, обставини що призвели до втрати та/або неможливості вивезення первинних документів, доцільно підтвердити наявними документами (завіреними копіями документів), в залежності від обставин, наприклад:</a:t>
            </a:r>
          </a:p>
          <a:p>
            <a:pPr algn="l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акт обстеження будівлі, пошкодженої під час проведення бойових дій на території Чернігівської області, складений комісією у тому числі з посадових осіб платника податку (в якому зазначені адреси місць зберігання документів та викладені обставини щодо неможливості вивезення/втрати документів);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матеріали фото фіксації руйнувань;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 про пожежу  ГУ ДНС України у Чернігівській області;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витяг з Єдиного реєстру досудових розслідувань (після порушення кримінального провадження за заявою щодо руйнування/знищення майна);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довідки, видані органом місцевого самоврядування щодо окупації російськими військами, ведення бойових дій, пошкодження/руйнування будівель де зберігались документи, тощо.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550B610-3A0E-0941-5E88-6807CE83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35</a:t>
            </a:fld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7EB4AE-5CFE-8995-6DF8-2377E3B383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606" y="69849"/>
            <a:ext cx="2725043" cy="1199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26D6C7-57BE-FBE3-C276-16E3AD21FBD3}"/>
              </a:ext>
            </a:extLst>
          </p:cNvPr>
          <p:cNvSpPr txBox="1"/>
          <p:nvPr/>
        </p:nvSpPr>
        <p:spPr>
          <a:xfrm>
            <a:off x="295274" y="293429"/>
            <a:ext cx="5667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3"/>
              </a:rPr>
              <a:t>https://ch.tax.gov.ua/media-ark/news-ark/589368.html</a:t>
            </a:r>
            <a:endParaRPr lang="uk-UA" dirty="0"/>
          </a:p>
          <a:p>
            <a:endParaRPr lang="x-none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892BEA84-AD27-321A-C3D6-DD51650E7AA3}"/>
              </a:ext>
            </a:extLst>
          </p:cNvPr>
          <p:cNvSpPr/>
          <p:nvPr/>
        </p:nvSpPr>
        <p:spPr>
          <a:xfrm>
            <a:off x="4167187" y="6435724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56103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DB0EA0-950C-0330-F167-F7606563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22575"/>
          </a:xfrm>
          <a:solidFill>
            <a:schemeClr val="accent1">
              <a:alpha val="10000"/>
            </a:schemeClr>
          </a:solidFill>
        </p:spPr>
        <p:txBody>
          <a:bodyPr>
            <a:normAutofit/>
          </a:bodyPr>
          <a:lstStyle/>
          <a:p>
            <a:r>
              <a:rPr lang="uk-UA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 доведення відсутності підстав для застосування положень цього підпункту покладається на контролюючий орган (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одного місяця</a:t>
            </a:r>
            <a:r>
              <a:rPr lang="uk-UA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uk-UA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 податків/податковий агент, який безпідставно застосував положення цього підпункту, вважається таким, що ухиляється від сплати податків, та несе відповідальність, передбачену цим Кодексом та іншими законами України.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F264442-BE8F-4B26-3D94-DF0ECAC5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36</a:t>
            </a:fld>
            <a:endParaRPr lang="x-none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A46775B5-015A-C44B-0493-82B2648A8C7F}"/>
              </a:ext>
            </a:extLst>
          </p:cNvPr>
          <p:cNvSpPr/>
          <p:nvPr/>
        </p:nvSpPr>
        <p:spPr>
          <a:xfrm>
            <a:off x="4100512" y="343853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94633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98857-D814-39E5-C63F-9A321BF7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835024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який період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 запитувати документи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492E5-5F71-F878-5D35-C1AD6CCC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257301"/>
            <a:ext cx="8653463" cy="54959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карантинне та воєнне призупинення строків період у 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1095 днів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 102.1 ПК)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від 18.03.2020 у зворотному напрямі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податківці можуть перевірити під час документальних перевірок. Тобто, за всі періоди, 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які мали звітувати з 19.03.2017.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дня припинення обставин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були підставою для зупинення перебігу позовної давності, 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перебіг позовної давності продовжується з урахуванням часу, що минув до його зупинення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 період зсувається з 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19.03.2017        в сторону скорочення.</a:t>
            </a:r>
          </a:p>
          <a:p>
            <a:pPr>
              <a:lnSpc>
                <a:spcPct val="120000"/>
              </a:lnSpc>
            </a:pPr>
            <a:endParaRPr lang="uk-UA" sz="2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Детально щодо призупинення  та відновлення строків див. у ЗІР (категорія 128.11)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https://zir.tax.gov.ua/main/bz/view/?src=ques&amp;id=40914</a:t>
            </a:r>
            <a:endParaRPr lang="ru-RU" sz="2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+mn-lt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940E70E4-DC77-F3BB-9B98-9DB127814835}"/>
              </a:ext>
            </a:extLst>
          </p:cNvPr>
          <p:cNvSpPr/>
          <p:nvPr/>
        </p:nvSpPr>
        <p:spPr>
          <a:xfrm flipV="1">
            <a:off x="5391150" y="4086224"/>
            <a:ext cx="409576" cy="3143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2B702E-145A-1B45-D8CD-EFD1102B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01488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250167-E847-E5AC-92A3-4D8AD1C9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1" y="264404"/>
            <a:ext cx="8086581" cy="538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EADABC-3221-B1CC-0BC5-631888EF552E}"/>
              </a:ext>
            </a:extLst>
          </p:cNvPr>
          <p:cNvSpPr txBox="1"/>
          <p:nvPr/>
        </p:nvSpPr>
        <p:spPr>
          <a:xfrm>
            <a:off x="451693" y="5862805"/>
            <a:ext cx="8273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3"/>
              </a:rPr>
              <a:t>https://tax.gov.ua/baneryi/onlayn-navchannya/podatkovi-perevirku/731780.html</a:t>
            </a:r>
            <a:endParaRPr lang="uk-UA" dirty="0"/>
          </a:p>
          <a:p>
            <a:endParaRPr lang="x-none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24D676F-41B4-E783-0CFE-78E60354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40964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D9402A-EA19-3D04-D74C-2332063F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8333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algn="just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Документальна </a:t>
            </a:r>
            <a:r>
              <a:rPr lang="uk-UA" b="1" i="1" dirty="0">
                <a:solidFill>
                  <a:srgbClr val="FF0000"/>
                </a:solidFill>
                <a:effectLst/>
                <a:latin typeface="ProbaPro-Regular"/>
              </a:rPr>
              <a:t>позапланова перевірка </a:t>
            </a: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не передбачається у плані роботи податкового органу і проводиться за наявності хоча б однієї з підстав, визначених пунктом 78.1 ПК.</a:t>
            </a:r>
          </a:p>
          <a:p>
            <a:pPr algn="just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Про проведення документальної позапланової перевірки керівник (його заступник або уповноважена особа) податкового органу приймає рішення, яке оформлюється </a:t>
            </a:r>
            <a:r>
              <a:rPr lang="uk-UA" b="1" i="1" dirty="0">
                <a:solidFill>
                  <a:srgbClr val="000000"/>
                </a:solidFill>
                <a:effectLst/>
                <a:latin typeface="ProbaPro-Regular"/>
              </a:rPr>
              <a:t>наказом</a:t>
            </a: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.</a:t>
            </a:r>
          </a:p>
          <a:p>
            <a:pPr algn="just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Право на проведення документальної позапланової перевірки платника податків (крім перевірок, передбачених підпунктом 78.1.22 </a:t>
            </a:r>
            <a:r>
              <a:rPr lang="uk-UA" i="1" dirty="0">
                <a:solidFill>
                  <a:srgbClr val="000000"/>
                </a:solidFill>
                <a:latin typeface="ProbaPro-Regular"/>
              </a:rPr>
              <a:t>ПК – нерезиденти ведуть діяльність без взяття на податковий облік</a:t>
            </a: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) надається лише у випадку, коли йому до початку проведення зазначеної перевірки вручено у порядку, визначеному статтею 42 ПК, </a:t>
            </a:r>
            <a:r>
              <a:rPr lang="uk-UA" b="1" i="1" dirty="0">
                <a:solidFill>
                  <a:srgbClr val="000000"/>
                </a:solidFill>
                <a:effectLst/>
                <a:latin typeface="ProbaPro-Regular"/>
              </a:rPr>
              <a:t>копію наказу про проведення документальної позапланової перевірки</a:t>
            </a: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.</a:t>
            </a:r>
          </a:p>
          <a:p>
            <a:pPr algn="just" fontAlgn="base">
              <a:lnSpc>
                <a:spcPct val="120000"/>
              </a:lnSpc>
            </a:pPr>
            <a:r>
              <a:rPr lang="uk-UA" b="0" i="1" dirty="0">
                <a:solidFill>
                  <a:srgbClr val="000000"/>
                </a:solidFill>
                <a:effectLst/>
                <a:latin typeface="ProbaPro-Regular"/>
              </a:rPr>
              <a:t>Документальна позапланова перевірка здійснюється за наявності хоча б однієї з підстав, визначених пунктом 78.1 ПК.</a:t>
            </a:r>
          </a:p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9F7790-673E-CF51-B0CE-3EA64683B5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437" y="133350"/>
            <a:ext cx="4243563" cy="199310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692F7B2-DCAF-1C7E-D834-E679CD26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548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30B16-F4A0-666F-2EDC-2461126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" y="149087"/>
            <a:ext cx="7761432" cy="81501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податкові перевірки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ще до 1 грудня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8816BE-D8FE-1ED5-2AD4-B8363B13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3183"/>
            <a:ext cx="8256932" cy="55957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Камеральні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Документальні позапланові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певних підстав (пп. 69.2-1  підрозділу 10 розділу ХХ Податкового кодексу України; ПК). Зокрема, якщо платник:</a:t>
            </a:r>
          </a:p>
          <a:p>
            <a:pPr lvl="0">
              <a:lnSpc>
                <a:spcPct val="100000"/>
              </a:lnSpc>
            </a:pP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порушив</a:t>
            </a:r>
            <a:r>
              <a:rPr lang="uk-UA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валютне законодавство;</a:t>
            </a:r>
          </a:p>
          <a:p>
            <a:pPr lvl="0">
              <a:lnSpc>
                <a:spcPct val="100000"/>
              </a:lnSpc>
            </a:pP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заявив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бюджетне відшкодування ПДВ;</a:t>
            </a:r>
          </a:p>
          <a:p>
            <a:pPr lvl="0">
              <a:lnSpc>
                <a:spcPct val="100000"/>
              </a:lnSpc>
            </a:pP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реорганізації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 серпня 2023 року-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окументальні планові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платників податків, які здійснюють діяльність: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сфері виробництва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підакцизної продукції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організації та проведення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азартних ігор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(гральний бізнес), </a:t>
            </a:r>
          </a:p>
          <a:p>
            <a:pPr>
              <a:lnSpc>
                <a:spcPct val="100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платників податків, що надають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фінансові, платіжні послуги</a:t>
            </a:r>
            <a:endParaRPr lang="x-none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767D466-5986-2F37-5A4B-B1039DBF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32545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871ED14-BBC1-9635-D194-7E54A7E4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40</a:t>
            </a:fld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50F197-2D54-8FA6-9E20-A582094F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355"/>
            <a:ext cx="7238503" cy="2120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76FD5C-5509-F497-9DDB-0612973E8A6F}"/>
              </a:ext>
            </a:extLst>
          </p:cNvPr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3"/>
              </a:rPr>
              <a:t>https://school.buhplatforma.com.ua/</a:t>
            </a:r>
            <a:endParaRPr lang="uk-UA" dirty="0"/>
          </a:p>
          <a:p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A4CE9C-434F-999F-0EC3-D085D04B0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2297"/>
            <a:ext cx="9144000" cy="4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99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5AD5B32-B4DB-7739-62D1-18916D6D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41</a:t>
            </a:fld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7719B-9DEC-9E94-C363-DD2C6A3E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230"/>
            <a:ext cx="9144000" cy="4714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6B03F-7BAE-9825-117B-061FFDF9FEB1}"/>
              </a:ext>
            </a:extLst>
          </p:cNvPr>
          <p:cNvSpPr txBox="1"/>
          <p:nvPr/>
        </p:nvSpPr>
        <p:spPr>
          <a:xfrm>
            <a:off x="85724" y="630774"/>
            <a:ext cx="5343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3"/>
              </a:rPr>
              <a:t>https://school.buhplatforma.com.ua/courses/13</a:t>
            </a:r>
            <a:endParaRPr lang="uk-UA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56135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3A594-35CD-324F-3322-A7E1E0E2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7" y="10535"/>
            <a:ext cx="8224404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Якими методичками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керується  ДПС</a:t>
            </a:r>
            <a:endParaRPr lang="x-none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9A7765-4FA2-B1BE-A94A-CCC2F91475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0945" y="1336098"/>
            <a:ext cx="8562109" cy="5258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tabLst>
                <a:tab pos="88898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Методика </a:t>
            </a:r>
            <a:r>
              <a:rPr lang="uk-UA" sz="2000" b="1" kern="1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проведення перевірки загальних положень</a:t>
            </a:r>
            <a:r>
              <a:rPr lang="uk-UA" sz="2000" kern="1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податкового та іншого законодавства України, контроль за дотриманням якого покладено на податкові органи, затверджена наказом ДПС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09.06.2023 № 444 –</a:t>
            </a:r>
            <a:r>
              <a:rPr lang="uk-UA" sz="20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ній </a:t>
            </a:r>
            <a:r>
              <a:rPr lang="uk-UA" sz="20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ДПС закріпила єдині підходи до організації та здійснення </a:t>
            </a:r>
            <a:r>
              <a:rPr lang="uk-UA" sz="2000" b="1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000" b="1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окументальних</a:t>
            </a:r>
            <a:r>
              <a:rPr lang="uk-UA" sz="20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фактичних перевірок юридичних осіб</a:t>
            </a:r>
            <a:r>
              <a:rPr lang="uk-UA" sz="20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предмет дотримання загальних положень податкового законодавства</a:t>
            </a:r>
            <a:endParaRPr lang="x-none" sz="2000" i="1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88898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"/>
              </a:rPr>
              <a:t>Методика проведення перевірки проведення перевірки достовірності, повноти нарахування та сплати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"/>
              </a:rPr>
              <a:t>податку на прибуток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"/>
              </a:rPr>
              <a:t>, </a:t>
            </a:r>
            <a:r>
              <a:rPr lang="uk-UA" sz="2000" dirty="0">
                <a:solidFill>
                  <a:srgbClr val="1D1D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no Pro"/>
              </a:rPr>
              <a:t>затверджена наказом ДПС від 09.06.2023 № 445</a:t>
            </a:r>
          </a:p>
          <a:p>
            <a:pPr marL="0" indent="0" algn="just">
              <a:buNone/>
              <a:tabLst>
                <a:tab pos="88898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Методика проведення перевірки достовірності, повноти нарахування та сплати </a:t>
            </a:r>
            <a:r>
              <a:rPr lang="uk-UA" sz="20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податку на додану вартість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000" kern="100" dirty="0">
                <a:solidFill>
                  <a:srgbClr val="1D1D1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затверджена наказом ДПС від 09.06.2023 № 446</a:t>
            </a:r>
          </a:p>
          <a:p>
            <a:pPr marL="0" indent="0" algn="just">
              <a:buNone/>
              <a:tabLst>
                <a:tab pos="88898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проведення перевірки достовірності, повноти нарахування та сплати </a:t>
            </a:r>
            <a:r>
              <a:rPr lang="uk-UA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акцизного податку</a:t>
            </a:r>
            <a:r>
              <a:rPr lang="uk-UA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затверджена наказом ДПС від  09.10.2023 № 831</a:t>
            </a:r>
            <a:endParaRPr lang="x-none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no Pro"/>
            </a:endParaRPr>
          </a:p>
          <a:p>
            <a:pPr algn="just">
              <a:tabLst>
                <a:tab pos="88898" algn="l"/>
              </a:tabLst>
            </a:pPr>
            <a:endParaRPr lang="uk-UA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no Pro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2D0C5A9-FC47-6A9D-6B92-1586FC47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38368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8D3C54-AAF8-B85B-F3D7-60C105F6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5" y="412751"/>
            <a:ext cx="9144000" cy="484619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ранжують ризики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Методикою №444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DEA386A-F4C1-BE35-B8A9-9189F4B99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6118342"/>
              </p:ext>
            </p:extLst>
          </p:nvPr>
        </p:nvGraphicFramePr>
        <p:xfrm>
          <a:off x="363249" y="1316470"/>
          <a:ext cx="8417501" cy="501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93">
                  <a:extLst>
                    <a:ext uri="{9D8B030D-6E8A-4147-A177-3AD203B41FA5}">
                      <a16:colId xmlns:a16="http://schemas.microsoft.com/office/drawing/2014/main" xmlns="" val="3150813933"/>
                    </a:ext>
                  </a:extLst>
                </a:gridCol>
                <a:gridCol w="2628057">
                  <a:extLst>
                    <a:ext uri="{9D8B030D-6E8A-4147-A177-3AD203B41FA5}">
                      <a16:colId xmlns:a16="http://schemas.microsoft.com/office/drawing/2014/main" xmlns="" val="452191214"/>
                    </a:ext>
                  </a:extLst>
                </a:gridCol>
                <a:gridCol w="4055051">
                  <a:extLst>
                    <a:ext uri="{9D8B030D-6E8A-4147-A177-3AD203B41FA5}">
                      <a16:colId xmlns:a16="http://schemas.microsoft.com/office/drawing/2014/main" xmlns="" val="3954914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 ризику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Питома вага кількості алгоритмів (тестів) із ризиками у загальній кількості алгоритмів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 ДПС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xmlns="" val="139074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Зелений (незначний)</a:t>
                      </a:r>
                      <a:endParaRPr lang="x-none" sz="18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10% включно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Інспектор має поінформувати </a:t>
                      </a: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це  платника податків, щоб останній  усунув чинники, які призвели до наявності таких ризиків тощо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xmlns="" val="35032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Помаранчевий (помірний)</a:t>
                      </a:r>
                      <a:endParaRPr lang="x-none" sz="1800" b="1" kern="1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10% до 35% 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Потрібно, щоб інспектор  додатково дослідив діяльність платника податків шляхом </a:t>
                      </a:r>
                      <a:r>
                        <a:rPr lang="uk-UA" sz="1800" b="1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 додаткових документів від платника податків</a:t>
                      </a:r>
                      <a:r>
                        <a:rPr lang="uk-UA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та/ або </a:t>
                      </a:r>
                      <a:r>
                        <a:rPr lang="uk-UA" sz="1800" b="1" i="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 із зовнішніх джерел </a:t>
                      </a: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більш детального аналізу виявлених ризиків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xmlns="" val="237733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Червоний (суттєвий)</a:t>
                      </a:r>
                      <a:endParaRPr lang="x-none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35%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 потребує </a:t>
                      </a:r>
                      <a:r>
                        <a:rPr lang="uk-UA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ризиків під час проведення перевірки</a:t>
                      </a:r>
                      <a:endParaRPr lang="x-none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xmlns="" val="229108451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32870C4-08AA-6D07-7BE1-4FA0ECD1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61296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342CB-A51A-0E10-B18C-7F7A343E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08110"/>
            <a:ext cx="8839200" cy="63009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ДПС досліджує ризики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45A6EC-E6AF-56DC-B187-8915CD52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838202"/>
            <a:ext cx="8601074" cy="60197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ДПС відпрацьовує ризики за  рекомендаціями із </a:t>
            </a:r>
            <a:r>
              <a:rPr lang="en-US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-ого розділу Методики</a:t>
            </a:r>
            <a:r>
              <a:rPr lang="en-US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№444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Мають підтвердити чи спростувати ризики, які визначили на підставі </a:t>
            </a:r>
            <a:r>
              <a:rPr lang="uk-UA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автоматизованого аналізу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зібрати документальні докази щодо ухилення від оподаткування.</a:t>
            </a:r>
            <a:endParaRPr lang="x-none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 певні </a:t>
            </a:r>
            <a:r>
              <a:rPr lang="uk-UA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процедури, з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окрема: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взаємовідносин з контрагентами</a:t>
            </a:r>
            <a:endParaRPr lang="x-none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отримання додаткових пояснень і документальних підтверджень від платника податків або його контрагента </a:t>
            </a:r>
            <a:endParaRPr lang="x-none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зустрічна звірка  </a:t>
            </a:r>
            <a:endParaRPr lang="x-none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вибіркова перевірка окремих господарських операцій платника - </a:t>
            </a:r>
            <a:r>
              <a:rPr lang="uk-UA" sz="2000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Примірний перелік операцій, що можуть свідчити про ризики в діяльності платника податків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наведений </a:t>
            </a:r>
            <a:r>
              <a:rPr lang="uk-UA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0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Додатку 3</a:t>
            </a:r>
            <a:r>
              <a:rPr lang="uk-UA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sz="2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 №444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⚠️ </a:t>
            </a:r>
            <a:r>
              <a:rPr lang="uk-UA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 58 ознак ризикових операцій</a:t>
            </a:r>
            <a:endParaRPr lang="uk-UA" sz="2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 експертизи</a:t>
            </a:r>
            <a:endParaRPr lang="x-none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запити до інших органів з метою збору податкової інформації</a:t>
            </a:r>
            <a:endParaRPr lang="x-none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514606-B697-91B8-5D34-C16DDD0C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28672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3F925-03FE-7C39-F9A2-17C0ECD5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05" y="117790"/>
            <a:ext cx="8450695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 може свідчити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 ризики в діяльності платника (Додаток 3 до 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 №444)</a:t>
            </a:r>
            <a:endParaRPr lang="x-none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A041EC4-0952-9E3C-4249-660971A2B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7949203"/>
              </p:ext>
            </p:extLst>
          </p:nvPr>
        </p:nvGraphicFramePr>
        <p:xfrm>
          <a:off x="406977" y="1539875"/>
          <a:ext cx="8229023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59">
                  <a:extLst>
                    <a:ext uri="{9D8B030D-6E8A-4147-A177-3AD203B41FA5}">
                      <a16:colId xmlns:a16="http://schemas.microsoft.com/office/drawing/2014/main" xmlns="" val="937696685"/>
                    </a:ext>
                  </a:extLst>
                </a:gridCol>
                <a:gridCol w="6119064">
                  <a:extLst>
                    <a:ext uri="{9D8B030D-6E8A-4147-A177-3AD203B41FA5}">
                      <a16:colId xmlns:a16="http://schemas.microsoft.com/office/drawing/2014/main" xmlns="" val="379665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Індикатори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викликає запитання у ДПС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73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Наказ про облікову політику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Непрозора система обліку і списання витрат на виробництво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0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Фінзвітність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Операцій з реалізації продукції нижче собівартості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Різниця між собівартістю реалізованої продукції та чистим доходом від реалізації продукції не перевищує 10% собівартості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02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Підозрілі  операції</a:t>
                      </a:r>
                      <a:endParaRPr lang="x-none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Істотні авансові внески постачальникам без оприбуткування товарів (робіт, послуг) у звітному періоді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Операції за непрямими договорами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Операції, які, призводять до значних податкових вигод чи відстрочення податкових платежів, та ті, які скоріш за все не здійснювалися б коли мало місце розумне ведення бізнесу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Ліцензії та пільги, проблемні засновники, співпраця з фіктивними контрагентами та нерезидентами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50568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EFFE36-6D92-1D37-2F5B-82C05725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83399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F7853-7EAA-377D-B151-A84A975D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4103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фінансова відповідальність за результатами перевірок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3849E28-03FB-B940-942E-225FD5ED0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70704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6F4B17E-DC8E-F030-C020-D7549CC1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4648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F55C48-BE5E-4FCD-0D4C-187460F4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6524"/>
            <a:ext cx="7886700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реагувати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акт перевірки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35FF678-B751-1D79-51EE-2F3814F2D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763459"/>
              </p:ext>
            </p:extLst>
          </p:nvPr>
        </p:nvGraphicFramePr>
        <p:xfrm>
          <a:off x="535709" y="1825624"/>
          <a:ext cx="8395855" cy="466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8CE3E7-5C7F-711A-43A2-3B16C816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50317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A2B2B0-C08E-3AD5-4657-0E7C74078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5824" y="1295399"/>
            <a:ext cx="4067849" cy="53625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4877FB-7B70-E3D0-DDED-DA1A626AE8FC}"/>
              </a:ext>
            </a:extLst>
          </p:cNvPr>
          <p:cNvSpPr txBox="1"/>
          <p:nvPr/>
        </p:nvSpPr>
        <p:spPr>
          <a:xfrm>
            <a:off x="161925" y="61920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3"/>
              </a:rPr>
              <a:t>https://egolovbuh.expertus.com.ua/10011684</a:t>
            </a:r>
            <a:endParaRPr lang="uk-UA" dirty="0"/>
          </a:p>
          <a:p>
            <a:endParaRPr lang="x-none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8E87B88-B3D4-20DD-5BC9-EE07062F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48</a:t>
            </a:fld>
            <a:endParaRPr lang="x-none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878205-A1DB-926A-0EE9-19A85F5519F1}"/>
              </a:ext>
            </a:extLst>
          </p:cNvPr>
          <p:cNvSpPr/>
          <p:nvPr/>
        </p:nvSpPr>
        <p:spPr>
          <a:xfrm>
            <a:off x="161925" y="191657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16593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2BE52-E412-6114-73FE-4086A3BB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0" y="494059"/>
            <a:ext cx="8376202" cy="577071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правила з 1 грудня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BD4BBC-BFF6-41BC-9F52-AE1B4164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1190626"/>
            <a:ext cx="7892497" cy="50673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8 грудня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 набрав чинності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«ПРО ВНЕСЕННЯ ЗМІН ДО ПОДАТКОВОГО КОДЕКСУ УКРАЇНИ ТА ІНШИХ ЗАКОНІВ УКРАЇНИ ЩОДО СКАСУВАННЯ МОРАТОРІЮ НА ПРОВЕДЕННЯ ПОДАТКОВИХ ПЕРЕВІРОК» </a:t>
            </a:r>
            <a:r>
              <a:rPr lang="x-none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 09.11.2023 № 3453-IX</a:t>
            </a:r>
            <a:endParaRPr lang="x-none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 встановлює</a:t>
            </a:r>
            <a:r>
              <a:rPr lang="uk-UA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нові «спецправила» для планових документальних перевірок </a:t>
            </a:r>
            <a:r>
              <a:rPr lang="uk-UA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грудня 2023 року </a:t>
            </a:r>
            <a:r>
              <a:rPr lang="uk-UA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кінця 2024 року.</a:t>
            </a:r>
            <a:r>
              <a:rPr lang="uk-UA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0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позапланові документальні перевірки поновили </a:t>
            </a:r>
            <a:r>
              <a:rPr lang="uk-U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1 грудня 2023 року </a:t>
            </a:r>
            <a:r>
              <a:rPr lang="uk-UA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пп. 69.2-1 підрозділу 10 розділу ХХ ПК</a:t>
            </a:r>
            <a:r>
              <a:rPr lang="uk-UA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 </a:t>
            </a:r>
            <a:r>
              <a:rPr lang="uk-UA" sz="20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плану-графіку перевірок включать більш широке коло платників</a:t>
            </a:r>
            <a:r>
              <a:rPr lang="uk-UA" sz="2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1DFE4C36-B64F-B59A-BB2A-6D43EDDFBD33}"/>
              </a:ext>
            </a:extLst>
          </p:cNvPr>
          <p:cNvSpPr/>
          <p:nvPr/>
        </p:nvSpPr>
        <p:spPr>
          <a:xfrm>
            <a:off x="4352925" y="6057900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7C4D95-139D-3CD5-0D3D-1044A88D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908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977B1-0D82-DBED-AE8A-E9D0666A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5875"/>
            <a:ext cx="7886700" cy="48910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вимогу підпункту 69.35-2 підрозділу 10 розділу ХХ ПК </a:t>
            </a:r>
            <a:r>
              <a:rPr lang="uk-UA" sz="2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перевірки в «особливому» режимі</a:t>
            </a:r>
            <a:r>
              <a:rPr lang="uk-UA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будуть призначати починаючи </a:t>
            </a:r>
            <a:r>
              <a:rPr lang="uk-UA" sz="2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1 грудня 2023 року </a:t>
            </a:r>
            <a:r>
              <a:rPr lang="uk-UA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uk-UA" sz="2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 грудня 2024 року </a:t>
            </a:r>
            <a:r>
              <a:rPr lang="uk-UA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включно, а </a:t>
            </a:r>
            <a:r>
              <a:rPr lang="uk-UA" sz="26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2025 році планують скасувати мораторій для всіх</a:t>
            </a:r>
            <a:r>
              <a:rPr lang="uk-UA" sz="2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Тимчасово, з 1 грудня 2023 року, </a:t>
            </a:r>
            <a:r>
              <a:rPr lang="uk-UA" sz="2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зберегли мораторій 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2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певні види перевірок (</a:t>
            </a:r>
            <a:r>
              <a:rPr lang="uk-UA" sz="26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пп. 69.35-1 підрозд. 10 розд. ХХ ПК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Зокрема, мораторій діятиме щодо юридичних осіб, які розташовані на окупованих територіях, територіях активних та можливих бойових дій.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Зверніть увагу, що мораторій на перевірки </a:t>
            </a:r>
            <a:r>
              <a:rPr lang="uk-UA" sz="2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платників єдиного податку першої та другої груп 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скасують через рік - з </a:t>
            </a:r>
            <a:r>
              <a:rPr lang="uk-UA" sz="2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грудня 2024 року</a:t>
            </a:r>
            <a:r>
              <a:rPr lang="uk-UA" sz="2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600" dirty="0"/>
          </a:p>
          <a:p>
            <a:endParaRPr lang="x-none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330382A1-EA85-22CC-8DEC-E70327C975C9}"/>
              </a:ext>
            </a:extLst>
          </p:cNvPr>
          <p:cNvSpPr/>
          <p:nvPr/>
        </p:nvSpPr>
        <p:spPr>
          <a:xfrm>
            <a:off x="4100512" y="471487"/>
            <a:ext cx="942975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027E32D-BF30-2EC8-7DE9-361B56C3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0451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D92FD0-4517-624A-F171-2BB1698D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69471"/>
            <a:ext cx="7886700" cy="12549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які перевірки діє мораторій </a:t>
            </a:r>
            <a:br>
              <a:rPr lang="uk-UA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1 грудня 2023 року</a:t>
            </a:r>
            <a:br>
              <a:rPr lang="uk-UA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пп. 69.35-1 </a:t>
            </a:r>
            <a:r>
              <a:rPr lang="uk-UA" sz="2800" b="1" u="sng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підрозд</a:t>
            </a:r>
            <a:r>
              <a:rPr lang="uk-UA" sz="28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 </a:t>
            </a:r>
            <a:r>
              <a:rPr lang="uk-UA" sz="2800" b="1" u="sng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</a:t>
            </a:r>
            <a:r>
              <a:rPr lang="uk-UA" sz="2800" b="1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ХХ ПК</a:t>
            </a:r>
            <a:r>
              <a:rPr lang="uk-UA" sz="2800" b="1" u="sng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0919B47-B6D9-0B6B-F83C-395CF8AD4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29666"/>
              </p:ext>
            </p:extLst>
          </p:nvPr>
        </p:nvGraphicFramePr>
        <p:xfrm>
          <a:off x="628650" y="2230092"/>
          <a:ext cx="7886700" cy="3629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996">
                  <a:extLst>
                    <a:ext uri="{9D8B030D-6E8A-4147-A177-3AD203B41FA5}">
                      <a16:colId xmlns:a16="http://schemas.microsoft.com/office/drawing/2014/main" xmlns="" val="879843634"/>
                    </a:ext>
                  </a:extLst>
                </a:gridCol>
                <a:gridCol w="1715486">
                  <a:extLst>
                    <a:ext uri="{9D8B030D-6E8A-4147-A177-3AD203B41FA5}">
                      <a16:colId xmlns:a16="http://schemas.microsoft.com/office/drawing/2014/main" xmlns="" val="2906578309"/>
                    </a:ext>
                  </a:extLst>
                </a:gridCol>
                <a:gridCol w="1997771">
                  <a:extLst>
                    <a:ext uri="{9D8B030D-6E8A-4147-A177-3AD203B41FA5}">
                      <a16:colId xmlns:a16="http://schemas.microsoft.com/office/drawing/2014/main" xmlns="" val="2082113016"/>
                    </a:ext>
                  </a:extLst>
                </a:gridCol>
                <a:gridCol w="3534447">
                  <a:extLst>
                    <a:ext uri="{9D8B030D-6E8A-4147-A177-3AD203B41FA5}">
                      <a16:colId xmlns:a16="http://schemas.microsoft.com/office/drawing/2014/main" xmlns="" val="3797833513"/>
                    </a:ext>
                  </a:extLst>
                </a:gridCol>
              </a:tblGrid>
              <a:tr h="764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9393337"/>
                  </a:ext>
                </a:extLst>
              </a:tr>
              <a:tr h="36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Документальні перевірки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4057430"/>
                  </a:ext>
                </a:extLst>
              </a:tr>
              <a:tr h="22841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Документальні перевірки платників 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ЄП 1 та 2 груп</a:t>
                      </a:r>
                      <a:endParaRPr lang="x-none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грудня 2024 року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Перевірки, пов’язані з припиненням підприємницької діяльності ФОПа, та/або такі, що проводять на звернення платника податків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779065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8776605-BA4D-7368-482D-83F7CA33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627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97864B9-D891-06B6-9A62-F7D720557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4517528"/>
              </p:ext>
            </p:extLst>
          </p:nvPr>
        </p:nvGraphicFramePr>
        <p:xfrm>
          <a:off x="628649" y="1072469"/>
          <a:ext cx="8275205" cy="534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473">
                  <a:extLst>
                    <a:ext uri="{9D8B030D-6E8A-4147-A177-3AD203B41FA5}">
                      <a16:colId xmlns:a16="http://schemas.microsoft.com/office/drawing/2014/main" xmlns="" val="2073554847"/>
                    </a:ext>
                  </a:extLst>
                </a:gridCol>
                <a:gridCol w="1799993">
                  <a:extLst>
                    <a:ext uri="{9D8B030D-6E8A-4147-A177-3AD203B41FA5}">
                      <a16:colId xmlns:a16="http://schemas.microsoft.com/office/drawing/2014/main" xmlns="" val="3614913327"/>
                    </a:ext>
                  </a:extLst>
                </a:gridCol>
                <a:gridCol w="2096182">
                  <a:extLst>
                    <a:ext uri="{9D8B030D-6E8A-4147-A177-3AD203B41FA5}">
                      <a16:colId xmlns:a16="http://schemas.microsoft.com/office/drawing/2014/main" xmlns="" val="2719705199"/>
                    </a:ext>
                  </a:extLst>
                </a:gridCol>
                <a:gridCol w="3708557">
                  <a:extLst>
                    <a:ext uri="{9D8B030D-6E8A-4147-A177-3AD203B41FA5}">
                      <a16:colId xmlns:a16="http://schemas.microsoft.com/office/drawing/2014/main" xmlns="" val="4291225284"/>
                    </a:ext>
                  </a:extLst>
                </a:gridCol>
              </a:tblGrid>
              <a:tr h="5346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6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Документальні перевірки платників податків, </a:t>
                      </a:r>
                      <a:r>
                        <a:rPr lang="uk-UA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податкова адреса </a:t>
                      </a: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 станом </a:t>
                      </a:r>
                      <a:r>
                        <a:rPr lang="uk-UA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дату початку тимчасової окупації</a:t>
                      </a:r>
                      <a:r>
                        <a:rPr lang="uk-UA" sz="1800" b="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тимчасово окуповані </a:t>
                      </a:r>
                      <a:r>
                        <a:rPr lang="uk-UA" sz="18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території України</a:t>
                      </a:r>
                      <a:endParaRPr lang="x-none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solidFill>
                      <a:schemeClr val="accent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Останнє число місяця, </a:t>
                      </a: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якому була </a:t>
                      </a:r>
                      <a:r>
                        <a:rPr lang="uk-UA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завершена тимчасова окупація </a:t>
                      </a: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відповідних територій, а </a:t>
                      </a:r>
                      <a:r>
                        <a:rPr lang="uk-UA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платник податків змінив місцезнаходження </a:t>
                      </a:r>
                      <a:r>
                        <a:rPr lang="uk-UA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іншу територію України – дата проведення </a:t>
                      </a:r>
                      <a:r>
                        <a:rPr lang="uk-UA" sz="18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 реєстрації зміни місцезнаходження</a:t>
                      </a:r>
                      <a:endParaRPr lang="x-none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solidFill>
                      <a:schemeClr val="accent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Документальні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позапланові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перевірки:</a:t>
                      </a:r>
                      <a:endParaRPr lang="x-none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проводять виключно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звернення платника податків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x-none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проводять з підстав, визначених підпунктами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78.1.5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(заперечення до акту, скарга на ППР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78.1.7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(реорганізація)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78.1.8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(заявили ПДВ до відшкодування більше 100 тис. грн),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78.1.12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(«переперевірка» органом ДПС вищого порядку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78.1.21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 (</a:t>
                      </a:r>
                      <a:r>
                        <a:rPr lang="uk-UA" sz="16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 перевірки ДПС отримала інформацію від іноземних органів)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x-none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платників податків, щодо яких отримано податкову інформацію, що свідчить про </a:t>
                      </a:r>
                      <a:r>
                        <a:rPr lang="uk-UA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вимог валютного законодавства </a:t>
                      </a:r>
                      <a:r>
                        <a:rPr lang="uk-UA" sz="16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частині дотримання граничних строків надходження товарів за імпортними операціями та/або валютної виручки за експортними операціями</a:t>
                      </a:r>
                      <a:endParaRPr lang="x-none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72" marR="45572" marT="0" marB="0">
                    <a:solidFill>
                      <a:schemeClr val="accent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551973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4383276-3075-B624-3615-BA830392D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411048"/>
              </p:ext>
            </p:extLst>
          </p:nvPr>
        </p:nvGraphicFramePr>
        <p:xfrm>
          <a:off x="628650" y="116095"/>
          <a:ext cx="8275204" cy="938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473">
                  <a:extLst>
                    <a:ext uri="{9D8B030D-6E8A-4147-A177-3AD203B41FA5}">
                      <a16:colId xmlns:a16="http://schemas.microsoft.com/office/drawing/2014/main" xmlns="" val="2934117283"/>
                    </a:ext>
                  </a:extLst>
                </a:gridCol>
                <a:gridCol w="1799992">
                  <a:extLst>
                    <a:ext uri="{9D8B030D-6E8A-4147-A177-3AD203B41FA5}">
                      <a16:colId xmlns:a16="http://schemas.microsoft.com/office/drawing/2014/main" xmlns="" val="3823371697"/>
                    </a:ext>
                  </a:extLst>
                </a:gridCol>
                <a:gridCol w="2096183">
                  <a:extLst>
                    <a:ext uri="{9D8B030D-6E8A-4147-A177-3AD203B41FA5}">
                      <a16:colId xmlns:a16="http://schemas.microsoft.com/office/drawing/2014/main" xmlns="" val="4017202294"/>
                    </a:ext>
                  </a:extLst>
                </a:gridCol>
                <a:gridCol w="3708556">
                  <a:extLst>
                    <a:ext uri="{9D8B030D-6E8A-4147-A177-3AD203B41FA5}">
                      <a16:colId xmlns:a16="http://schemas.microsoft.com/office/drawing/2014/main" xmlns="" val="171974460"/>
                    </a:ext>
                  </a:extLst>
                </a:gridCol>
              </a:tblGrid>
              <a:tr h="938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011396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BAA4BF1-1CBE-2ECB-8DF4-CD79BEDF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897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38755C4-9164-4F9C-199D-96155C8E3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6843856"/>
              </p:ext>
            </p:extLst>
          </p:nvPr>
        </p:nvGraphicFramePr>
        <p:xfrm>
          <a:off x="566530" y="116094"/>
          <a:ext cx="7948820" cy="524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029">
                  <a:extLst>
                    <a:ext uri="{9D8B030D-6E8A-4147-A177-3AD203B41FA5}">
                      <a16:colId xmlns:a16="http://schemas.microsoft.com/office/drawing/2014/main" xmlns="" val="2934117283"/>
                    </a:ext>
                  </a:extLst>
                </a:gridCol>
                <a:gridCol w="1728998">
                  <a:extLst>
                    <a:ext uri="{9D8B030D-6E8A-4147-A177-3AD203B41FA5}">
                      <a16:colId xmlns:a16="http://schemas.microsoft.com/office/drawing/2014/main" xmlns="" val="3823371697"/>
                    </a:ext>
                  </a:extLst>
                </a:gridCol>
                <a:gridCol w="2643195">
                  <a:extLst>
                    <a:ext uri="{9D8B030D-6E8A-4147-A177-3AD203B41FA5}">
                      <a16:colId xmlns:a16="http://schemas.microsoft.com/office/drawing/2014/main" xmlns="" val="4017202294"/>
                    </a:ext>
                  </a:extLst>
                </a:gridCol>
                <a:gridCol w="2932598">
                  <a:extLst>
                    <a:ext uri="{9D8B030D-6E8A-4147-A177-3AD203B41FA5}">
                      <a16:colId xmlns:a16="http://schemas.microsoft.com/office/drawing/2014/main" xmlns="" val="171974460"/>
                    </a:ext>
                  </a:extLst>
                </a:gridCol>
              </a:tblGrid>
              <a:tr h="840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Перевірки під мораторієм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скасування мораторію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Виключення (перевірки, на які мораторію немає)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0113968"/>
                  </a:ext>
                </a:extLst>
              </a:tr>
              <a:tr h="4261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Документальні  перевірки платників податків, 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податкова адреса 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яких станом </a:t>
                      </a:r>
                      <a:r>
                        <a:rPr lang="uk-UA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дату початку бойових дій 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 територія, на якій 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ведуться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активні бойові дії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Останнє число місяця, в якому було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завершено бойові дії 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відповідній території, а 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якщо платник</a:t>
                      </a:r>
                      <a:endParaRPr lang="x-none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податків змінив місцезнаходження</a:t>
                      </a:r>
                      <a:r>
                        <a:rPr lang="uk-UA" sz="1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іншу територію України – </a:t>
                      </a:r>
                      <a:r>
                        <a:rPr lang="uk-UA" sz="18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дата проведення</a:t>
                      </a:r>
                      <a:endParaRPr lang="x-none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державної реєстрації зміни місцезнаходження</a:t>
                      </a:r>
                      <a:endParaRPr lang="x-none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//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51958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03282AB-E414-24C6-D5EE-1C3972BC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495D-2D30-4E83-8A69-674765818F49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38117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779</TotalTime>
  <Words>3602</Words>
  <Application>Microsoft Office PowerPoint</Application>
  <PresentationFormat>Экран (4:3)</PresentationFormat>
  <Paragraphs>306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Поновлення податкових перевірок: хто в зоні ризику з 1 грудня</vt:lpstr>
      <vt:lpstr>Програма</vt:lpstr>
      <vt:lpstr>Слайд 3</vt:lpstr>
      <vt:lpstr>Які податкові перевірки  проводили ще до 1 грудня</vt:lpstr>
      <vt:lpstr>Які правила з 1 грудня</vt:lpstr>
      <vt:lpstr>Слайд 6</vt:lpstr>
      <vt:lpstr>На які перевірки діє мораторій  з 1 грудня 2023 року (пп. 69.35-1 підрозд. 10 розд. ХХ ПК)</vt:lpstr>
      <vt:lpstr>Слайд 8</vt:lpstr>
      <vt:lpstr>Слайд 9</vt:lpstr>
      <vt:lpstr>Слайд 10</vt:lpstr>
      <vt:lpstr>Слайд 11</vt:lpstr>
      <vt:lpstr>Слайд 12</vt:lpstr>
      <vt:lpstr>Слайд 13</vt:lpstr>
      <vt:lpstr>Де шукати перелік  територій  </vt:lpstr>
      <vt:lpstr>Які категорії платників включатимуть  до плану-графіку перевірок</vt:lpstr>
      <vt:lpstr>Слайд 16</vt:lpstr>
      <vt:lpstr>Слайд 17</vt:lpstr>
      <vt:lpstr>Слайд 18</vt:lpstr>
      <vt:lpstr>Що врахують  при формуванні  плану-графіка на 2024 рік</vt:lpstr>
      <vt:lpstr>Де шукати  показники по галузях</vt:lpstr>
      <vt:lpstr>Слайд 21</vt:lpstr>
      <vt:lpstr>Слайд 22</vt:lpstr>
      <vt:lpstr>Чи будуть враховувати  вимоги щодо періодичності включення до плану-графіку перевірок, прописані в ПК</vt:lpstr>
      <vt:lpstr>Слайд 24</vt:lpstr>
      <vt:lpstr>Як часто будуть вносити зміни до плану-графіку</vt:lpstr>
      <vt:lpstr>Слайд 26</vt:lpstr>
      <vt:lpstr>Слайд 27</vt:lpstr>
      <vt:lpstr>Коли зможуть розпочати заплановану перевірку</vt:lpstr>
      <vt:lpstr>Слайд 29</vt:lpstr>
      <vt:lpstr>За яких умов  будуть проводити перевірки </vt:lpstr>
      <vt:lpstr>Які перевірки поновлять  та за яких умов</vt:lpstr>
      <vt:lpstr>Слайд 32</vt:lpstr>
      <vt:lpstr>Для кого поновили строки давності</vt:lpstr>
      <vt:lpstr>Слайд 34</vt:lpstr>
      <vt:lpstr>Слайд 35</vt:lpstr>
      <vt:lpstr>Слайд 36</vt:lpstr>
      <vt:lpstr>За який період  можуть запитувати документи</vt:lpstr>
      <vt:lpstr>Слайд 38</vt:lpstr>
      <vt:lpstr>Слайд 39</vt:lpstr>
      <vt:lpstr>Слайд 40</vt:lpstr>
      <vt:lpstr>Слайд 41</vt:lpstr>
      <vt:lpstr>Якими методичками  керується  ДПС</vt:lpstr>
      <vt:lpstr>Як ранжують ризики  за Методикою №444</vt:lpstr>
      <vt:lpstr>Як ДПС досліджує ризики</vt:lpstr>
      <vt:lpstr>Що може свідчити  про ризики в діяльності платника (Додаток 3 до Методики №444)</vt:lpstr>
      <vt:lpstr>Яка фінансова відповідальність за результатами перевірок</vt:lpstr>
      <vt:lpstr>Як реагувати  на акт перевірки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Сердюк</dc:creator>
  <cp:lastModifiedBy>admin</cp:lastModifiedBy>
  <cp:revision>1</cp:revision>
  <dcterms:created xsi:type="dcterms:W3CDTF">2023-12-07T12:08:48Z</dcterms:created>
  <dcterms:modified xsi:type="dcterms:W3CDTF">2024-03-15T14:22:50Z</dcterms:modified>
</cp:coreProperties>
</file>