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AB09-1AFE-49FE-A770-AECD4C967D80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13A1-E46B-4C91-9DAD-5B5F8EA3F1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0%D1%88%D0%B8%D0%B9_%D0%B2%D1%96%D1%86%D0%B5-%D0%BF%D1%80%D0%B5%D0%BC'%D1%94%D1%80-%D0%BC%D1%96%D0%BD%D1%96%D1%81%D1%82%D1%80" TargetMode="External"/><Relationship Id="rId3" Type="http://schemas.openxmlformats.org/officeDocument/2006/relationships/hyperlink" Target="http://uk.wikipedia.org/wiki/%D0%9F%D1%80%D0%B5%D0%B7%D0%B8%D0%B4%D0%B5%D0%BD%D1%82_%D0%A3%D0%BA%D1%80%D0%B0%D1%97%D0%BD%D0%B8" TargetMode="External"/><Relationship Id="rId7" Type="http://schemas.openxmlformats.org/officeDocument/2006/relationships/hyperlink" Target="http://uk.wikipedia.org/wiki/%D0%9F%D1%80%D0%B5%D0%BC'%D1%94%D1%80-%D0%BC%D1%96%D0%BD%D1%96%D1%81%D1%82%D1%80_%D0%A3%D0%BA%D1%80%D0%B0%D1%97%D0%BD%D0%B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1%81%D1%82%D0%B0%D0%BD%D0%BE%D0%B2%D0%B0_%D0%92%D0%B5%D1%80%D1%85%D0%BE%D0%B2%D0%BD%D0%BE%D1%97_%D0%A0%D0%B0%D0%B4%D0%B8_%D0%A3%D0%BA%D1%80%D0%B0%D1%97%D0%BD%D0%B8" TargetMode="External"/><Relationship Id="rId5" Type="http://schemas.openxmlformats.org/officeDocument/2006/relationships/hyperlink" Target="http://uk.wikipedia.org/wiki/%D0%9A%D0%BE%D0%BD%D1%81%D1%82%D0%B8%D1%82%D1%83%D1%86%D1%96%D1%8F_%D0%A3%D0%BA%D1%80%D0%B0%D1%97%D0%BD%D0%B8" TargetMode="External"/><Relationship Id="rId4" Type="http://schemas.openxmlformats.org/officeDocument/2006/relationships/hyperlink" Target="http://uk.wikipedia.org/wiki/%D0%92%D0%B5%D1%80%D1%85%D0%BE%D0%B2%D0%BD%D0%B0_%D0%A0%D0%B0%D0%B4%D0%B0_%D0%A3%D0%BA%D1%80%D0%B0%D1%97%D0%BD%D0%B8" TargetMode="External"/><Relationship Id="rId9" Type="http://schemas.openxmlformats.org/officeDocument/2006/relationships/hyperlink" Target="http://uk.wikipedia.org/wiki/%D0%A1%D0%B5%D0%BA%D1%80%D0%B5%D1%82%D0%B0%D1%80%D1%96%D0%B0%D1%82_%D0%9A%D0%B0%D0%B1%D1%96%D0%BD%D0%B5%D1%82%D1%83_%D0%9C%D1%96%D0%BD%D1%96%D1%81%D1%82%D1%80%D1%96%D0%B2_%D0%A3%D0%BA%D1%80%D0%B0%D1%97%D0%BD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Колективні суб'єкти адміністративного права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805264"/>
            <a:ext cx="4712568" cy="766936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Вінниця -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431432" y="4725144"/>
            <a:ext cx="4712568" cy="76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Вербицька</a:t>
            </a:r>
            <a:r>
              <a:rPr kumimoji="0" lang="uk-U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Т.А.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скасовує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АРК;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Головнокомандувачем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посади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звільняє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командування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оборони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координаційним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оборони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Президентові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вносить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оголошення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збройної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до закону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часткову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мобілізацію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місцевостях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нападу,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державній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місцевостях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стану, 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оголошує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зонами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затвердженням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присвоює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військові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ранги та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класні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чини. Президент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притулку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помилування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підписує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право вето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поверненням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Президент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укази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ч. 4 ст. 106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скріплюють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підписами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Прем'єр-міністр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міністр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відповідальний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акт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58"/>
            <a:ext cx="9144000" cy="68681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комітети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статус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прирівняний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статусом;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територіальні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Адміністративно-правові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виду та статусу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1764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ст.9 Закону "Про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всеукраїнським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статусом.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областей.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адміністративно-територіальної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передумова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держав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Законом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сфера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адміністративно-територіальної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представництв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засновники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зареєструвати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всеукраїнським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статусом.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 межах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організують</a:t>
            </a:r>
            <a:r>
              <a:rPr lang="ru-RU" dirty="0" smtClean="0"/>
              <a:t>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;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соціально-економічну</a:t>
            </a:r>
            <a:r>
              <a:rPr lang="ru-RU" dirty="0" smtClean="0"/>
              <a:t> сферу;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  <a:r>
              <a:rPr lang="ru-RU" dirty="0" err="1" smtClean="0"/>
              <a:t>спрямовують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власністю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форм; </a:t>
            </a:r>
            <a:r>
              <a:rPr lang="ru-RU" dirty="0" err="1" smtClean="0"/>
              <a:t>розробляють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</a:t>
            </a:r>
            <a:r>
              <a:rPr lang="ru-RU" dirty="0" err="1" smtClean="0"/>
              <a:t>загальнодержавні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Використані джерела: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Скакун О.Ф.,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Подберезький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М.К.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права.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За ред.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Васильєва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А.С.,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Орзіх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М.Ф.,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Міхальов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Административное право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Макарейко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Вступ</a:t>
            </a:r>
          </a:p>
          <a:p>
            <a:r>
              <a:rPr lang="uk-UA" dirty="0" smtClean="0"/>
              <a:t>Поняття органу виконавчої влади;</a:t>
            </a:r>
          </a:p>
          <a:p>
            <a:r>
              <a:rPr lang="uk-UA" dirty="0" smtClean="0"/>
              <a:t>Ознаки  виконавчої влади;</a:t>
            </a:r>
          </a:p>
          <a:p>
            <a:r>
              <a:rPr lang="uk-UA" dirty="0" smtClean="0"/>
              <a:t>Кабінет міністрів;</a:t>
            </a:r>
          </a:p>
          <a:p>
            <a:r>
              <a:rPr lang="uk-UA" dirty="0" smtClean="0"/>
              <a:t>Повноваження президента в сфері виконавчої влади;</a:t>
            </a:r>
          </a:p>
          <a:p>
            <a:r>
              <a:rPr lang="uk-UA" dirty="0" smtClean="0"/>
              <a:t>Система органу виконавчої влади;</a:t>
            </a:r>
          </a:p>
          <a:p>
            <a:r>
              <a:rPr lang="uk-UA" dirty="0" smtClean="0"/>
              <a:t>Об'єднання громадян, як суб'єктів адміністративно-правових відносин;</a:t>
            </a:r>
          </a:p>
          <a:p>
            <a:r>
              <a:rPr lang="uk-UA" dirty="0" smtClean="0"/>
              <a:t>Висновки;</a:t>
            </a:r>
          </a:p>
          <a:p>
            <a:r>
              <a:rPr lang="uk-UA" dirty="0" smtClean="0"/>
              <a:t>Використані джерела.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5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Після проголошення незалежності України та визнання одним із провідних принципів національного державного будівництва принципу поділу державної влади на законодавчу, виконавчу і судову (ст. 6 Конституції України) відбувається становлення якісно нової системи органів виконавчої влади України. На відміну від радянського періоду, коли органи виконавчої влади вважалися технічними щодо державно-партійного апарату загалом і здійснювали основну, закріплену в тогочасних радянських конституціях функцію -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державного управління, сьогодні органи виконавчої влади в Україні це, в першу чергу, органи, що наділені відповідними державно-владними повноваженнями в усіх сферах суспільного і державного життя.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Органи виконавчої влади в Україні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система центральних і місцевих, одноособових і колегіальних, органів виконавчої влади загальної та спеціальної компетенції на чолі з Кабінетом Міністрів України, що відповідно до Конституції та законів України забезпечують виконання Конституції України, законів України, указів Президента України, постанов Верховної Ради України в найважливіших сферах суспільного і державного життя України.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Ознаки виконавчої влади: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       відносна самостійність у системі єдиної державної влади;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організаційний характер впливу на суспільні відносини;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організаційна оформленість її носіїв (суб'єктів), тобто вона має конкретне суб'єктивне визначення і уособлюється в діяльності спеціальних структур, наділених державою відповідною компетенцією;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системність суб'єктів (їх сукупність) характеризується функціональною взаємозалежністю,  організаційно-ієрархічною  і  юридичною підвладністю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професіоналізм, тобто ця влада здійснюється спеціально утвореними, підготовленими та офіційно визнаними державою суб'єктами;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універсальність існування в часі та просторі, тобто виконавча влада здійснюється безперервно й на всій підпорядкованій державі території;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вторинність і підвладність законодавчій владі.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Вивчення механізму функціонування виконавчої влади свідчить, що її основними функціями є: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регулювання зв'язків між структурними утвореннями;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перетворення політичних проблем на організаційно-правові завдання, плани, програми;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·        практична реалізація законів у загальнодержавному масштабі.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Кабіне́т Міні́стрів Украї́ни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— вищий орган у системі органів виконавчої влади 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України. Кабінет Міністрів України відповідальний перед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Президент України"/>
              </a:rPr>
              <a:t>Президентом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підконтрольний і підзвітний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Верховна Рада України"/>
              </a:rPr>
              <a:t>Верховній Раді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 межах, передбачених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Конституція України"/>
              </a:rPr>
              <a:t>Конституцією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Кабінет Міністрів України у своїй діяльності керується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Конституція України"/>
              </a:rPr>
              <a:t>Конституцією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та законами України, а також указами Президента України та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tooltip="Постанова Верховної Ради України"/>
              </a:rPr>
              <a:t>постановами Верховної Ради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До складу Кабінету Міністрів України входять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tooltip="Прем'єр-міністр України"/>
              </a:rPr>
              <a:t>Прем'єр-міністр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 tooltip="Перший віце-прем'єр-міністр"/>
              </a:rPr>
              <a:t>Перший віце-прем'єр-міністр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три віце-прем'єр-міністри, міністри.</a:t>
            </a:r>
          </a:p>
          <a:p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 Кабінету Міністрів України забезпечує 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 tooltip="Секретаріат Кабінету Міністрів України"/>
              </a:rPr>
              <a:t>Секретаріат Кабінету Міністрів України</a:t>
            </a:r>
            <a:r>
              <a:rPr lang="vi-V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Президент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главою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Президента у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закріплено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в ст. 106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Президент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Прем'єр-міністра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Президент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Прем'єр-міністра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на посаду та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звільняє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Голову Антимонопольного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Голову Фонду державного майна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Голову державного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радіомовлення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2390844_fe0dd7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6724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Прем'єр-міністра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Президент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припиняє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посадах;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реорганізовує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Прем'єр-міністра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976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Колективні суб'єкти адміністративного права</vt:lpstr>
      <vt:lpstr>План:</vt:lpstr>
      <vt:lpstr>Презентация PowerPoint</vt:lpstr>
      <vt:lpstr>Презентация PowerPoint</vt:lpstr>
      <vt:lpstr> Ознаки виконавчої влади: </vt:lpstr>
      <vt:lpstr>Презентация PowerPoint</vt:lpstr>
      <vt:lpstr>Презентация PowerPoint</vt:lpstr>
      <vt:lpstr> Повноваження Президента України у сфері виконавчої влади </vt:lpstr>
      <vt:lpstr>Презентация PowerPoint</vt:lpstr>
      <vt:lpstr>Презентация PowerPoint</vt:lpstr>
      <vt:lpstr>Презентация PowerPoint</vt:lpstr>
      <vt:lpstr>Презентация PowerPoint</vt:lpstr>
      <vt:lpstr> Система органів виконавчої влади складається з таких рівнів: </vt:lpstr>
      <vt:lpstr>Адміністративно-правові статуси об'єднання громадян відрізняються в залежності від виду та статусу об'єднання. </vt:lpstr>
      <vt:lpstr>Презентация PowerPoint</vt:lpstr>
      <vt:lpstr>Висновок</vt:lpstr>
      <vt:lpstr>Використані джерела: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Колективні суб'єкти адміністративного права</dc:title>
  <dc:creator>Админ</dc:creator>
  <cp:lastModifiedBy>ASUS</cp:lastModifiedBy>
  <cp:revision>11</cp:revision>
  <dcterms:created xsi:type="dcterms:W3CDTF">2014-12-04T19:33:25Z</dcterms:created>
  <dcterms:modified xsi:type="dcterms:W3CDTF">2016-04-09T19:44:16Z</dcterms:modified>
</cp:coreProperties>
</file>