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sldIdLst>
    <p:sldId id="256" r:id="rId2"/>
    <p:sldId id="308" r:id="rId3"/>
    <p:sldId id="259" r:id="rId4"/>
    <p:sldId id="260" r:id="rId5"/>
    <p:sldId id="309" r:id="rId6"/>
    <p:sldId id="271" r:id="rId7"/>
    <p:sldId id="311" r:id="rId8"/>
    <p:sldId id="310" r:id="rId9"/>
    <p:sldId id="278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21" r:id="rId18"/>
    <p:sldId id="320" r:id="rId19"/>
    <p:sldId id="277" r:id="rId20"/>
    <p:sldId id="322" r:id="rId21"/>
    <p:sldId id="319" r:id="rId22"/>
    <p:sldId id="324" r:id="rId23"/>
    <p:sldId id="325" r:id="rId24"/>
    <p:sldId id="326" r:id="rId25"/>
    <p:sldId id="327" r:id="rId26"/>
    <p:sldId id="328" r:id="rId27"/>
    <p:sldId id="329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7BEA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8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hyperlink" Target="https://uk.wikipedia.org/wiki/%D0%AF%D0%B2%D0%B8%D1%89%D0%B5" TargetMode="External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A1%D0%B8%D1%81%D1%82%D0%B5%D0%BC%D0%B0" TargetMode="External"/><Relationship Id="rId1" Type="http://schemas.openxmlformats.org/officeDocument/2006/relationships/hyperlink" Target="https://uk.wikipedia.org/w/index.php?title=%D0%A1%D1%82%D1%80%D1%83%D0%BA%D1%82%D1%83%D1%80%D0%BD%D0%B8%D0%B9_%D0%B7%D0%B2%27%D1%8F%D0%B7%D0%BE%D0%BA&amp;action=edit&amp;redlink=1" TargetMode="External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hyperlink" Target="https://uk.wikipedia.org/wiki/%D0%AF%D0%B2%D0%B8%D1%89%D0%B5" TargetMode="External"/></Relationships>
</file>

<file path=ppt/diagrams/_rels/drawing9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A1%D0%B8%D1%81%D1%82%D0%B5%D0%BC%D0%B0" TargetMode="External"/><Relationship Id="rId1" Type="http://schemas.openxmlformats.org/officeDocument/2006/relationships/hyperlink" Target="https://uk.wikipedia.org/w/index.php?title=%D0%A1%D1%82%D1%80%D1%83%D0%BA%D1%82%D1%83%D1%80%D0%BD%D0%B8%D0%B9_%D0%B7%D0%B2%27%D1%8F%D0%B7%D0%BE%D0%BA&amp;action=edit&amp;redlink=1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1E16D1-825C-4566-8E6F-CDC2683C0484}" type="doc">
      <dgm:prSet loTypeId="urn:microsoft.com/office/officeart/2005/8/layout/target3" loCatId="relationship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A4A2A09-D12B-446A-BA26-300BD2915583}">
      <dgm:prSet/>
      <dgm:spPr/>
      <dgm:t>
        <a:bodyPr/>
        <a:lstStyle/>
        <a:p>
          <a:pPr rtl="0"/>
          <a:r>
            <a:rPr lang="uk-UA" dirty="0" smtClean="0"/>
            <a:t>1. Методологія наукових досліджень</a:t>
          </a:r>
          <a:endParaRPr lang="uk-UA" dirty="0"/>
        </a:p>
      </dgm:t>
    </dgm:pt>
    <dgm:pt modelId="{ED3587EF-3323-4A0E-9B35-91E18CC13CF5}" type="sibTrans" cxnId="{94CE3E7A-ACCD-4A9C-B83B-DE41FE75CF0D}">
      <dgm:prSet/>
      <dgm:spPr/>
      <dgm:t>
        <a:bodyPr/>
        <a:lstStyle/>
        <a:p>
          <a:endParaRPr lang="uk-UA"/>
        </a:p>
      </dgm:t>
    </dgm:pt>
    <dgm:pt modelId="{0E014402-6964-4010-B9EB-FC9DE2416C87}" type="parTrans" cxnId="{94CE3E7A-ACCD-4A9C-B83B-DE41FE75CF0D}">
      <dgm:prSet/>
      <dgm:spPr/>
      <dgm:t>
        <a:bodyPr/>
        <a:lstStyle/>
        <a:p>
          <a:endParaRPr lang="uk-UA"/>
        </a:p>
      </dgm:t>
    </dgm:pt>
    <dgm:pt modelId="{6E5EE6BC-E07D-4B47-ADFD-36112EDF150B}">
      <dgm:prSet/>
      <dgm:spPr/>
      <dgm:t>
        <a:bodyPr/>
        <a:lstStyle/>
        <a:p>
          <a:pPr rtl="0"/>
          <a:r>
            <a:rPr lang="uk-UA" dirty="0" smtClean="0"/>
            <a:t>2.  Філософська й загальнонаукова методологія: сутність, загальні принципи.</a:t>
          </a:r>
          <a:endParaRPr lang="uk-UA" dirty="0"/>
        </a:p>
      </dgm:t>
    </dgm:pt>
    <dgm:pt modelId="{673C0399-2636-40E4-9B1D-5F06E2F6DFFB}" type="sibTrans" cxnId="{C7704899-7406-4FD2-BC92-39D5F51E74B9}">
      <dgm:prSet/>
      <dgm:spPr/>
      <dgm:t>
        <a:bodyPr/>
        <a:lstStyle/>
        <a:p>
          <a:endParaRPr lang="uk-UA"/>
        </a:p>
      </dgm:t>
    </dgm:pt>
    <dgm:pt modelId="{D44089AE-F01C-47CE-92C8-DE5C496C9313}" type="parTrans" cxnId="{C7704899-7406-4FD2-BC92-39D5F51E74B9}">
      <dgm:prSet/>
      <dgm:spPr/>
      <dgm:t>
        <a:bodyPr/>
        <a:lstStyle/>
        <a:p>
          <a:endParaRPr lang="uk-UA"/>
        </a:p>
      </dgm:t>
    </dgm:pt>
    <dgm:pt modelId="{480966FF-8B28-4AE5-9396-96834D382C59}" type="pres">
      <dgm:prSet presAssocID="{E51E16D1-825C-4566-8E6F-CDC2683C048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021B8A8-AC6B-42A6-994C-532EC9EF2EF6}" type="pres">
      <dgm:prSet presAssocID="{7A4A2A09-D12B-446A-BA26-300BD2915583}" presName="circle1" presStyleLbl="node1" presStyleIdx="0" presStyleCnt="2"/>
      <dgm:spPr/>
    </dgm:pt>
    <dgm:pt modelId="{AFA8B8E4-4A4E-47E4-AC75-89F8C77E892B}" type="pres">
      <dgm:prSet presAssocID="{7A4A2A09-D12B-446A-BA26-300BD2915583}" presName="space" presStyleCnt="0"/>
      <dgm:spPr/>
    </dgm:pt>
    <dgm:pt modelId="{BBAF6922-4A74-445B-AA03-1968DFDAD349}" type="pres">
      <dgm:prSet presAssocID="{7A4A2A09-D12B-446A-BA26-300BD2915583}" presName="rect1" presStyleLbl="alignAcc1" presStyleIdx="0" presStyleCnt="2"/>
      <dgm:spPr/>
      <dgm:t>
        <a:bodyPr/>
        <a:lstStyle/>
        <a:p>
          <a:endParaRPr lang="uk-UA"/>
        </a:p>
      </dgm:t>
    </dgm:pt>
    <dgm:pt modelId="{2B8F867B-B472-4F62-B71E-0E5FFAF438EB}" type="pres">
      <dgm:prSet presAssocID="{6E5EE6BC-E07D-4B47-ADFD-36112EDF150B}" presName="vertSpace2" presStyleLbl="node1" presStyleIdx="0" presStyleCnt="2"/>
      <dgm:spPr/>
    </dgm:pt>
    <dgm:pt modelId="{F7F842E7-37F2-45EF-BFA8-B68C83E96E9E}" type="pres">
      <dgm:prSet presAssocID="{6E5EE6BC-E07D-4B47-ADFD-36112EDF150B}" presName="circle2" presStyleLbl="node1" presStyleIdx="1" presStyleCnt="2"/>
      <dgm:spPr/>
    </dgm:pt>
    <dgm:pt modelId="{DBD8FE20-273F-4E47-BDD1-2E0900BED086}" type="pres">
      <dgm:prSet presAssocID="{6E5EE6BC-E07D-4B47-ADFD-36112EDF150B}" presName="rect2" presStyleLbl="alignAcc1" presStyleIdx="1" presStyleCnt="2"/>
      <dgm:spPr/>
      <dgm:t>
        <a:bodyPr/>
        <a:lstStyle/>
        <a:p>
          <a:endParaRPr lang="uk-UA"/>
        </a:p>
      </dgm:t>
    </dgm:pt>
    <dgm:pt modelId="{6364D79D-D62E-497E-91B5-8A53F94CBA83}" type="pres">
      <dgm:prSet presAssocID="{7A4A2A09-D12B-446A-BA26-300BD2915583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D8702D-3EBC-496C-A6B0-62BC534AB1CA}" type="pres">
      <dgm:prSet presAssocID="{6E5EE6BC-E07D-4B47-ADFD-36112EDF150B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E6FB87D-CBF5-410E-B421-A74D4CCDCF2F}" type="presOf" srcId="{7A4A2A09-D12B-446A-BA26-300BD2915583}" destId="{BBAF6922-4A74-445B-AA03-1968DFDAD349}" srcOrd="0" destOrd="0" presId="urn:microsoft.com/office/officeart/2005/8/layout/target3"/>
    <dgm:cxn modelId="{6C23191F-7819-4A4E-8090-816CDC915C35}" type="presOf" srcId="{6E5EE6BC-E07D-4B47-ADFD-36112EDF150B}" destId="{7FD8702D-3EBC-496C-A6B0-62BC534AB1CA}" srcOrd="1" destOrd="0" presId="urn:microsoft.com/office/officeart/2005/8/layout/target3"/>
    <dgm:cxn modelId="{C7704899-7406-4FD2-BC92-39D5F51E74B9}" srcId="{E51E16D1-825C-4566-8E6F-CDC2683C0484}" destId="{6E5EE6BC-E07D-4B47-ADFD-36112EDF150B}" srcOrd="1" destOrd="0" parTransId="{D44089AE-F01C-47CE-92C8-DE5C496C9313}" sibTransId="{673C0399-2636-40E4-9B1D-5F06E2F6DFFB}"/>
    <dgm:cxn modelId="{C90ED7E7-7641-47C8-BCEF-D2D5D04ADFA9}" type="presOf" srcId="{7A4A2A09-D12B-446A-BA26-300BD2915583}" destId="{6364D79D-D62E-497E-91B5-8A53F94CBA83}" srcOrd="1" destOrd="0" presId="urn:microsoft.com/office/officeart/2005/8/layout/target3"/>
    <dgm:cxn modelId="{F3047621-A4B1-4EE3-8381-C57F5E7E6F21}" type="presOf" srcId="{6E5EE6BC-E07D-4B47-ADFD-36112EDF150B}" destId="{DBD8FE20-273F-4E47-BDD1-2E0900BED086}" srcOrd="0" destOrd="0" presId="urn:microsoft.com/office/officeart/2005/8/layout/target3"/>
    <dgm:cxn modelId="{FE0E8E52-159D-4D2E-89C7-EC8E9C9F26E6}" type="presOf" srcId="{E51E16D1-825C-4566-8E6F-CDC2683C0484}" destId="{480966FF-8B28-4AE5-9396-96834D382C59}" srcOrd="0" destOrd="0" presId="urn:microsoft.com/office/officeart/2005/8/layout/target3"/>
    <dgm:cxn modelId="{94CE3E7A-ACCD-4A9C-B83B-DE41FE75CF0D}" srcId="{E51E16D1-825C-4566-8E6F-CDC2683C0484}" destId="{7A4A2A09-D12B-446A-BA26-300BD2915583}" srcOrd="0" destOrd="0" parTransId="{0E014402-6964-4010-B9EB-FC9DE2416C87}" sibTransId="{ED3587EF-3323-4A0E-9B35-91E18CC13CF5}"/>
    <dgm:cxn modelId="{A05E2A0C-0194-4151-8040-BE6A8B9F7B7B}" type="presParOf" srcId="{480966FF-8B28-4AE5-9396-96834D382C59}" destId="{B021B8A8-AC6B-42A6-994C-532EC9EF2EF6}" srcOrd="0" destOrd="0" presId="urn:microsoft.com/office/officeart/2005/8/layout/target3"/>
    <dgm:cxn modelId="{9C92CBA8-8F75-4E13-B205-C0C92964B1D5}" type="presParOf" srcId="{480966FF-8B28-4AE5-9396-96834D382C59}" destId="{AFA8B8E4-4A4E-47E4-AC75-89F8C77E892B}" srcOrd="1" destOrd="0" presId="urn:microsoft.com/office/officeart/2005/8/layout/target3"/>
    <dgm:cxn modelId="{F859EFB5-F881-4B42-9742-33206ABE6E5D}" type="presParOf" srcId="{480966FF-8B28-4AE5-9396-96834D382C59}" destId="{BBAF6922-4A74-445B-AA03-1968DFDAD349}" srcOrd="2" destOrd="0" presId="urn:microsoft.com/office/officeart/2005/8/layout/target3"/>
    <dgm:cxn modelId="{08BEE3B2-DD8E-450D-ADB7-CD1D91EC9989}" type="presParOf" srcId="{480966FF-8B28-4AE5-9396-96834D382C59}" destId="{2B8F867B-B472-4F62-B71E-0E5FFAF438EB}" srcOrd="3" destOrd="0" presId="urn:microsoft.com/office/officeart/2005/8/layout/target3"/>
    <dgm:cxn modelId="{F091A670-F19A-4175-A77A-D830BE3980FA}" type="presParOf" srcId="{480966FF-8B28-4AE5-9396-96834D382C59}" destId="{F7F842E7-37F2-45EF-BFA8-B68C83E96E9E}" srcOrd="4" destOrd="0" presId="urn:microsoft.com/office/officeart/2005/8/layout/target3"/>
    <dgm:cxn modelId="{E1B683A1-8B64-4BB6-AA0D-F0DE50CC29ED}" type="presParOf" srcId="{480966FF-8B28-4AE5-9396-96834D382C59}" destId="{DBD8FE20-273F-4E47-BDD1-2E0900BED086}" srcOrd="5" destOrd="0" presId="urn:microsoft.com/office/officeart/2005/8/layout/target3"/>
    <dgm:cxn modelId="{0173A249-AE92-4CBA-BD92-7A412366791B}" type="presParOf" srcId="{480966FF-8B28-4AE5-9396-96834D382C59}" destId="{6364D79D-D62E-497E-91B5-8A53F94CBA83}" srcOrd="6" destOrd="0" presId="urn:microsoft.com/office/officeart/2005/8/layout/target3"/>
    <dgm:cxn modelId="{AA32E75E-BABA-494A-8670-DB1038C7E2FB}" type="presParOf" srcId="{480966FF-8B28-4AE5-9396-96834D382C59}" destId="{7FD8702D-3EBC-496C-A6B0-62BC534AB1CA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DB64F13-3A54-4D7B-97F9-EB05F99D2362}" type="doc">
      <dgm:prSet loTypeId="urn:microsoft.com/office/officeart/2005/8/layout/chevron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F493DE6-4A09-4E16-88A7-F8466CFD6995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1800" b="1" i="0" dirty="0" err="1" smtClean="0"/>
            <a:t>активність</a:t>
          </a:r>
          <a:r>
            <a:rPr lang="ru-RU" sz="1800" b="1" i="0" dirty="0" smtClean="0"/>
            <a:t> </a:t>
          </a:r>
          <a:r>
            <a:rPr lang="ru-RU" sz="1800" b="0" i="0" dirty="0" smtClean="0"/>
            <a:t>(не </a:t>
          </a:r>
          <a:r>
            <a:rPr lang="ru-RU" sz="1800" b="1" i="0" dirty="0" err="1" smtClean="0"/>
            <a:t>споглядання</a:t>
          </a:r>
          <a:r>
            <a:rPr lang="ru-RU" sz="1800" b="0" i="0" dirty="0" smtClean="0"/>
            <a:t> </a:t>
          </a:r>
          <a:r>
            <a:rPr lang="ru-RU" sz="1800" b="0" i="0" dirty="0" err="1" smtClean="0"/>
            <a:t>об'єкта</a:t>
          </a:r>
          <a:r>
            <a:rPr lang="ru-RU" sz="1800" b="0" i="0" dirty="0" smtClean="0"/>
            <a:t>, а </a:t>
          </a:r>
          <a:r>
            <a:rPr lang="ru-RU" sz="1800" b="0" i="0" dirty="0" err="1" smtClean="0"/>
            <a:t>пошук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і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фіксація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дослідником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потрібного</a:t>
          </a:r>
          <a:r>
            <a:rPr lang="ru-RU" sz="1800" b="0" i="0" dirty="0" smtClean="0"/>
            <a:t> ракурсу </a:t>
          </a:r>
          <a:r>
            <a:rPr lang="ru-RU" sz="1800" b="0" i="0" dirty="0" err="1" smtClean="0"/>
            <a:t>бачення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його</a:t>
          </a:r>
          <a:r>
            <a:rPr lang="ru-RU" sz="1800" b="0" i="0" dirty="0" smtClean="0"/>
            <a:t>),</a:t>
          </a:r>
          <a:r>
            <a:rPr lang="uk-UA" sz="1800" i="1" dirty="0" smtClean="0"/>
            <a:t>;</a:t>
          </a:r>
          <a:endParaRPr lang="uk-UA" sz="1800" i="1" dirty="0"/>
        </a:p>
      </dgm:t>
    </dgm:pt>
    <dgm:pt modelId="{6921EEB3-C9A2-4B18-B035-46A33149C312}" type="parTrans" cxnId="{B993C9DD-38FF-4F8F-834C-F1048CE01382}">
      <dgm:prSet/>
      <dgm:spPr/>
      <dgm:t>
        <a:bodyPr/>
        <a:lstStyle/>
        <a:p>
          <a:endParaRPr lang="uk-UA"/>
        </a:p>
      </dgm:t>
    </dgm:pt>
    <dgm:pt modelId="{20C8F909-C6F7-4BFD-944C-3C211A464D92}" type="sibTrans" cxnId="{B993C9DD-38FF-4F8F-834C-F1048CE01382}">
      <dgm:prSet/>
      <dgm:spPr/>
      <dgm:t>
        <a:bodyPr/>
        <a:lstStyle/>
        <a:p>
          <a:endParaRPr lang="uk-UA"/>
        </a:p>
      </dgm:t>
    </dgm:pt>
    <dgm:pt modelId="{1182C3FA-6D89-41F2-8C3F-DAB9CCB0C688}">
      <dgm:prSet phldrT="[Текст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uk-UA" dirty="0"/>
        </a:p>
      </dgm:t>
    </dgm:pt>
    <dgm:pt modelId="{2FF09176-2380-4D2A-AE28-4A1702F02734}" type="parTrans" cxnId="{84F9D1A8-1902-41A2-871B-7551DF4DABC1}">
      <dgm:prSet/>
      <dgm:spPr/>
      <dgm:t>
        <a:bodyPr/>
        <a:lstStyle/>
        <a:p>
          <a:endParaRPr lang="uk-UA"/>
        </a:p>
      </dgm:t>
    </dgm:pt>
    <dgm:pt modelId="{BA01F157-0D5D-40B2-A41C-FA5B87C82DC4}" type="sibTrans" cxnId="{84F9D1A8-1902-41A2-871B-7551DF4DABC1}">
      <dgm:prSet/>
      <dgm:spPr/>
      <dgm:t>
        <a:bodyPr/>
        <a:lstStyle/>
        <a:p>
          <a:endParaRPr lang="uk-UA"/>
        </a:p>
      </dgm:t>
    </dgm:pt>
    <dgm:pt modelId="{F742B171-CA49-4589-884A-694B47E8459D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2000" b="1" i="0" dirty="0" err="1" smtClean="0"/>
            <a:t>цілеспрямованість</a:t>
          </a:r>
          <a:r>
            <a:rPr lang="ru-RU" sz="2000" b="0" i="0" dirty="0" smtClean="0"/>
            <a:t> (</a:t>
          </a:r>
          <a:r>
            <a:rPr lang="ru-RU" sz="2000" b="0" i="0" dirty="0" err="1" smtClean="0"/>
            <a:t>увага</a:t>
          </a:r>
          <a:r>
            <a:rPr lang="ru-RU" sz="2000" b="0" i="0" dirty="0" smtClean="0"/>
            <a:t> повинна </a:t>
          </a:r>
          <a:r>
            <a:rPr lang="ru-RU" sz="2000" b="0" i="0" dirty="0" err="1" smtClean="0"/>
            <a:t>фіксуватися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тільки</a:t>
          </a:r>
          <a:r>
            <a:rPr lang="ru-RU" sz="2000" b="0" i="0" dirty="0" smtClean="0"/>
            <a:t> на </a:t>
          </a:r>
          <a:r>
            <a:rPr lang="ru-RU" sz="2000" b="1" i="0" dirty="0" err="1" smtClean="0">
              <a:hlinkClick xmlns:r="http://schemas.openxmlformats.org/officeDocument/2006/relationships" r:id="rId1" tooltip="Явище"/>
            </a:rPr>
            <a:t>явищах</a:t>
          </a:r>
          <a:r>
            <a:rPr lang="ru-RU" sz="2000" b="0" i="0" dirty="0" smtClean="0"/>
            <a:t>, </a:t>
          </a:r>
          <a:r>
            <a:rPr lang="ru-RU" sz="2000" b="0" i="0" dirty="0" err="1" smtClean="0"/>
            <a:t>що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цікавлять</a:t>
          </a:r>
          <a:r>
            <a:rPr lang="ru-RU" sz="2000" b="0" i="0" dirty="0" smtClean="0"/>
            <a:t>),</a:t>
          </a:r>
          <a:endParaRPr lang="uk-UA" sz="2000" b="1" i="1" dirty="0"/>
        </a:p>
      </dgm:t>
    </dgm:pt>
    <dgm:pt modelId="{F403B7E7-D34B-4A5A-BEFA-EC33DAEC1D42}" type="parTrans" cxnId="{6040DFC4-0FB6-44AC-90D0-E094A985F522}">
      <dgm:prSet/>
      <dgm:spPr/>
      <dgm:t>
        <a:bodyPr/>
        <a:lstStyle/>
        <a:p>
          <a:endParaRPr lang="uk-UA"/>
        </a:p>
      </dgm:t>
    </dgm:pt>
    <dgm:pt modelId="{1523E66B-60F8-4B0B-85C3-35C7BA4BF1D1}" type="sibTrans" cxnId="{6040DFC4-0FB6-44AC-90D0-E094A985F522}">
      <dgm:prSet/>
      <dgm:spPr/>
      <dgm:t>
        <a:bodyPr/>
        <a:lstStyle/>
        <a:p>
          <a:endParaRPr lang="uk-UA"/>
        </a:p>
      </dgm:t>
    </dgm:pt>
    <dgm:pt modelId="{86F3DBE1-4A2E-4273-9B96-E6A4B14395A8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2000" b="1" i="0" dirty="0" err="1" smtClean="0"/>
            <a:t>планомірність</a:t>
          </a:r>
          <a:r>
            <a:rPr lang="ru-RU" sz="2000" b="1" i="0" dirty="0" smtClean="0"/>
            <a:t> </a:t>
          </a:r>
          <a:r>
            <a:rPr lang="ru-RU" sz="2000" b="1" i="0" dirty="0" err="1" smtClean="0"/>
            <a:t>і</a:t>
          </a:r>
          <a:r>
            <a:rPr lang="ru-RU" sz="2000" b="1" i="0" dirty="0" smtClean="0"/>
            <a:t> </a:t>
          </a:r>
          <a:r>
            <a:rPr lang="ru-RU" sz="2000" b="1" i="0" dirty="0" err="1" smtClean="0"/>
            <a:t>навмисність</a:t>
          </a:r>
          <a:r>
            <a:rPr lang="ru-RU" sz="2000" b="1" i="0" dirty="0" smtClean="0"/>
            <a:t> </a:t>
          </a:r>
          <a:r>
            <a:rPr lang="ru-RU" sz="2000" b="0" i="0" dirty="0" smtClean="0"/>
            <a:t>(</a:t>
          </a:r>
          <a:r>
            <a:rPr lang="ru-RU" sz="2000" b="0" i="0" dirty="0" err="1" smtClean="0"/>
            <a:t>проходження</a:t>
          </a:r>
          <a:r>
            <a:rPr lang="ru-RU" sz="2000" b="0" i="0" dirty="0" smtClean="0"/>
            <a:t> за </a:t>
          </a:r>
          <a:r>
            <a:rPr lang="ru-RU" sz="2000" b="0" i="0" dirty="0" err="1" smtClean="0"/>
            <a:t>певним</a:t>
          </a:r>
          <a:r>
            <a:rPr lang="ru-RU" sz="2000" b="0" i="0" dirty="0" smtClean="0"/>
            <a:t> планом </a:t>
          </a:r>
          <a:r>
            <a:rPr lang="ru-RU" sz="2000" b="0" i="0" dirty="0" err="1" smtClean="0"/>
            <a:t>або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сценарієм</a:t>
          </a:r>
          <a:r>
            <a:rPr lang="ru-RU" sz="2000" b="0" i="0" dirty="0" smtClean="0"/>
            <a:t>),</a:t>
          </a:r>
          <a:endParaRPr lang="uk-UA" sz="2000" b="1" i="1" dirty="0"/>
        </a:p>
      </dgm:t>
    </dgm:pt>
    <dgm:pt modelId="{2893A33D-4612-4CD8-AEA0-F25C69CE0D7E}" type="parTrans" cxnId="{31EBB598-1B10-4C72-B170-36EF0971565F}">
      <dgm:prSet/>
      <dgm:spPr/>
      <dgm:t>
        <a:bodyPr/>
        <a:lstStyle/>
        <a:p>
          <a:endParaRPr lang="uk-UA"/>
        </a:p>
      </dgm:t>
    </dgm:pt>
    <dgm:pt modelId="{E532ACDA-D499-497F-9AB8-AC62E819F81F}" type="sibTrans" cxnId="{31EBB598-1B10-4C72-B170-36EF0971565F}">
      <dgm:prSet/>
      <dgm:spPr/>
      <dgm:t>
        <a:bodyPr/>
        <a:lstStyle/>
        <a:p>
          <a:endParaRPr lang="uk-UA"/>
        </a:p>
      </dgm:t>
    </dgm:pt>
    <dgm:pt modelId="{E8A6034B-E0C6-4426-816B-048CBD00EC03}">
      <dgm:prSet phldrT="[Текст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uk-UA" dirty="0"/>
        </a:p>
      </dgm:t>
    </dgm:pt>
    <dgm:pt modelId="{1C478B96-B2DF-40AE-AF78-9314E79C9B71}" type="sibTrans" cxnId="{40A606D7-7653-4444-8920-FEED58986DC7}">
      <dgm:prSet/>
      <dgm:spPr/>
      <dgm:t>
        <a:bodyPr/>
        <a:lstStyle/>
        <a:p>
          <a:endParaRPr lang="uk-UA"/>
        </a:p>
      </dgm:t>
    </dgm:pt>
    <dgm:pt modelId="{36BF48C0-F562-4B1F-B44B-DA6C14F7A656}" type="parTrans" cxnId="{40A606D7-7653-4444-8920-FEED58986DC7}">
      <dgm:prSet/>
      <dgm:spPr/>
      <dgm:t>
        <a:bodyPr/>
        <a:lstStyle/>
        <a:p>
          <a:endParaRPr lang="uk-UA"/>
        </a:p>
      </dgm:t>
    </dgm:pt>
    <dgm:pt modelId="{D1B94B52-9F70-4D20-A2BD-F95D6F37EDD4}">
      <dgm:prSet phldrT="[Текст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uk-UA" dirty="0"/>
        </a:p>
      </dgm:t>
    </dgm:pt>
    <dgm:pt modelId="{38AF9865-9A1E-40E2-9F17-CCEE82A0DA54}" type="sibTrans" cxnId="{4DC2D976-EF49-434F-ACB7-D3EC66BF3D45}">
      <dgm:prSet/>
      <dgm:spPr/>
      <dgm:t>
        <a:bodyPr/>
        <a:lstStyle/>
        <a:p>
          <a:endParaRPr lang="uk-UA"/>
        </a:p>
      </dgm:t>
    </dgm:pt>
    <dgm:pt modelId="{D50402B3-8161-4357-A444-3C9B6CD38E2E}" type="parTrans" cxnId="{4DC2D976-EF49-434F-ACB7-D3EC66BF3D45}">
      <dgm:prSet/>
      <dgm:spPr/>
      <dgm:t>
        <a:bodyPr/>
        <a:lstStyle/>
        <a:p>
          <a:endParaRPr lang="uk-UA"/>
        </a:p>
      </dgm:t>
    </dgm:pt>
    <dgm:pt modelId="{CF79457A-FD35-4483-B4A9-13999FD5B3AE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uk-UA" dirty="0"/>
        </a:p>
      </dgm:t>
    </dgm:pt>
    <dgm:pt modelId="{DACDA31C-EAA6-48B1-8828-E5BB6A9B5CAF}" type="parTrans" cxnId="{AEFD2FEB-14D9-4A38-99F4-ABB2A4E522EA}">
      <dgm:prSet/>
      <dgm:spPr/>
      <dgm:t>
        <a:bodyPr/>
        <a:lstStyle/>
        <a:p>
          <a:endParaRPr lang="uk-UA"/>
        </a:p>
      </dgm:t>
    </dgm:pt>
    <dgm:pt modelId="{836E376F-8101-494A-ADB7-01FC79150CD0}" type="sibTrans" cxnId="{AEFD2FEB-14D9-4A38-99F4-ABB2A4E522EA}">
      <dgm:prSet/>
      <dgm:spPr/>
      <dgm:t>
        <a:bodyPr/>
        <a:lstStyle/>
        <a:p>
          <a:endParaRPr lang="uk-UA"/>
        </a:p>
      </dgm:t>
    </dgm:pt>
    <dgm:pt modelId="{B721F18F-B4AF-478C-969C-5149C81313F9}">
      <dgm:prSet custT="1"/>
      <dgm:spPr>
        <a:solidFill>
          <a:schemeClr val="accent1">
            <a:lumMod val="20000"/>
            <a:lumOff val="80000"/>
            <a:alpha val="9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1800" b="1" i="0" dirty="0" err="1" smtClean="0"/>
            <a:t>системність</a:t>
          </a:r>
          <a:r>
            <a:rPr lang="ru-RU" sz="1800" b="0" i="0" dirty="0" smtClean="0"/>
            <a:t> (</a:t>
          </a:r>
          <a:r>
            <a:rPr lang="ru-RU" sz="1800" b="0" i="0" dirty="0" err="1" smtClean="0"/>
            <a:t>ведення</a:t>
          </a:r>
          <a:r>
            <a:rPr lang="ru-RU" sz="1800" b="0" i="0" dirty="0" smtClean="0"/>
            <a:t> за </a:t>
          </a:r>
          <a:r>
            <a:rPr lang="ru-RU" sz="1800" b="0" i="0" dirty="0" err="1" smtClean="0"/>
            <a:t>певною</a:t>
          </a:r>
          <a:r>
            <a:rPr lang="ru-RU" sz="1800" b="0" i="0" dirty="0" smtClean="0"/>
            <a:t> системою для </a:t>
          </a:r>
          <a:r>
            <a:rPr lang="ru-RU" sz="1800" b="0" i="0" dirty="0" err="1" smtClean="0"/>
            <a:t>багаторазового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сприйняття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об'єкта</a:t>
          </a:r>
          <a:r>
            <a:rPr lang="ru-RU" sz="1800" b="0" i="0" dirty="0" smtClean="0"/>
            <a:t> в </a:t>
          </a:r>
          <a:r>
            <a:rPr lang="ru-RU" sz="1800" b="0" i="0" dirty="0" err="1" smtClean="0"/>
            <a:t>заданих</a:t>
          </a:r>
          <a:r>
            <a:rPr lang="ru-RU" sz="1800" b="0" i="0" dirty="0" smtClean="0"/>
            <a:t> режимах)</a:t>
          </a:r>
          <a:endParaRPr lang="uk-UA" sz="1800" dirty="0"/>
        </a:p>
      </dgm:t>
    </dgm:pt>
    <dgm:pt modelId="{962A83DF-34D2-4061-973D-2ABC584EA9EB}" type="parTrans" cxnId="{947B2334-EE2C-4930-8DCF-BE07EF599EE7}">
      <dgm:prSet/>
      <dgm:spPr/>
      <dgm:t>
        <a:bodyPr/>
        <a:lstStyle/>
        <a:p>
          <a:endParaRPr lang="uk-UA"/>
        </a:p>
      </dgm:t>
    </dgm:pt>
    <dgm:pt modelId="{3F979816-FE90-468E-B42D-07D125693404}" type="sibTrans" cxnId="{947B2334-EE2C-4930-8DCF-BE07EF599EE7}">
      <dgm:prSet/>
      <dgm:spPr/>
      <dgm:t>
        <a:bodyPr/>
        <a:lstStyle/>
        <a:p>
          <a:endParaRPr lang="uk-UA"/>
        </a:p>
      </dgm:t>
    </dgm:pt>
    <dgm:pt modelId="{404D2F1B-990A-4554-A888-A8FC9A8ED43A}" type="pres">
      <dgm:prSet presAssocID="{0DB64F13-3A54-4D7B-97F9-EB05F99D236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A37C877-98FC-4338-ACD2-329F87DB2277}" type="pres">
      <dgm:prSet presAssocID="{E8A6034B-E0C6-4426-816B-048CBD00EC03}" presName="composite" presStyleCnt="0"/>
      <dgm:spPr/>
    </dgm:pt>
    <dgm:pt modelId="{1818B18C-3210-4AC3-9604-4A2C15F28753}" type="pres">
      <dgm:prSet presAssocID="{E8A6034B-E0C6-4426-816B-048CBD00EC03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9D16A34-1F84-4DB2-90F5-6F824CC5C22C}" type="pres">
      <dgm:prSet presAssocID="{E8A6034B-E0C6-4426-816B-048CBD00EC03}" presName="descendantText" presStyleLbl="alignAcc1" presStyleIdx="0" presStyleCnt="4" custLinFactNeighborX="329" custLinFactNeighborY="434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004BC54-1955-47A3-B559-EA9E203EA17C}" type="pres">
      <dgm:prSet presAssocID="{1C478B96-B2DF-40AE-AF78-9314E79C9B71}" presName="sp" presStyleCnt="0"/>
      <dgm:spPr/>
    </dgm:pt>
    <dgm:pt modelId="{014C45A6-4142-48A5-ACBD-85EC98A0378D}" type="pres">
      <dgm:prSet presAssocID="{1182C3FA-6D89-41F2-8C3F-DAB9CCB0C688}" presName="composite" presStyleCnt="0"/>
      <dgm:spPr/>
    </dgm:pt>
    <dgm:pt modelId="{B940222D-E193-4B85-8FE6-7B5AC21CB0C1}" type="pres">
      <dgm:prSet presAssocID="{1182C3FA-6D89-41F2-8C3F-DAB9CCB0C68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8F019CF-8BB1-4B20-B653-B7CF7A168373}" type="pres">
      <dgm:prSet presAssocID="{1182C3FA-6D89-41F2-8C3F-DAB9CCB0C688}" presName="descendantText" presStyleLbl="alignAcc1" presStyleIdx="1" presStyleCnt="4" custLinFactNeighborX="329" custLinFactNeighborY="578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B8AD9EB-A003-410E-A35F-C5AA5C28C705}" type="pres">
      <dgm:prSet presAssocID="{BA01F157-0D5D-40B2-A41C-FA5B87C82DC4}" presName="sp" presStyleCnt="0"/>
      <dgm:spPr/>
    </dgm:pt>
    <dgm:pt modelId="{FDE48A16-B208-40F8-8358-B3C3523A7A7D}" type="pres">
      <dgm:prSet presAssocID="{D1B94B52-9F70-4D20-A2BD-F95D6F37EDD4}" presName="composite" presStyleCnt="0"/>
      <dgm:spPr/>
    </dgm:pt>
    <dgm:pt modelId="{65887243-3687-490B-BA42-1AC5028273D6}" type="pres">
      <dgm:prSet presAssocID="{D1B94B52-9F70-4D20-A2BD-F95D6F37EDD4}" presName="parentText" presStyleLbl="alignNode1" presStyleIdx="2" presStyleCnt="4" custLinFactNeighborX="5305" custLinFactNeighborY="371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403477B-1511-45D6-A081-B7A92CBD575A}" type="pres">
      <dgm:prSet presAssocID="{D1B94B52-9F70-4D20-A2BD-F95D6F37EDD4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28BDBC6-4CCC-4784-A78A-5B020679235E}" type="pres">
      <dgm:prSet presAssocID="{38AF9865-9A1E-40E2-9F17-CCEE82A0DA54}" presName="sp" presStyleCnt="0"/>
      <dgm:spPr/>
    </dgm:pt>
    <dgm:pt modelId="{46A805F9-DF7D-443E-BAF1-86583778ECDD}" type="pres">
      <dgm:prSet presAssocID="{CF79457A-FD35-4483-B4A9-13999FD5B3AE}" presName="composite" presStyleCnt="0"/>
      <dgm:spPr/>
    </dgm:pt>
    <dgm:pt modelId="{C95D170B-38CB-446A-8E16-48AE11D96498}" type="pres">
      <dgm:prSet presAssocID="{CF79457A-FD35-4483-B4A9-13999FD5B3AE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4044832-979D-4133-BB7C-BF3DE0B0B425}" type="pres">
      <dgm:prSet presAssocID="{CF79457A-FD35-4483-B4A9-13999FD5B3AE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DC2D976-EF49-434F-ACB7-D3EC66BF3D45}" srcId="{0DB64F13-3A54-4D7B-97F9-EB05F99D2362}" destId="{D1B94B52-9F70-4D20-A2BD-F95D6F37EDD4}" srcOrd="2" destOrd="0" parTransId="{D50402B3-8161-4357-A444-3C9B6CD38E2E}" sibTransId="{38AF9865-9A1E-40E2-9F17-CCEE82A0DA54}"/>
    <dgm:cxn modelId="{38FB8BD4-3CE8-4EF8-86A6-A164E5BB459F}" type="presOf" srcId="{86F3DBE1-4A2E-4273-9B96-E6A4B14395A8}" destId="{F403477B-1511-45D6-A081-B7A92CBD575A}" srcOrd="0" destOrd="0" presId="urn:microsoft.com/office/officeart/2005/8/layout/chevron2"/>
    <dgm:cxn modelId="{B993C9DD-38FF-4F8F-834C-F1048CE01382}" srcId="{E8A6034B-E0C6-4426-816B-048CBD00EC03}" destId="{0F493DE6-4A09-4E16-88A7-F8466CFD6995}" srcOrd="0" destOrd="0" parTransId="{6921EEB3-C9A2-4B18-B035-46A33149C312}" sibTransId="{20C8F909-C6F7-4BFD-944C-3C211A464D92}"/>
    <dgm:cxn modelId="{31EBB598-1B10-4C72-B170-36EF0971565F}" srcId="{D1B94B52-9F70-4D20-A2BD-F95D6F37EDD4}" destId="{86F3DBE1-4A2E-4273-9B96-E6A4B14395A8}" srcOrd="0" destOrd="0" parTransId="{2893A33D-4612-4CD8-AEA0-F25C69CE0D7E}" sibTransId="{E532ACDA-D499-497F-9AB8-AC62E819F81F}"/>
    <dgm:cxn modelId="{AEFD2FEB-14D9-4A38-99F4-ABB2A4E522EA}" srcId="{0DB64F13-3A54-4D7B-97F9-EB05F99D2362}" destId="{CF79457A-FD35-4483-B4A9-13999FD5B3AE}" srcOrd="3" destOrd="0" parTransId="{DACDA31C-EAA6-48B1-8828-E5BB6A9B5CAF}" sibTransId="{836E376F-8101-494A-ADB7-01FC79150CD0}"/>
    <dgm:cxn modelId="{DFE648EB-E0D9-4693-A582-7E62A3BD6FB3}" type="presOf" srcId="{0F493DE6-4A09-4E16-88A7-F8466CFD6995}" destId="{49D16A34-1F84-4DB2-90F5-6F824CC5C22C}" srcOrd="0" destOrd="0" presId="urn:microsoft.com/office/officeart/2005/8/layout/chevron2"/>
    <dgm:cxn modelId="{1E747CE2-F08E-424E-B7C0-611AB843BC89}" type="presOf" srcId="{0DB64F13-3A54-4D7B-97F9-EB05F99D2362}" destId="{404D2F1B-990A-4554-A888-A8FC9A8ED43A}" srcOrd="0" destOrd="0" presId="urn:microsoft.com/office/officeart/2005/8/layout/chevron2"/>
    <dgm:cxn modelId="{40A606D7-7653-4444-8920-FEED58986DC7}" srcId="{0DB64F13-3A54-4D7B-97F9-EB05F99D2362}" destId="{E8A6034B-E0C6-4426-816B-048CBD00EC03}" srcOrd="0" destOrd="0" parTransId="{36BF48C0-F562-4B1F-B44B-DA6C14F7A656}" sibTransId="{1C478B96-B2DF-40AE-AF78-9314E79C9B71}"/>
    <dgm:cxn modelId="{947B2334-EE2C-4930-8DCF-BE07EF599EE7}" srcId="{CF79457A-FD35-4483-B4A9-13999FD5B3AE}" destId="{B721F18F-B4AF-478C-969C-5149C81313F9}" srcOrd="0" destOrd="0" parTransId="{962A83DF-34D2-4061-973D-2ABC584EA9EB}" sibTransId="{3F979816-FE90-468E-B42D-07D125693404}"/>
    <dgm:cxn modelId="{F0A04360-5465-4B59-8FB1-16E704EE826C}" type="presOf" srcId="{D1B94B52-9F70-4D20-A2BD-F95D6F37EDD4}" destId="{65887243-3687-490B-BA42-1AC5028273D6}" srcOrd="0" destOrd="0" presId="urn:microsoft.com/office/officeart/2005/8/layout/chevron2"/>
    <dgm:cxn modelId="{6BEF62A4-1CD6-497D-A391-F53ED1B14DBB}" type="presOf" srcId="{CF79457A-FD35-4483-B4A9-13999FD5B3AE}" destId="{C95D170B-38CB-446A-8E16-48AE11D96498}" srcOrd="0" destOrd="0" presId="urn:microsoft.com/office/officeart/2005/8/layout/chevron2"/>
    <dgm:cxn modelId="{C8C02987-8D87-4511-9431-DE8A98E23D40}" type="presOf" srcId="{1182C3FA-6D89-41F2-8C3F-DAB9CCB0C688}" destId="{B940222D-E193-4B85-8FE6-7B5AC21CB0C1}" srcOrd="0" destOrd="0" presId="urn:microsoft.com/office/officeart/2005/8/layout/chevron2"/>
    <dgm:cxn modelId="{E2CC9DE7-842F-4953-A72F-C81BAB201377}" type="presOf" srcId="{B721F18F-B4AF-478C-969C-5149C81313F9}" destId="{64044832-979D-4133-BB7C-BF3DE0B0B425}" srcOrd="0" destOrd="0" presId="urn:microsoft.com/office/officeart/2005/8/layout/chevron2"/>
    <dgm:cxn modelId="{6040DFC4-0FB6-44AC-90D0-E094A985F522}" srcId="{1182C3FA-6D89-41F2-8C3F-DAB9CCB0C688}" destId="{F742B171-CA49-4589-884A-694B47E8459D}" srcOrd="0" destOrd="0" parTransId="{F403B7E7-D34B-4A5A-BEFA-EC33DAEC1D42}" sibTransId="{1523E66B-60F8-4B0B-85C3-35C7BA4BF1D1}"/>
    <dgm:cxn modelId="{FC92C3C5-C56C-47AF-81A6-ADFC4735A3F9}" type="presOf" srcId="{E8A6034B-E0C6-4426-816B-048CBD00EC03}" destId="{1818B18C-3210-4AC3-9604-4A2C15F28753}" srcOrd="0" destOrd="0" presId="urn:microsoft.com/office/officeart/2005/8/layout/chevron2"/>
    <dgm:cxn modelId="{E5CFCB2E-FEF4-44E0-AEB0-D83364C5E768}" type="presOf" srcId="{F742B171-CA49-4589-884A-694B47E8459D}" destId="{08F019CF-8BB1-4B20-B653-B7CF7A168373}" srcOrd="0" destOrd="0" presId="urn:microsoft.com/office/officeart/2005/8/layout/chevron2"/>
    <dgm:cxn modelId="{84F9D1A8-1902-41A2-871B-7551DF4DABC1}" srcId="{0DB64F13-3A54-4D7B-97F9-EB05F99D2362}" destId="{1182C3FA-6D89-41F2-8C3F-DAB9CCB0C688}" srcOrd="1" destOrd="0" parTransId="{2FF09176-2380-4D2A-AE28-4A1702F02734}" sibTransId="{BA01F157-0D5D-40B2-A41C-FA5B87C82DC4}"/>
    <dgm:cxn modelId="{37DB4B12-3F36-4C40-9FC8-2E9BD7831450}" type="presParOf" srcId="{404D2F1B-990A-4554-A888-A8FC9A8ED43A}" destId="{CA37C877-98FC-4338-ACD2-329F87DB2277}" srcOrd="0" destOrd="0" presId="urn:microsoft.com/office/officeart/2005/8/layout/chevron2"/>
    <dgm:cxn modelId="{89456763-7FC7-4FB9-AA71-2DF9809FFFEC}" type="presParOf" srcId="{CA37C877-98FC-4338-ACD2-329F87DB2277}" destId="{1818B18C-3210-4AC3-9604-4A2C15F28753}" srcOrd="0" destOrd="0" presId="urn:microsoft.com/office/officeart/2005/8/layout/chevron2"/>
    <dgm:cxn modelId="{0D714030-965E-48AB-9036-728393A5737B}" type="presParOf" srcId="{CA37C877-98FC-4338-ACD2-329F87DB2277}" destId="{49D16A34-1F84-4DB2-90F5-6F824CC5C22C}" srcOrd="1" destOrd="0" presId="urn:microsoft.com/office/officeart/2005/8/layout/chevron2"/>
    <dgm:cxn modelId="{5ACFFE97-DF4B-4E01-9F12-316BE91EECCF}" type="presParOf" srcId="{404D2F1B-990A-4554-A888-A8FC9A8ED43A}" destId="{0004BC54-1955-47A3-B559-EA9E203EA17C}" srcOrd="1" destOrd="0" presId="urn:microsoft.com/office/officeart/2005/8/layout/chevron2"/>
    <dgm:cxn modelId="{A25287AF-DF26-410A-A6F4-47881EA588C8}" type="presParOf" srcId="{404D2F1B-990A-4554-A888-A8FC9A8ED43A}" destId="{014C45A6-4142-48A5-ACBD-85EC98A0378D}" srcOrd="2" destOrd="0" presId="urn:microsoft.com/office/officeart/2005/8/layout/chevron2"/>
    <dgm:cxn modelId="{7DBD0E41-99B9-42F5-BD04-67308D1F407D}" type="presParOf" srcId="{014C45A6-4142-48A5-ACBD-85EC98A0378D}" destId="{B940222D-E193-4B85-8FE6-7B5AC21CB0C1}" srcOrd="0" destOrd="0" presId="urn:microsoft.com/office/officeart/2005/8/layout/chevron2"/>
    <dgm:cxn modelId="{3C4F220F-EA13-4708-BBEA-9E0665ED12D6}" type="presParOf" srcId="{014C45A6-4142-48A5-ACBD-85EC98A0378D}" destId="{08F019CF-8BB1-4B20-B653-B7CF7A168373}" srcOrd="1" destOrd="0" presId="urn:microsoft.com/office/officeart/2005/8/layout/chevron2"/>
    <dgm:cxn modelId="{C50D66CF-EF19-43CF-A95B-7514FDD8D0DE}" type="presParOf" srcId="{404D2F1B-990A-4554-A888-A8FC9A8ED43A}" destId="{1B8AD9EB-A003-410E-A35F-C5AA5C28C705}" srcOrd="3" destOrd="0" presId="urn:microsoft.com/office/officeart/2005/8/layout/chevron2"/>
    <dgm:cxn modelId="{529B02DA-A076-40A3-94D5-2468AB5E3666}" type="presParOf" srcId="{404D2F1B-990A-4554-A888-A8FC9A8ED43A}" destId="{FDE48A16-B208-40F8-8358-B3C3523A7A7D}" srcOrd="4" destOrd="0" presId="urn:microsoft.com/office/officeart/2005/8/layout/chevron2"/>
    <dgm:cxn modelId="{7B1186F9-3785-4F9F-A4A6-B9D077FF9B6B}" type="presParOf" srcId="{FDE48A16-B208-40F8-8358-B3C3523A7A7D}" destId="{65887243-3687-490B-BA42-1AC5028273D6}" srcOrd="0" destOrd="0" presId="urn:microsoft.com/office/officeart/2005/8/layout/chevron2"/>
    <dgm:cxn modelId="{2AA7C089-5236-4CE7-B52B-D6A89FBA28D9}" type="presParOf" srcId="{FDE48A16-B208-40F8-8358-B3C3523A7A7D}" destId="{F403477B-1511-45D6-A081-B7A92CBD575A}" srcOrd="1" destOrd="0" presId="urn:microsoft.com/office/officeart/2005/8/layout/chevron2"/>
    <dgm:cxn modelId="{432756DB-8C2B-4CCD-8816-9C24D23E61BC}" type="presParOf" srcId="{404D2F1B-990A-4554-A888-A8FC9A8ED43A}" destId="{228BDBC6-4CCC-4784-A78A-5B020679235E}" srcOrd="5" destOrd="0" presId="urn:microsoft.com/office/officeart/2005/8/layout/chevron2"/>
    <dgm:cxn modelId="{1D993813-AE0D-4002-9AB6-84704B411D5F}" type="presParOf" srcId="{404D2F1B-990A-4554-A888-A8FC9A8ED43A}" destId="{46A805F9-DF7D-443E-BAF1-86583778ECDD}" srcOrd="6" destOrd="0" presId="urn:microsoft.com/office/officeart/2005/8/layout/chevron2"/>
    <dgm:cxn modelId="{41FC7CB5-BA72-4642-BFA0-894D2B3FE70B}" type="presParOf" srcId="{46A805F9-DF7D-443E-BAF1-86583778ECDD}" destId="{C95D170B-38CB-446A-8E16-48AE11D96498}" srcOrd="0" destOrd="0" presId="urn:microsoft.com/office/officeart/2005/8/layout/chevron2"/>
    <dgm:cxn modelId="{EF0F2CAA-4FC6-4FF5-AA43-ADC92D4169EE}" type="presParOf" srcId="{46A805F9-DF7D-443E-BAF1-86583778ECDD}" destId="{64044832-979D-4133-BB7C-BF3DE0B0B42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34583A-DAB5-4E07-883D-4AE32474BAE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D49CAD3D-4158-49F1-B863-B978CEE284C9}">
      <dgm:prSet phldrT="[Текст]" custT="1"/>
      <dgm:spPr/>
      <dgm:t>
        <a:bodyPr/>
        <a:lstStyle/>
        <a:p>
          <a:r>
            <a:rPr lang="uk-UA" sz="4000" b="1" i="1" dirty="0" smtClean="0"/>
            <a:t>Теоретичного рівня:</a:t>
          </a:r>
          <a:endParaRPr lang="uk-UA" sz="4000" b="1" i="1" dirty="0"/>
        </a:p>
      </dgm:t>
    </dgm:pt>
    <dgm:pt modelId="{747CF745-A27D-4D46-A966-EDC14B13878E}" type="parTrans" cxnId="{7F9DA693-374A-4B47-B875-9052508115A2}">
      <dgm:prSet/>
      <dgm:spPr/>
      <dgm:t>
        <a:bodyPr/>
        <a:lstStyle/>
        <a:p>
          <a:endParaRPr lang="uk-UA"/>
        </a:p>
      </dgm:t>
    </dgm:pt>
    <dgm:pt modelId="{F5DE7EAB-3396-40A5-8ABC-0A99C362E27A}" type="sibTrans" cxnId="{7F9DA693-374A-4B47-B875-9052508115A2}">
      <dgm:prSet/>
      <dgm:spPr/>
      <dgm:t>
        <a:bodyPr/>
        <a:lstStyle/>
        <a:p>
          <a:endParaRPr lang="uk-UA"/>
        </a:p>
      </dgm:t>
    </dgm:pt>
    <dgm:pt modelId="{2AA8F834-0DF4-49EA-8B3D-864289B39FF9}">
      <dgm:prSet phldrT="[Текст]" custT="1"/>
      <dgm:spPr/>
      <dgm:t>
        <a:bodyPr/>
        <a:lstStyle/>
        <a:p>
          <a:r>
            <a:rPr lang="uk-UA" sz="1800" i="1" dirty="0" smtClean="0"/>
            <a:t> </a:t>
          </a:r>
          <a:r>
            <a:rPr lang="uk-UA" sz="2400" i="1" dirty="0" smtClean="0"/>
            <a:t>аксіоматичний, гіпотетичний, формалізація, абстрагування, </a:t>
          </a:r>
          <a:r>
            <a:rPr lang="uk-UA" sz="2400" i="1" dirty="0" err="1" smtClean="0"/>
            <a:t>загальнологічні</a:t>
          </a:r>
          <a:r>
            <a:rPr lang="uk-UA" sz="2400" i="1" dirty="0" smtClean="0"/>
            <a:t> методи (аналіз, синтез, індукція, дедукція, аналогія) й інші.</a:t>
          </a:r>
          <a:endParaRPr lang="uk-UA" sz="2400" b="1" i="1" dirty="0"/>
        </a:p>
      </dgm:t>
    </dgm:pt>
    <dgm:pt modelId="{58876970-E769-4084-9B35-2E02CD250288}" type="parTrans" cxnId="{3B9F1436-AECC-4DC0-8F23-DB8CDE2F6D55}">
      <dgm:prSet/>
      <dgm:spPr/>
      <dgm:t>
        <a:bodyPr/>
        <a:lstStyle/>
        <a:p>
          <a:endParaRPr lang="uk-UA"/>
        </a:p>
      </dgm:t>
    </dgm:pt>
    <dgm:pt modelId="{676C2F71-7F7E-4717-AB63-9FB5B1DC25DE}" type="sibTrans" cxnId="{3B9F1436-AECC-4DC0-8F23-DB8CDE2F6D55}">
      <dgm:prSet/>
      <dgm:spPr/>
      <dgm:t>
        <a:bodyPr/>
        <a:lstStyle/>
        <a:p>
          <a:endParaRPr lang="uk-UA"/>
        </a:p>
      </dgm:t>
    </dgm:pt>
    <dgm:pt modelId="{35E8EA4A-E5BA-4B91-95B3-357F3570D3AA}">
      <dgm:prSet phldrT="[Текст]" custT="1"/>
      <dgm:spPr/>
      <dgm:t>
        <a:bodyPr/>
        <a:lstStyle/>
        <a:p>
          <a:r>
            <a:rPr lang="uk-UA" sz="4000" b="1" i="1" dirty="0" smtClean="0"/>
            <a:t>Емпіричного рівня:</a:t>
          </a:r>
          <a:endParaRPr lang="uk-UA" sz="4000" b="1" i="1" dirty="0"/>
        </a:p>
      </dgm:t>
    </dgm:pt>
    <dgm:pt modelId="{EF3CE582-2C4E-40DB-A898-CF8F1B92D073}" type="parTrans" cxnId="{CA1E1FC0-634E-424C-A776-3FDF90515DD1}">
      <dgm:prSet/>
      <dgm:spPr/>
      <dgm:t>
        <a:bodyPr/>
        <a:lstStyle/>
        <a:p>
          <a:endParaRPr lang="uk-UA"/>
        </a:p>
      </dgm:t>
    </dgm:pt>
    <dgm:pt modelId="{4EE5655D-A59E-4F55-A829-3E1606634193}" type="sibTrans" cxnId="{CA1E1FC0-634E-424C-A776-3FDF90515DD1}">
      <dgm:prSet/>
      <dgm:spPr/>
      <dgm:t>
        <a:bodyPr/>
        <a:lstStyle/>
        <a:p>
          <a:endParaRPr lang="uk-UA"/>
        </a:p>
      </dgm:t>
    </dgm:pt>
    <dgm:pt modelId="{1F0E4207-A54F-4266-97F4-C98D72DDCB4B}">
      <dgm:prSet phldrT="[Текст]" custT="1"/>
      <dgm:spPr/>
      <dgm:t>
        <a:bodyPr/>
        <a:lstStyle/>
        <a:p>
          <a:r>
            <a:rPr lang="uk-UA" sz="2400" i="1" dirty="0" smtClean="0"/>
            <a:t>спостереження, опис, порівняння, розрахунок, вимірювання, анкетне опитування, співбесіда, тестування, </a:t>
          </a:r>
          <a:r>
            <a:rPr lang="uk-UA" sz="2400" i="1" dirty="0" smtClean="0"/>
            <a:t>експеримент і </a:t>
          </a:r>
          <a:r>
            <a:rPr lang="uk-UA" sz="2400" i="1" dirty="0" smtClean="0"/>
            <a:t>т.д.</a:t>
          </a:r>
          <a:r>
            <a:rPr lang="uk-UA" sz="2400" b="1" i="1" dirty="0" smtClean="0"/>
            <a:t>.</a:t>
          </a:r>
          <a:endParaRPr lang="uk-UA" sz="2400" b="1" i="1" dirty="0"/>
        </a:p>
      </dgm:t>
    </dgm:pt>
    <dgm:pt modelId="{4DB695BE-F29A-4013-8C69-AA4E4C23FB28}" type="parTrans" cxnId="{89D1BB4D-EEC1-40AD-8326-A8263973BF1D}">
      <dgm:prSet/>
      <dgm:spPr/>
      <dgm:t>
        <a:bodyPr/>
        <a:lstStyle/>
        <a:p>
          <a:endParaRPr lang="uk-UA"/>
        </a:p>
      </dgm:t>
    </dgm:pt>
    <dgm:pt modelId="{13C99E87-A19C-4A81-8B30-706EB3D27777}" type="sibTrans" cxnId="{89D1BB4D-EEC1-40AD-8326-A8263973BF1D}">
      <dgm:prSet/>
      <dgm:spPr/>
      <dgm:t>
        <a:bodyPr/>
        <a:lstStyle/>
        <a:p>
          <a:endParaRPr lang="uk-UA"/>
        </a:p>
      </dgm:t>
    </dgm:pt>
    <dgm:pt modelId="{A617982F-40C0-4CF2-BB5C-D7ECD926DEDD}" type="pres">
      <dgm:prSet presAssocID="{BB34583A-DAB5-4E07-883D-4AE32474BAE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BF7F53F-D49B-4A4F-BB45-4CCE25FB5DAC}" type="pres">
      <dgm:prSet presAssocID="{D49CAD3D-4158-49F1-B863-B978CEE284C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612FA23-5A4B-4BD5-98C6-A0DD18D5343A}" type="pres">
      <dgm:prSet presAssocID="{D49CAD3D-4158-49F1-B863-B978CEE284C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67DB899-9A99-4F77-AF6D-9FF423EEACB9}" type="pres">
      <dgm:prSet presAssocID="{35E8EA4A-E5BA-4B91-95B3-357F3570D3A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BC8818F-A17F-47FE-A5D9-1F27818D4502}" type="pres">
      <dgm:prSet presAssocID="{35E8EA4A-E5BA-4B91-95B3-357F3570D3A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3741F78-9DCB-480C-845C-B8D91370C778}" type="presOf" srcId="{35E8EA4A-E5BA-4B91-95B3-357F3570D3AA}" destId="{C67DB899-9A99-4F77-AF6D-9FF423EEACB9}" srcOrd="0" destOrd="0" presId="urn:microsoft.com/office/officeart/2005/8/layout/vList2"/>
    <dgm:cxn modelId="{CA1E1FC0-634E-424C-A776-3FDF90515DD1}" srcId="{BB34583A-DAB5-4E07-883D-4AE32474BAE9}" destId="{35E8EA4A-E5BA-4B91-95B3-357F3570D3AA}" srcOrd="1" destOrd="0" parTransId="{EF3CE582-2C4E-40DB-A898-CF8F1B92D073}" sibTransId="{4EE5655D-A59E-4F55-A829-3E1606634193}"/>
    <dgm:cxn modelId="{2834C7B8-8F86-4543-B8FA-6578B84B8FF0}" type="presOf" srcId="{BB34583A-DAB5-4E07-883D-4AE32474BAE9}" destId="{A617982F-40C0-4CF2-BB5C-D7ECD926DEDD}" srcOrd="0" destOrd="0" presId="urn:microsoft.com/office/officeart/2005/8/layout/vList2"/>
    <dgm:cxn modelId="{89D1BB4D-EEC1-40AD-8326-A8263973BF1D}" srcId="{35E8EA4A-E5BA-4B91-95B3-357F3570D3AA}" destId="{1F0E4207-A54F-4266-97F4-C98D72DDCB4B}" srcOrd="0" destOrd="0" parTransId="{4DB695BE-F29A-4013-8C69-AA4E4C23FB28}" sibTransId="{13C99E87-A19C-4A81-8B30-706EB3D27777}"/>
    <dgm:cxn modelId="{3B9F1436-AECC-4DC0-8F23-DB8CDE2F6D55}" srcId="{D49CAD3D-4158-49F1-B863-B978CEE284C9}" destId="{2AA8F834-0DF4-49EA-8B3D-864289B39FF9}" srcOrd="0" destOrd="0" parTransId="{58876970-E769-4084-9B35-2E02CD250288}" sibTransId="{676C2F71-7F7E-4717-AB63-9FB5B1DC25DE}"/>
    <dgm:cxn modelId="{7F9DA693-374A-4B47-B875-9052508115A2}" srcId="{BB34583A-DAB5-4E07-883D-4AE32474BAE9}" destId="{D49CAD3D-4158-49F1-B863-B978CEE284C9}" srcOrd="0" destOrd="0" parTransId="{747CF745-A27D-4D46-A966-EDC14B13878E}" sibTransId="{F5DE7EAB-3396-40A5-8ABC-0A99C362E27A}"/>
    <dgm:cxn modelId="{A395D885-FA0B-4152-99E4-4C60C8B34893}" type="presOf" srcId="{2AA8F834-0DF4-49EA-8B3D-864289B39FF9}" destId="{D612FA23-5A4B-4BD5-98C6-A0DD18D5343A}" srcOrd="0" destOrd="0" presId="urn:microsoft.com/office/officeart/2005/8/layout/vList2"/>
    <dgm:cxn modelId="{763DE942-F898-49D4-8C20-C2A70E8721FB}" type="presOf" srcId="{D49CAD3D-4158-49F1-B863-B978CEE284C9}" destId="{2BF7F53F-D49B-4A4F-BB45-4CCE25FB5DAC}" srcOrd="0" destOrd="0" presId="urn:microsoft.com/office/officeart/2005/8/layout/vList2"/>
    <dgm:cxn modelId="{5036A703-DDFE-4067-AD13-7D3DD96DA4EB}" type="presOf" srcId="{1F0E4207-A54F-4266-97F4-C98D72DDCB4B}" destId="{5BC8818F-A17F-47FE-A5D9-1F27818D4502}" srcOrd="0" destOrd="0" presId="urn:microsoft.com/office/officeart/2005/8/layout/vList2"/>
    <dgm:cxn modelId="{CA355317-1760-499D-B2E7-D299DD97F5BF}" type="presParOf" srcId="{A617982F-40C0-4CF2-BB5C-D7ECD926DEDD}" destId="{2BF7F53F-D49B-4A4F-BB45-4CCE25FB5DAC}" srcOrd="0" destOrd="0" presId="urn:microsoft.com/office/officeart/2005/8/layout/vList2"/>
    <dgm:cxn modelId="{DEB8B01C-357B-435E-AE4B-E42D6E06F469}" type="presParOf" srcId="{A617982F-40C0-4CF2-BB5C-D7ECD926DEDD}" destId="{D612FA23-5A4B-4BD5-98C6-A0DD18D5343A}" srcOrd="1" destOrd="0" presId="urn:microsoft.com/office/officeart/2005/8/layout/vList2"/>
    <dgm:cxn modelId="{F4912D15-F7F9-4FC6-8D44-AA9C0A6ADD7C}" type="presParOf" srcId="{A617982F-40C0-4CF2-BB5C-D7ECD926DEDD}" destId="{C67DB899-9A99-4F77-AF6D-9FF423EEACB9}" srcOrd="2" destOrd="0" presId="urn:microsoft.com/office/officeart/2005/8/layout/vList2"/>
    <dgm:cxn modelId="{A78F8579-46C4-4582-AA6F-C0E5D2A48729}" type="presParOf" srcId="{A617982F-40C0-4CF2-BB5C-D7ECD926DEDD}" destId="{5BC8818F-A17F-47FE-A5D9-1F27818D4502}" srcOrd="3" destOrd="0" presId="urn:microsoft.com/office/officeart/2005/8/layout/vList2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83C569-7272-422C-96A6-0E342C2659D5}" type="doc">
      <dgm:prSet loTypeId="urn:microsoft.com/office/officeart/2005/8/layout/equation1" loCatId="relationship" qsTypeId="urn:microsoft.com/office/officeart/2005/8/quickstyle/3d5" qsCatId="3D" csTypeId="urn:microsoft.com/office/officeart/2005/8/colors/colorful2" csCatId="colorful" phldr="1"/>
      <dgm:spPr/>
    </dgm:pt>
    <dgm:pt modelId="{C719D0E7-94D4-451D-88C1-463030FDF538}">
      <dgm:prSet phldrT="[Текст]" custT="1"/>
      <dgm:spPr/>
      <dgm:t>
        <a:bodyPr/>
        <a:lstStyle/>
        <a:p>
          <a:r>
            <a:rPr lang="uk-UA" sz="1700" b="1" i="1" dirty="0" smtClean="0"/>
            <a:t>Способи</a:t>
          </a:r>
          <a:endParaRPr lang="uk-UA" sz="1700" b="1" i="1" dirty="0"/>
        </a:p>
      </dgm:t>
    </dgm:pt>
    <dgm:pt modelId="{7F9706B7-9496-40AB-8A4F-3D17E6D5F404}" type="parTrans" cxnId="{099194CE-FB7C-490F-BF41-E8EBA5A28337}">
      <dgm:prSet/>
      <dgm:spPr/>
      <dgm:t>
        <a:bodyPr/>
        <a:lstStyle/>
        <a:p>
          <a:endParaRPr lang="uk-UA"/>
        </a:p>
      </dgm:t>
    </dgm:pt>
    <dgm:pt modelId="{E91AA51E-F6BF-486D-9B4C-D6EC18608DF7}" type="sibTrans" cxnId="{099194CE-FB7C-490F-BF41-E8EBA5A28337}">
      <dgm:prSet/>
      <dgm:spPr/>
      <dgm:t>
        <a:bodyPr/>
        <a:lstStyle/>
        <a:p>
          <a:endParaRPr lang="uk-UA"/>
        </a:p>
      </dgm:t>
    </dgm:pt>
    <dgm:pt modelId="{773A4C3E-7A6D-44AE-A257-A3AEA15F1BDD}">
      <dgm:prSet phldrT="[Текст]" custT="1"/>
      <dgm:spPr/>
      <dgm:t>
        <a:bodyPr/>
        <a:lstStyle/>
        <a:p>
          <a:r>
            <a:rPr lang="uk-UA" sz="1800" b="1" i="1" dirty="0" smtClean="0"/>
            <a:t>Методика</a:t>
          </a:r>
          <a:r>
            <a:rPr lang="uk-UA" sz="1800" dirty="0" smtClean="0"/>
            <a:t> </a:t>
          </a:r>
          <a:endParaRPr lang="uk-UA" sz="1800" dirty="0"/>
        </a:p>
      </dgm:t>
    </dgm:pt>
    <dgm:pt modelId="{C35A50B4-0292-4603-BDA4-0FBA166E597D}" type="parTrans" cxnId="{EE2F37A5-BF2E-49D4-B81F-1EAA33C6389C}">
      <dgm:prSet/>
      <dgm:spPr/>
      <dgm:t>
        <a:bodyPr/>
        <a:lstStyle/>
        <a:p>
          <a:endParaRPr lang="uk-UA"/>
        </a:p>
      </dgm:t>
    </dgm:pt>
    <dgm:pt modelId="{8D79CD60-447C-425C-BC25-302563838456}" type="sibTrans" cxnId="{EE2F37A5-BF2E-49D4-B81F-1EAA33C6389C}">
      <dgm:prSet/>
      <dgm:spPr/>
      <dgm:t>
        <a:bodyPr/>
        <a:lstStyle/>
        <a:p>
          <a:endParaRPr lang="uk-UA"/>
        </a:p>
      </dgm:t>
    </dgm:pt>
    <dgm:pt modelId="{0EF0E6E2-12B9-4CF4-84E9-5CB47940ECB6}">
      <dgm:prSet phldrT="[Текст]" custT="1"/>
      <dgm:spPr/>
      <dgm:t>
        <a:bodyPr/>
        <a:lstStyle/>
        <a:p>
          <a:r>
            <a:rPr lang="uk-UA" sz="2000" b="1" i="1" dirty="0" smtClean="0"/>
            <a:t>Прийоми</a:t>
          </a:r>
          <a:endParaRPr lang="uk-UA" sz="2000" b="1" i="1" dirty="0"/>
        </a:p>
      </dgm:t>
    </dgm:pt>
    <dgm:pt modelId="{B4794BB0-0FC8-4135-A772-8FB9B4637C73}" type="sibTrans" cxnId="{77058564-9BE1-440C-A07A-6341FAE48DD9}">
      <dgm:prSet/>
      <dgm:spPr/>
      <dgm:t>
        <a:bodyPr/>
        <a:lstStyle/>
        <a:p>
          <a:endParaRPr lang="uk-UA"/>
        </a:p>
      </dgm:t>
    </dgm:pt>
    <dgm:pt modelId="{4FF406BC-96F5-476E-9677-0F4D47399BA0}" type="parTrans" cxnId="{77058564-9BE1-440C-A07A-6341FAE48DD9}">
      <dgm:prSet/>
      <dgm:spPr/>
      <dgm:t>
        <a:bodyPr/>
        <a:lstStyle/>
        <a:p>
          <a:endParaRPr lang="uk-UA"/>
        </a:p>
      </dgm:t>
    </dgm:pt>
    <dgm:pt modelId="{6D11274C-EF4A-4154-BAC5-774B4609ACC8}" type="pres">
      <dgm:prSet presAssocID="{9083C569-7272-422C-96A6-0E342C2659D5}" presName="linearFlow" presStyleCnt="0">
        <dgm:presLayoutVars>
          <dgm:dir/>
          <dgm:resizeHandles val="exact"/>
        </dgm:presLayoutVars>
      </dgm:prSet>
      <dgm:spPr/>
    </dgm:pt>
    <dgm:pt modelId="{7F4A992B-856F-4303-A2C7-87FD31E62570}" type="pres">
      <dgm:prSet presAssocID="{C719D0E7-94D4-451D-88C1-463030FDF53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4E8BAF7-0FBC-4736-BA84-A66123081577}" type="pres">
      <dgm:prSet presAssocID="{E91AA51E-F6BF-486D-9B4C-D6EC18608DF7}" presName="spacerL" presStyleCnt="0"/>
      <dgm:spPr/>
    </dgm:pt>
    <dgm:pt modelId="{04E2382D-D77F-45A6-B31D-3658B8E63A26}" type="pres">
      <dgm:prSet presAssocID="{E91AA51E-F6BF-486D-9B4C-D6EC18608DF7}" presName="sibTrans" presStyleLbl="sibTrans2D1" presStyleIdx="0" presStyleCnt="2"/>
      <dgm:spPr/>
      <dgm:t>
        <a:bodyPr/>
        <a:lstStyle/>
        <a:p>
          <a:endParaRPr lang="uk-UA"/>
        </a:p>
      </dgm:t>
    </dgm:pt>
    <dgm:pt modelId="{FA081F99-FCEE-4EB4-A3EB-8371055253FD}" type="pres">
      <dgm:prSet presAssocID="{E91AA51E-F6BF-486D-9B4C-D6EC18608DF7}" presName="spacerR" presStyleCnt="0"/>
      <dgm:spPr/>
    </dgm:pt>
    <dgm:pt modelId="{D0EDB753-ADA7-48A5-8FC6-9CA7FF25357F}" type="pres">
      <dgm:prSet presAssocID="{0EF0E6E2-12B9-4CF4-84E9-5CB47940ECB6}" presName="node" presStyleLbl="node1" presStyleIdx="1" presStyleCnt="3" custLinFactNeighborX="35517" custLinFactNeighborY="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9A0ED5F-475A-4540-A06D-705BD135D3A9}" type="pres">
      <dgm:prSet presAssocID="{B4794BB0-0FC8-4135-A772-8FB9B4637C73}" presName="spacerL" presStyleCnt="0"/>
      <dgm:spPr/>
    </dgm:pt>
    <dgm:pt modelId="{CA9048DA-DB90-48B6-992C-32746E8EB3DA}" type="pres">
      <dgm:prSet presAssocID="{B4794BB0-0FC8-4135-A772-8FB9B4637C73}" presName="sibTrans" presStyleLbl="sibTrans2D1" presStyleIdx="1" presStyleCnt="2"/>
      <dgm:spPr/>
      <dgm:t>
        <a:bodyPr/>
        <a:lstStyle/>
        <a:p>
          <a:endParaRPr lang="uk-UA"/>
        </a:p>
      </dgm:t>
    </dgm:pt>
    <dgm:pt modelId="{09745881-8AD7-49C8-96E0-A4C87A74EF0A}" type="pres">
      <dgm:prSet presAssocID="{B4794BB0-0FC8-4135-A772-8FB9B4637C73}" presName="spacerR" presStyleCnt="0"/>
      <dgm:spPr/>
    </dgm:pt>
    <dgm:pt modelId="{A4B465EE-71A8-4CB4-9504-EEFF28B942B2}" type="pres">
      <dgm:prSet presAssocID="{773A4C3E-7A6D-44AE-A257-A3AEA15F1BD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E22D730-0C3B-4CFA-88F1-60CA1D6D3DDA}" type="presOf" srcId="{C719D0E7-94D4-451D-88C1-463030FDF538}" destId="{7F4A992B-856F-4303-A2C7-87FD31E62570}" srcOrd="0" destOrd="0" presId="urn:microsoft.com/office/officeart/2005/8/layout/equation1"/>
    <dgm:cxn modelId="{EE2F37A5-BF2E-49D4-B81F-1EAA33C6389C}" srcId="{9083C569-7272-422C-96A6-0E342C2659D5}" destId="{773A4C3E-7A6D-44AE-A257-A3AEA15F1BDD}" srcOrd="2" destOrd="0" parTransId="{C35A50B4-0292-4603-BDA4-0FBA166E597D}" sibTransId="{8D79CD60-447C-425C-BC25-302563838456}"/>
    <dgm:cxn modelId="{281C2FE9-B1B3-4EE5-A068-E33AA91DDF59}" type="presOf" srcId="{9083C569-7272-422C-96A6-0E342C2659D5}" destId="{6D11274C-EF4A-4154-BAC5-774B4609ACC8}" srcOrd="0" destOrd="0" presId="urn:microsoft.com/office/officeart/2005/8/layout/equation1"/>
    <dgm:cxn modelId="{77058564-9BE1-440C-A07A-6341FAE48DD9}" srcId="{9083C569-7272-422C-96A6-0E342C2659D5}" destId="{0EF0E6E2-12B9-4CF4-84E9-5CB47940ECB6}" srcOrd="1" destOrd="0" parTransId="{4FF406BC-96F5-476E-9677-0F4D47399BA0}" sibTransId="{B4794BB0-0FC8-4135-A772-8FB9B4637C73}"/>
    <dgm:cxn modelId="{099194CE-FB7C-490F-BF41-E8EBA5A28337}" srcId="{9083C569-7272-422C-96A6-0E342C2659D5}" destId="{C719D0E7-94D4-451D-88C1-463030FDF538}" srcOrd="0" destOrd="0" parTransId="{7F9706B7-9496-40AB-8A4F-3D17E6D5F404}" sibTransId="{E91AA51E-F6BF-486D-9B4C-D6EC18608DF7}"/>
    <dgm:cxn modelId="{FDC16826-82D4-4A63-896C-617828BDA9FD}" type="presOf" srcId="{B4794BB0-0FC8-4135-A772-8FB9B4637C73}" destId="{CA9048DA-DB90-48B6-992C-32746E8EB3DA}" srcOrd="0" destOrd="0" presId="urn:microsoft.com/office/officeart/2005/8/layout/equation1"/>
    <dgm:cxn modelId="{D1F628CF-C072-48B9-8FEB-88DF1F1437D2}" type="presOf" srcId="{E91AA51E-F6BF-486D-9B4C-D6EC18608DF7}" destId="{04E2382D-D77F-45A6-B31D-3658B8E63A26}" srcOrd="0" destOrd="0" presId="urn:microsoft.com/office/officeart/2005/8/layout/equation1"/>
    <dgm:cxn modelId="{6E9E995B-88B2-4134-B8C8-C1862170DABC}" type="presOf" srcId="{773A4C3E-7A6D-44AE-A257-A3AEA15F1BDD}" destId="{A4B465EE-71A8-4CB4-9504-EEFF28B942B2}" srcOrd="0" destOrd="0" presId="urn:microsoft.com/office/officeart/2005/8/layout/equation1"/>
    <dgm:cxn modelId="{A1B21175-38F2-443F-9500-841FC5FC879D}" type="presOf" srcId="{0EF0E6E2-12B9-4CF4-84E9-5CB47940ECB6}" destId="{D0EDB753-ADA7-48A5-8FC6-9CA7FF25357F}" srcOrd="0" destOrd="0" presId="urn:microsoft.com/office/officeart/2005/8/layout/equation1"/>
    <dgm:cxn modelId="{B676E879-8B00-4F57-9900-1450A6719A53}" type="presParOf" srcId="{6D11274C-EF4A-4154-BAC5-774B4609ACC8}" destId="{7F4A992B-856F-4303-A2C7-87FD31E62570}" srcOrd="0" destOrd="0" presId="urn:microsoft.com/office/officeart/2005/8/layout/equation1"/>
    <dgm:cxn modelId="{EDFF3410-B389-462F-A084-AFF286434DD4}" type="presParOf" srcId="{6D11274C-EF4A-4154-BAC5-774B4609ACC8}" destId="{84E8BAF7-0FBC-4736-BA84-A66123081577}" srcOrd="1" destOrd="0" presId="urn:microsoft.com/office/officeart/2005/8/layout/equation1"/>
    <dgm:cxn modelId="{B7F71BF6-E84C-4018-B707-9168892519D5}" type="presParOf" srcId="{6D11274C-EF4A-4154-BAC5-774B4609ACC8}" destId="{04E2382D-D77F-45A6-B31D-3658B8E63A26}" srcOrd="2" destOrd="0" presId="urn:microsoft.com/office/officeart/2005/8/layout/equation1"/>
    <dgm:cxn modelId="{9ACA0281-B256-48C7-9FE9-915186F86C8F}" type="presParOf" srcId="{6D11274C-EF4A-4154-BAC5-774B4609ACC8}" destId="{FA081F99-FCEE-4EB4-A3EB-8371055253FD}" srcOrd="3" destOrd="0" presId="urn:microsoft.com/office/officeart/2005/8/layout/equation1"/>
    <dgm:cxn modelId="{63BF209A-BFBF-4B79-ACBD-60F67BFD8628}" type="presParOf" srcId="{6D11274C-EF4A-4154-BAC5-774B4609ACC8}" destId="{D0EDB753-ADA7-48A5-8FC6-9CA7FF25357F}" srcOrd="4" destOrd="0" presId="urn:microsoft.com/office/officeart/2005/8/layout/equation1"/>
    <dgm:cxn modelId="{AD4B1ECB-6FA0-42FD-9506-FB8A6407AD30}" type="presParOf" srcId="{6D11274C-EF4A-4154-BAC5-774B4609ACC8}" destId="{A9A0ED5F-475A-4540-A06D-705BD135D3A9}" srcOrd="5" destOrd="0" presId="urn:microsoft.com/office/officeart/2005/8/layout/equation1"/>
    <dgm:cxn modelId="{BD238573-550D-4AB5-97D1-6CB8443679DC}" type="presParOf" srcId="{6D11274C-EF4A-4154-BAC5-774B4609ACC8}" destId="{CA9048DA-DB90-48B6-992C-32746E8EB3DA}" srcOrd="6" destOrd="0" presId="urn:microsoft.com/office/officeart/2005/8/layout/equation1"/>
    <dgm:cxn modelId="{CF07E31D-B6DA-49C9-AFB4-A125AD4D84CB}" type="presParOf" srcId="{6D11274C-EF4A-4154-BAC5-774B4609ACC8}" destId="{09745881-8AD7-49C8-96E0-A4C87A74EF0A}" srcOrd="7" destOrd="0" presId="urn:microsoft.com/office/officeart/2005/8/layout/equation1"/>
    <dgm:cxn modelId="{B416B6B3-DEEE-4820-84BF-E18551584299}" type="presParOf" srcId="{6D11274C-EF4A-4154-BAC5-774B4609ACC8}" destId="{A4B465EE-71A8-4CB4-9504-EEFF28B942B2}" srcOrd="8" destOrd="0" presId="urn:microsoft.com/office/officeart/2005/8/layout/equation1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90D65D-B5A6-469A-941E-6C9A1E018AED}" type="doc">
      <dgm:prSet loTypeId="urn:microsoft.com/office/officeart/2005/8/layout/hProcess9" loCatId="process" qsTypeId="urn:microsoft.com/office/officeart/2005/8/quickstyle/3d5" qsCatId="3D" csTypeId="urn:microsoft.com/office/officeart/2005/8/colors/accent1_3" csCatId="accent1" phldr="1"/>
      <dgm:spPr/>
    </dgm:pt>
    <dgm:pt modelId="{6462FCB8-8CA2-4943-95B4-B10CD53B7D02}">
      <dgm:prSet phldrT="[Текст]"/>
      <dgm:spPr/>
      <dgm:t>
        <a:bodyPr/>
        <a:lstStyle/>
        <a:p>
          <a:r>
            <a:rPr lang="uk-UA" b="1" i="1" dirty="0" smtClean="0"/>
            <a:t>Метод </a:t>
          </a:r>
          <a:endParaRPr lang="uk-UA" b="1" i="1" dirty="0"/>
        </a:p>
      </dgm:t>
    </dgm:pt>
    <dgm:pt modelId="{2ED1D661-CEEC-432F-91D0-A738F58E9F3C}" type="parTrans" cxnId="{F161A800-464C-453D-9FE6-A524F34FD6CC}">
      <dgm:prSet/>
      <dgm:spPr/>
      <dgm:t>
        <a:bodyPr/>
        <a:lstStyle/>
        <a:p>
          <a:endParaRPr lang="uk-UA"/>
        </a:p>
      </dgm:t>
    </dgm:pt>
    <dgm:pt modelId="{63F9FEEF-05D0-4BE5-856D-BA69D4341233}" type="sibTrans" cxnId="{F161A800-464C-453D-9FE6-A524F34FD6CC}">
      <dgm:prSet/>
      <dgm:spPr/>
      <dgm:t>
        <a:bodyPr/>
        <a:lstStyle/>
        <a:p>
          <a:endParaRPr lang="uk-UA"/>
        </a:p>
      </dgm:t>
    </dgm:pt>
    <dgm:pt modelId="{0C29B838-7C31-417A-91ED-7818943BD2FD}">
      <dgm:prSet phldrT="[Текст]"/>
      <dgm:spPr/>
      <dgm:t>
        <a:bodyPr/>
        <a:lstStyle/>
        <a:p>
          <a:r>
            <a:rPr lang="uk-UA" b="1" i="1" dirty="0" smtClean="0"/>
            <a:t>Методика </a:t>
          </a:r>
          <a:endParaRPr lang="uk-UA" b="1" i="1" dirty="0"/>
        </a:p>
      </dgm:t>
    </dgm:pt>
    <dgm:pt modelId="{FA8C0C0B-D924-4D5C-99BC-41CB340BD0C2}" type="parTrans" cxnId="{3A5184D3-BC8B-456C-B551-38DFCE6052F9}">
      <dgm:prSet/>
      <dgm:spPr/>
      <dgm:t>
        <a:bodyPr/>
        <a:lstStyle/>
        <a:p>
          <a:endParaRPr lang="uk-UA"/>
        </a:p>
      </dgm:t>
    </dgm:pt>
    <dgm:pt modelId="{A2567070-4EB5-4285-B0D7-AECB64183A8C}" type="sibTrans" cxnId="{3A5184D3-BC8B-456C-B551-38DFCE6052F9}">
      <dgm:prSet/>
      <dgm:spPr/>
      <dgm:t>
        <a:bodyPr/>
        <a:lstStyle/>
        <a:p>
          <a:endParaRPr lang="uk-UA"/>
        </a:p>
      </dgm:t>
    </dgm:pt>
    <dgm:pt modelId="{6E966258-E5A0-410C-9F88-3074C735F75E}">
      <dgm:prSet phldrT="[Текст]"/>
      <dgm:spPr/>
      <dgm:t>
        <a:bodyPr/>
        <a:lstStyle/>
        <a:p>
          <a:r>
            <a:rPr lang="uk-UA" b="1" i="1" dirty="0" smtClean="0"/>
            <a:t>Методологія</a:t>
          </a:r>
          <a:endParaRPr lang="uk-UA" b="1" i="1" dirty="0"/>
        </a:p>
      </dgm:t>
    </dgm:pt>
    <dgm:pt modelId="{4150CA33-48E8-4871-9E82-94374ABA36BE}" type="parTrans" cxnId="{380E71C4-C093-4923-9F41-ED5FA2BC474D}">
      <dgm:prSet/>
      <dgm:spPr/>
      <dgm:t>
        <a:bodyPr/>
        <a:lstStyle/>
        <a:p>
          <a:endParaRPr lang="uk-UA"/>
        </a:p>
      </dgm:t>
    </dgm:pt>
    <dgm:pt modelId="{A3B71034-790B-499F-B4D2-B51FA9B436D7}" type="sibTrans" cxnId="{380E71C4-C093-4923-9F41-ED5FA2BC474D}">
      <dgm:prSet/>
      <dgm:spPr/>
      <dgm:t>
        <a:bodyPr/>
        <a:lstStyle/>
        <a:p>
          <a:endParaRPr lang="uk-UA"/>
        </a:p>
      </dgm:t>
    </dgm:pt>
    <dgm:pt modelId="{F0BB9A76-7928-4A7C-A048-A28584D91DE1}" type="pres">
      <dgm:prSet presAssocID="{BB90D65D-B5A6-469A-941E-6C9A1E018AED}" presName="CompostProcess" presStyleCnt="0">
        <dgm:presLayoutVars>
          <dgm:dir/>
          <dgm:resizeHandles val="exact"/>
        </dgm:presLayoutVars>
      </dgm:prSet>
      <dgm:spPr/>
    </dgm:pt>
    <dgm:pt modelId="{094A638D-D98D-4A66-9457-4B2F91366D44}" type="pres">
      <dgm:prSet presAssocID="{BB90D65D-B5A6-469A-941E-6C9A1E018AED}" presName="arrow" presStyleLbl="bgShp" presStyleIdx="0" presStyleCnt="1"/>
      <dgm:spPr/>
    </dgm:pt>
    <dgm:pt modelId="{14B550E3-BA3D-4B6A-AC16-0AB6BECF369F}" type="pres">
      <dgm:prSet presAssocID="{BB90D65D-B5A6-469A-941E-6C9A1E018AED}" presName="linearProcess" presStyleCnt="0"/>
      <dgm:spPr/>
    </dgm:pt>
    <dgm:pt modelId="{868FF871-BD45-414E-966B-6CB4A9210CB3}" type="pres">
      <dgm:prSet presAssocID="{6462FCB8-8CA2-4943-95B4-B10CD53B7D0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0DD205F-C738-40A0-BDF5-6349AB6BB47F}" type="pres">
      <dgm:prSet presAssocID="{63F9FEEF-05D0-4BE5-856D-BA69D4341233}" presName="sibTrans" presStyleCnt="0"/>
      <dgm:spPr/>
    </dgm:pt>
    <dgm:pt modelId="{12D8ADDE-E543-4D1A-A6E9-444468B3EA45}" type="pres">
      <dgm:prSet presAssocID="{0C29B838-7C31-417A-91ED-7818943BD2F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2840D65-E1FF-4866-87BC-3E8BA75331F9}" type="pres">
      <dgm:prSet presAssocID="{A2567070-4EB5-4285-B0D7-AECB64183A8C}" presName="sibTrans" presStyleCnt="0"/>
      <dgm:spPr/>
    </dgm:pt>
    <dgm:pt modelId="{4D2C3899-5654-4455-9F3D-D62CC817BEE6}" type="pres">
      <dgm:prSet presAssocID="{6E966258-E5A0-410C-9F88-3074C735F75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A5184D3-BC8B-456C-B551-38DFCE6052F9}" srcId="{BB90D65D-B5A6-469A-941E-6C9A1E018AED}" destId="{0C29B838-7C31-417A-91ED-7818943BD2FD}" srcOrd="1" destOrd="0" parTransId="{FA8C0C0B-D924-4D5C-99BC-41CB340BD0C2}" sibTransId="{A2567070-4EB5-4285-B0D7-AECB64183A8C}"/>
    <dgm:cxn modelId="{71450D43-EDE9-4B00-89D5-99CC733DF16B}" type="presOf" srcId="{6462FCB8-8CA2-4943-95B4-B10CD53B7D02}" destId="{868FF871-BD45-414E-966B-6CB4A9210CB3}" srcOrd="0" destOrd="0" presId="urn:microsoft.com/office/officeart/2005/8/layout/hProcess9"/>
    <dgm:cxn modelId="{1628B9CA-D214-492F-8369-E9B20C54741A}" type="presOf" srcId="{6E966258-E5A0-410C-9F88-3074C735F75E}" destId="{4D2C3899-5654-4455-9F3D-D62CC817BEE6}" srcOrd="0" destOrd="0" presId="urn:microsoft.com/office/officeart/2005/8/layout/hProcess9"/>
    <dgm:cxn modelId="{380E71C4-C093-4923-9F41-ED5FA2BC474D}" srcId="{BB90D65D-B5A6-469A-941E-6C9A1E018AED}" destId="{6E966258-E5A0-410C-9F88-3074C735F75E}" srcOrd="2" destOrd="0" parTransId="{4150CA33-48E8-4871-9E82-94374ABA36BE}" sibTransId="{A3B71034-790B-499F-B4D2-B51FA9B436D7}"/>
    <dgm:cxn modelId="{F161A800-464C-453D-9FE6-A524F34FD6CC}" srcId="{BB90D65D-B5A6-469A-941E-6C9A1E018AED}" destId="{6462FCB8-8CA2-4943-95B4-B10CD53B7D02}" srcOrd="0" destOrd="0" parTransId="{2ED1D661-CEEC-432F-91D0-A738F58E9F3C}" sibTransId="{63F9FEEF-05D0-4BE5-856D-BA69D4341233}"/>
    <dgm:cxn modelId="{CF415E31-F1B0-4750-B714-F89C079813D0}" type="presOf" srcId="{0C29B838-7C31-417A-91ED-7818943BD2FD}" destId="{12D8ADDE-E543-4D1A-A6E9-444468B3EA45}" srcOrd="0" destOrd="0" presId="urn:microsoft.com/office/officeart/2005/8/layout/hProcess9"/>
    <dgm:cxn modelId="{FB057C2F-9011-48A0-A550-361826F3EF87}" type="presOf" srcId="{BB90D65D-B5A6-469A-941E-6C9A1E018AED}" destId="{F0BB9A76-7928-4A7C-A048-A28584D91DE1}" srcOrd="0" destOrd="0" presId="urn:microsoft.com/office/officeart/2005/8/layout/hProcess9"/>
    <dgm:cxn modelId="{BE669C83-3EE4-4ADA-9EBD-DD9A84A875FF}" type="presParOf" srcId="{F0BB9A76-7928-4A7C-A048-A28584D91DE1}" destId="{094A638D-D98D-4A66-9457-4B2F91366D44}" srcOrd="0" destOrd="0" presId="urn:microsoft.com/office/officeart/2005/8/layout/hProcess9"/>
    <dgm:cxn modelId="{D4F31E12-6DB2-468C-935D-7886AF110151}" type="presParOf" srcId="{F0BB9A76-7928-4A7C-A048-A28584D91DE1}" destId="{14B550E3-BA3D-4B6A-AC16-0AB6BECF369F}" srcOrd="1" destOrd="0" presId="urn:microsoft.com/office/officeart/2005/8/layout/hProcess9"/>
    <dgm:cxn modelId="{39A95E77-A2E5-4CA2-84A1-540AB5696C9A}" type="presParOf" srcId="{14B550E3-BA3D-4B6A-AC16-0AB6BECF369F}" destId="{868FF871-BD45-414E-966B-6CB4A9210CB3}" srcOrd="0" destOrd="0" presId="urn:microsoft.com/office/officeart/2005/8/layout/hProcess9"/>
    <dgm:cxn modelId="{4FC5D2F3-F8D4-4A01-BB38-8300A505CC49}" type="presParOf" srcId="{14B550E3-BA3D-4B6A-AC16-0AB6BECF369F}" destId="{B0DD205F-C738-40A0-BDF5-6349AB6BB47F}" srcOrd="1" destOrd="0" presId="urn:microsoft.com/office/officeart/2005/8/layout/hProcess9"/>
    <dgm:cxn modelId="{E9726096-1BA4-416C-8629-B0D509B97651}" type="presParOf" srcId="{14B550E3-BA3D-4B6A-AC16-0AB6BECF369F}" destId="{12D8ADDE-E543-4D1A-A6E9-444468B3EA45}" srcOrd="2" destOrd="0" presId="urn:microsoft.com/office/officeart/2005/8/layout/hProcess9"/>
    <dgm:cxn modelId="{A83858D2-DEA0-4DAA-A085-58452D1269BA}" type="presParOf" srcId="{14B550E3-BA3D-4B6A-AC16-0AB6BECF369F}" destId="{52840D65-E1FF-4866-87BC-3E8BA75331F9}" srcOrd="3" destOrd="0" presId="urn:microsoft.com/office/officeart/2005/8/layout/hProcess9"/>
    <dgm:cxn modelId="{1F6883FC-5A7A-4559-A07C-50203B499D49}" type="presParOf" srcId="{14B550E3-BA3D-4B6A-AC16-0AB6BECF369F}" destId="{4D2C3899-5654-4455-9F3D-D62CC817BEE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34583A-DAB5-4E07-883D-4AE32474BAE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D49CAD3D-4158-49F1-B863-B978CEE284C9}">
      <dgm:prSet phldrT="[Текст]" custT="1"/>
      <dgm:spPr/>
      <dgm:t>
        <a:bodyPr/>
        <a:lstStyle/>
        <a:p>
          <a:r>
            <a:rPr lang="uk-UA" sz="3200" b="1" i="1" dirty="0" smtClean="0"/>
            <a:t>Діалектичний метод (принципи)</a:t>
          </a:r>
          <a:r>
            <a:rPr lang="uk-UA" sz="4000" b="1" i="1" dirty="0" smtClean="0"/>
            <a:t>:</a:t>
          </a:r>
          <a:endParaRPr lang="uk-UA" sz="4000" b="1" i="1" dirty="0"/>
        </a:p>
      </dgm:t>
    </dgm:pt>
    <dgm:pt modelId="{747CF745-A27D-4D46-A966-EDC14B13878E}" type="parTrans" cxnId="{7F9DA693-374A-4B47-B875-9052508115A2}">
      <dgm:prSet/>
      <dgm:spPr/>
      <dgm:t>
        <a:bodyPr/>
        <a:lstStyle/>
        <a:p>
          <a:endParaRPr lang="uk-UA"/>
        </a:p>
      </dgm:t>
    </dgm:pt>
    <dgm:pt modelId="{F5DE7EAB-3396-40A5-8ABC-0A99C362E27A}" type="sibTrans" cxnId="{7F9DA693-374A-4B47-B875-9052508115A2}">
      <dgm:prSet/>
      <dgm:spPr/>
      <dgm:t>
        <a:bodyPr/>
        <a:lstStyle/>
        <a:p>
          <a:endParaRPr lang="uk-UA"/>
        </a:p>
      </dgm:t>
    </dgm:pt>
    <dgm:pt modelId="{2AA8F834-0DF4-49EA-8B3D-864289B39FF9}">
      <dgm:prSet phldrT="[Текст]" custT="1"/>
      <dgm:spPr/>
      <dgm:t>
        <a:bodyPr/>
        <a:lstStyle/>
        <a:p>
          <a:r>
            <a:rPr lang="uk-UA" sz="2400" dirty="0" smtClean="0"/>
            <a:t>розглядати об'єкти, що досліджуються у світлі діалектичних законів;</a:t>
          </a:r>
          <a:endParaRPr lang="uk-UA" sz="2400" b="1" i="1" dirty="0"/>
        </a:p>
      </dgm:t>
    </dgm:pt>
    <dgm:pt modelId="{58876970-E769-4084-9B35-2E02CD250288}" type="parTrans" cxnId="{3B9F1436-AECC-4DC0-8F23-DB8CDE2F6D55}">
      <dgm:prSet/>
      <dgm:spPr/>
      <dgm:t>
        <a:bodyPr/>
        <a:lstStyle/>
        <a:p>
          <a:endParaRPr lang="uk-UA"/>
        </a:p>
      </dgm:t>
    </dgm:pt>
    <dgm:pt modelId="{676C2F71-7F7E-4717-AB63-9FB5B1DC25DE}" type="sibTrans" cxnId="{3B9F1436-AECC-4DC0-8F23-DB8CDE2F6D55}">
      <dgm:prSet/>
      <dgm:spPr/>
      <dgm:t>
        <a:bodyPr/>
        <a:lstStyle/>
        <a:p>
          <a:endParaRPr lang="uk-UA"/>
        </a:p>
      </dgm:t>
    </dgm:pt>
    <dgm:pt modelId="{35E8EA4A-E5BA-4B91-95B3-357F3570D3AA}">
      <dgm:prSet phldrT="[Текст]" custT="1"/>
      <dgm:spPr/>
      <dgm:t>
        <a:bodyPr/>
        <a:lstStyle/>
        <a:p>
          <a:r>
            <a:rPr lang="uk-UA" sz="3200" b="1" i="1" dirty="0" smtClean="0"/>
            <a:t>Метафізичний метод</a:t>
          </a:r>
          <a:r>
            <a:rPr lang="uk-UA" sz="4000" b="1" i="1" dirty="0" smtClean="0"/>
            <a:t>:</a:t>
          </a:r>
          <a:endParaRPr lang="uk-UA" sz="4000" b="1" i="1" dirty="0"/>
        </a:p>
      </dgm:t>
    </dgm:pt>
    <dgm:pt modelId="{EF3CE582-2C4E-40DB-A898-CF8F1B92D073}" type="parTrans" cxnId="{CA1E1FC0-634E-424C-A776-3FDF90515DD1}">
      <dgm:prSet/>
      <dgm:spPr/>
      <dgm:t>
        <a:bodyPr/>
        <a:lstStyle/>
        <a:p>
          <a:endParaRPr lang="uk-UA"/>
        </a:p>
      </dgm:t>
    </dgm:pt>
    <dgm:pt modelId="{4EE5655D-A59E-4F55-A829-3E1606634193}" type="sibTrans" cxnId="{CA1E1FC0-634E-424C-A776-3FDF90515DD1}">
      <dgm:prSet/>
      <dgm:spPr/>
      <dgm:t>
        <a:bodyPr/>
        <a:lstStyle/>
        <a:p>
          <a:endParaRPr lang="uk-UA"/>
        </a:p>
      </dgm:t>
    </dgm:pt>
    <dgm:pt modelId="{1F0E4207-A54F-4266-97F4-C98D72DDCB4B}">
      <dgm:prSet phldrT="[Текст]" custT="1"/>
      <dgm:spPr/>
      <dgm:t>
        <a:bodyPr/>
        <a:lstStyle/>
        <a:p>
          <a:r>
            <a:rPr lang="uk-UA" sz="2400" i="1" dirty="0" smtClean="0"/>
            <a:t>Метафізика розглядає речі і явища ізольовано, окремо, незалежно одне від одного. Метафізична думка спрямована до простого, єдиного й цілісного</a:t>
          </a:r>
          <a:r>
            <a:rPr lang="uk-UA" sz="2400" dirty="0" smtClean="0"/>
            <a:t>.</a:t>
          </a:r>
          <a:endParaRPr lang="uk-UA" sz="2400" b="1" i="1" dirty="0"/>
        </a:p>
      </dgm:t>
    </dgm:pt>
    <dgm:pt modelId="{4DB695BE-F29A-4013-8C69-AA4E4C23FB28}" type="parTrans" cxnId="{89D1BB4D-EEC1-40AD-8326-A8263973BF1D}">
      <dgm:prSet/>
      <dgm:spPr/>
      <dgm:t>
        <a:bodyPr/>
        <a:lstStyle/>
        <a:p>
          <a:endParaRPr lang="uk-UA"/>
        </a:p>
      </dgm:t>
    </dgm:pt>
    <dgm:pt modelId="{13C99E87-A19C-4A81-8B30-706EB3D27777}" type="sibTrans" cxnId="{89D1BB4D-EEC1-40AD-8326-A8263973BF1D}">
      <dgm:prSet/>
      <dgm:spPr/>
      <dgm:t>
        <a:bodyPr/>
        <a:lstStyle/>
        <a:p>
          <a:endParaRPr lang="uk-UA"/>
        </a:p>
      </dgm:t>
    </dgm:pt>
    <dgm:pt modelId="{C685FAA8-452A-4E5D-8489-6D1567DA2E90}">
      <dgm:prSet phldrT="[Текст]" custT="1"/>
      <dgm:spPr/>
      <dgm:t>
        <a:bodyPr/>
        <a:lstStyle/>
        <a:p>
          <a:r>
            <a:rPr lang="uk-UA" sz="2400" dirty="0" smtClean="0"/>
            <a:t>спираючись на філософські категорії: загального, особливого й одиничного; </a:t>
          </a:r>
          <a:endParaRPr lang="uk-UA" sz="2400" b="1" i="1" dirty="0"/>
        </a:p>
      </dgm:t>
    </dgm:pt>
    <dgm:pt modelId="{72D2FF91-B7F6-45C9-815C-F55383FCE770}" type="parTrans" cxnId="{800B210E-A45B-454E-BC06-E2EB81DA4286}">
      <dgm:prSet/>
      <dgm:spPr/>
      <dgm:t>
        <a:bodyPr/>
        <a:lstStyle/>
        <a:p>
          <a:endParaRPr lang="uk-UA"/>
        </a:p>
      </dgm:t>
    </dgm:pt>
    <dgm:pt modelId="{84DD9D12-E6E6-49B1-B63E-6C60C4542C16}" type="sibTrans" cxnId="{800B210E-A45B-454E-BC06-E2EB81DA4286}">
      <dgm:prSet/>
      <dgm:spPr/>
      <dgm:t>
        <a:bodyPr/>
        <a:lstStyle/>
        <a:p>
          <a:endParaRPr lang="uk-UA"/>
        </a:p>
      </dgm:t>
    </dgm:pt>
    <dgm:pt modelId="{4E3D6755-25A2-4E68-837C-64758C59853A}">
      <dgm:prSet phldrT="[Текст]" custT="1"/>
      <dgm:spPr/>
      <dgm:t>
        <a:bodyPr/>
        <a:lstStyle/>
        <a:p>
          <a:r>
            <a:rPr lang="uk-UA" sz="2400" dirty="0" smtClean="0"/>
            <a:t>об'єкт дослідження як об'єктивна реальність;</a:t>
          </a:r>
          <a:endParaRPr lang="uk-UA" sz="2400" b="1" i="1" dirty="0"/>
        </a:p>
      </dgm:t>
    </dgm:pt>
    <dgm:pt modelId="{7DBE8A13-6A33-44B9-A6F4-E14C6623542E}" type="parTrans" cxnId="{F371375A-628A-4A0A-B547-AAF91CA57476}">
      <dgm:prSet/>
      <dgm:spPr/>
      <dgm:t>
        <a:bodyPr/>
        <a:lstStyle/>
        <a:p>
          <a:endParaRPr lang="uk-UA"/>
        </a:p>
      </dgm:t>
    </dgm:pt>
    <dgm:pt modelId="{4582CBD5-D036-458C-A8E2-D098F736ECFE}" type="sibTrans" cxnId="{F371375A-628A-4A0A-B547-AAF91CA57476}">
      <dgm:prSet/>
      <dgm:spPr/>
      <dgm:t>
        <a:bodyPr/>
        <a:lstStyle/>
        <a:p>
          <a:endParaRPr lang="uk-UA"/>
        </a:p>
      </dgm:t>
    </dgm:pt>
    <dgm:pt modelId="{7476FFB7-F89E-4C08-B056-DCC7464322F9}">
      <dgm:prSet phldrT="[Текст]" custT="1"/>
      <dgm:spPr/>
      <dgm:t>
        <a:bodyPr/>
        <a:lstStyle/>
        <a:p>
          <a:endParaRPr lang="uk-UA" sz="2400" b="1" i="1" dirty="0"/>
        </a:p>
      </dgm:t>
    </dgm:pt>
    <dgm:pt modelId="{90D722A0-729B-4DFE-A0EA-BBD13C710306}" type="parTrans" cxnId="{F4A527DD-DDC0-4A86-8B10-C139076227B0}">
      <dgm:prSet/>
      <dgm:spPr/>
      <dgm:t>
        <a:bodyPr/>
        <a:lstStyle/>
        <a:p>
          <a:endParaRPr lang="uk-UA"/>
        </a:p>
      </dgm:t>
    </dgm:pt>
    <dgm:pt modelId="{174B9A97-3DA2-4211-8967-2A79F74CFE21}" type="sibTrans" cxnId="{F4A527DD-DDC0-4A86-8B10-C139076227B0}">
      <dgm:prSet/>
      <dgm:spPr/>
      <dgm:t>
        <a:bodyPr/>
        <a:lstStyle/>
        <a:p>
          <a:endParaRPr lang="uk-UA"/>
        </a:p>
      </dgm:t>
    </dgm:pt>
    <dgm:pt modelId="{4A7CFDD4-855C-4925-AF1E-1583CD6EE080}">
      <dgm:prSet phldrT="[Текст]" custT="1"/>
      <dgm:spPr/>
      <dgm:t>
        <a:bodyPr/>
        <a:lstStyle/>
        <a:p>
          <a:r>
            <a:rPr lang="uk-UA" sz="2400" dirty="0" smtClean="0"/>
            <a:t>розглядати досліджувані предмети і явища: всебічно, у загальному зв'язку і взаємозалежності. у безперервній зміні, розвитку</a:t>
          </a:r>
          <a:endParaRPr lang="uk-UA" sz="2400" b="1" i="1" dirty="0"/>
        </a:p>
      </dgm:t>
    </dgm:pt>
    <dgm:pt modelId="{43710038-DC6B-4D93-B41A-25C17E9EF589}" type="parTrans" cxnId="{ACE91AE8-30CA-4C27-840D-4C90E52E56B6}">
      <dgm:prSet/>
      <dgm:spPr/>
      <dgm:t>
        <a:bodyPr/>
        <a:lstStyle/>
        <a:p>
          <a:endParaRPr lang="uk-UA"/>
        </a:p>
      </dgm:t>
    </dgm:pt>
    <dgm:pt modelId="{2919EF0B-2E31-4DBE-9497-1CE3ECB79E3F}" type="sibTrans" cxnId="{ACE91AE8-30CA-4C27-840D-4C90E52E56B6}">
      <dgm:prSet/>
      <dgm:spPr/>
      <dgm:t>
        <a:bodyPr/>
        <a:lstStyle/>
        <a:p>
          <a:endParaRPr lang="uk-UA"/>
        </a:p>
      </dgm:t>
    </dgm:pt>
    <dgm:pt modelId="{A617982F-40C0-4CF2-BB5C-D7ECD926DEDD}" type="pres">
      <dgm:prSet presAssocID="{BB34583A-DAB5-4E07-883D-4AE32474BAE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BF7F53F-D49B-4A4F-BB45-4CCE25FB5DAC}" type="pres">
      <dgm:prSet presAssocID="{D49CAD3D-4158-49F1-B863-B978CEE284C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612FA23-5A4B-4BD5-98C6-A0DD18D5343A}" type="pres">
      <dgm:prSet presAssocID="{D49CAD3D-4158-49F1-B863-B978CEE284C9}" presName="childText" presStyleLbl="revTx" presStyleIdx="0" presStyleCnt="2" custScaleY="9339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67DB899-9A99-4F77-AF6D-9FF423EEACB9}" type="pres">
      <dgm:prSet presAssocID="{35E8EA4A-E5BA-4B91-95B3-357F3570D3AA}" presName="parentText" presStyleLbl="node1" presStyleIdx="1" presStyleCnt="2" custScaleY="10641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BC8818F-A17F-47FE-A5D9-1F27818D4502}" type="pres">
      <dgm:prSet presAssocID="{35E8EA4A-E5BA-4B91-95B3-357F3570D3A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5E08E8B-31F3-4941-8D9B-7DA0DDF75503}" type="presOf" srcId="{2AA8F834-0DF4-49EA-8B3D-864289B39FF9}" destId="{D612FA23-5A4B-4BD5-98C6-A0DD18D5343A}" srcOrd="0" destOrd="0" presId="urn:microsoft.com/office/officeart/2005/8/layout/vList2"/>
    <dgm:cxn modelId="{FBB867B9-9B6F-47A1-B8FD-D9D21645037A}" type="presOf" srcId="{4A7CFDD4-855C-4925-AF1E-1583CD6EE080}" destId="{D612FA23-5A4B-4BD5-98C6-A0DD18D5343A}" srcOrd="0" destOrd="3" presId="urn:microsoft.com/office/officeart/2005/8/layout/vList2"/>
    <dgm:cxn modelId="{CA1E1FC0-634E-424C-A776-3FDF90515DD1}" srcId="{BB34583A-DAB5-4E07-883D-4AE32474BAE9}" destId="{35E8EA4A-E5BA-4B91-95B3-357F3570D3AA}" srcOrd="1" destOrd="0" parTransId="{EF3CE582-2C4E-40DB-A898-CF8F1B92D073}" sibTransId="{4EE5655D-A59E-4F55-A829-3E1606634193}"/>
    <dgm:cxn modelId="{B6C69A30-81B2-47F1-B0E7-5F8689883AEF}" type="presOf" srcId="{1F0E4207-A54F-4266-97F4-C98D72DDCB4B}" destId="{5BC8818F-A17F-47FE-A5D9-1F27818D4502}" srcOrd="0" destOrd="0" presId="urn:microsoft.com/office/officeart/2005/8/layout/vList2"/>
    <dgm:cxn modelId="{89D1BB4D-EEC1-40AD-8326-A8263973BF1D}" srcId="{35E8EA4A-E5BA-4B91-95B3-357F3570D3AA}" destId="{1F0E4207-A54F-4266-97F4-C98D72DDCB4B}" srcOrd="0" destOrd="0" parTransId="{4DB695BE-F29A-4013-8C69-AA4E4C23FB28}" sibTransId="{13C99E87-A19C-4A81-8B30-706EB3D27777}"/>
    <dgm:cxn modelId="{96203992-180D-4649-ACA9-56C652689809}" type="presOf" srcId="{4E3D6755-25A2-4E68-837C-64758C59853A}" destId="{D612FA23-5A4B-4BD5-98C6-A0DD18D5343A}" srcOrd="0" destOrd="2" presId="urn:microsoft.com/office/officeart/2005/8/layout/vList2"/>
    <dgm:cxn modelId="{3B9F1436-AECC-4DC0-8F23-DB8CDE2F6D55}" srcId="{D49CAD3D-4158-49F1-B863-B978CEE284C9}" destId="{2AA8F834-0DF4-49EA-8B3D-864289B39FF9}" srcOrd="0" destOrd="0" parTransId="{58876970-E769-4084-9B35-2E02CD250288}" sibTransId="{676C2F71-7F7E-4717-AB63-9FB5B1DC25DE}"/>
    <dgm:cxn modelId="{C606D611-04C9-4EA2-B60C-2E0B83F47F70}" type="presOf" srcId="{BB34583A-DAB5-4E07-883D-4AE32474BAE9}" destId="{A617982F-40C0-4CF2-BB5C-D7ECD926DEDD}" srcOrd="0" destOrd="0" presId="urn:microsoft.com/office/officeart/2005/8/layout/vList2"/>
    <dgm:cxn modelId="{800B210E-A45B-454E-BC06-E2EB81DA4286}" srcId="{D49CAD3D-4158-49F1-B863-B978CEE284C9}" destId="{C685FAA8-452A-4E5D-8489-6D1567DA2E90}" srcOrd="1" destOrd="0" parTransId="{72D2FF91-B7F6-45C9-815C-F55383FCE770}" sibTransId="{84DD9D12-E6E6-49B1-B63E-6C60C4542C16}"/>
    <dgm:cxn modelId="{500F276B-075D-4EA8-B04F-F1E94C9F109D}" type="presOf" srcId="{D49CAD3D-4158-49F1-B863-B978CEE284C9}" destId="{2BF7F53F-D49B-4A4F-BB45-4CCE25FB5DAC}" srcOrd="0" destOrd="0" presId="urn:microsoft.com/office/officeart/2005/8/layout/vList2"/>
    <dgm:cxn modelId="{7F9DA693-374A-4B47-B875-9052508115A2}" srcId="{BB34583A-DAB5-4E07-883D-4AE32474BAE9}" destId="{D49CAD3D-4158-49F1-B863-B978CEE284C9}" srcOrd="0" destOrd="0" parTransId="{747CF745-A27D-4D46-A966-EDC14B13878E}" sibTransId="{F5DE7EAB-3396-40A5-8ABC-0A99C362E27A}"/>
    <dgm:cxn modelId="{F371375A-628A-4A0A-B547-AAF91CA57476}" srcId="{D49CAD3D-4158-49F1-B863-B978CEE284C9}" destId="{4E3D6755-25A2-4E68-837C-64758C59853A}" srcOrd="2" destOrd="0" parTransId="{7DBE8A13-6A33-44B9-A6F4-E14C6623542E}" sibTransId="{4582CBD5-D036-458C-A8E2-D098F736ECFE}"/>
    <dgm:cxn modelId="{ACE91AE8-30CA-4C27-840D-4C90E52E56B6}" srcId="{D49CAD3D-4158-49F1-B863-B978CEE284C9}" destId="{4A7CFDD4-855C-4925-AF1E-1583CD6EE080}" srcOrd="3" destOrd="0" parTransId="{43710038-DC6B-4D93-B41A-25C17E9EF589}" sibTransId="{2919EF0B-2E31-4DBE-9497-1CE3ECB79E3F}"/>
    <dgm:cxn modelId="{F4A527DD-DDC0-4A86-8B10-C139076227B0}" srcId="{D49CAD3D-4158-49F1-B863-B978CEE284C9}" destId="{7476FFB7-F89E-4C08-B056-DCC7464322F9}" srcOrd="4" destOrd="0" parTransId="{90D722A0-729B-4DFE-A0EA-BBD13C710306}" sibTransId="{174B9A97-3DA2-4211-8967-2A79F74CFE21}"/>
    <dgm:cxn modelId="{92832E8E-84F1-4CC1-BFD0-A20BE23E8C03}" type="presOf" srcId="{35E8EA4A-E5BA-4B91-95B3-357F3570D3AA}" destId="{C67DB899-9A99-4F77-AF6D-9FF423EEACB9}" srcOrd="0" destOrd="0" presId="urn:microsoft.com/office/officeart/2005/8/layout/vList2"/>
    <dgm:cxn modelId="{EDD8CD7E-69F6-4C82-BA65-8B7E1A2136A6}" type="presOf" srcId="{C685FAA8-452A-4E5D-8489-6D1567DA2E90}" destId="{D612FA23-5A4B-4BD5-98C6-A0DD18D5343A}" srcOrd="0" destOrd="1" presId="urn:microsoft.com/office/officeart/2005/8/layout/vList2"/>
    <dgm:cxn modelId="{FAF23E10-32F3-4D5A-81F5-5FDB83906945}" type="presOf" srcId="{7476FFB7-F89E-4C08-B056-DCC7464322F9}" destId="{D612FA23-5A4B-4BD5-98C6-A0DD18D5343A}" srcOrd="0" destOrd="4" presId="urn:microsoft.com/office/officeart/2005/8/layout/vList2"/>
    <dgm:cxn modelId="{70253093-7E3F-4F16-8840-AF2F013F082C}" type="presParOf" srcId="{A617982F-40C0-4CF2-BB5C-D7ECD926DEDD}" destId="{2BF7F53F-D49B-4A4F-BB45-4CCE25FB5DAC}" srcOrd="0" destOrd="0" presId="urn:microsoft.com/office/officeart/2005/8/layout/vList2"/>
    <dgm:cxn modelId="{BF41A877-EC86-4067-A86D-3C5EFB25EAE8}" type="presParOf" srcId="{A617982F-40C0-4CF2-BB5C-D7ECD926DEDD}" destId="{D612FA23-5A4B-4BD5-98C6-A0DD18D5343A}" srcOrd="1" destOrd="0" presId="urn:microsoft.com/office/officeart/2005/8/layout/vList2"/>
    <dgm:cxn modelId="{614A6D2A-6BD4-49C4-B690-6730FF25815E}" type="presParOf" srcId="{A617982F-40C0-4CF2-BB5C-D7ECD926DEDD}" destId="{C67DB899-9A99-4F77-AF6D-9FF423EEACB9}" srcOrd="2" destOrd="0" presId="urn:microsoft.com/office/officeart/2005/8/layout/vList2"/>
    <dgm:cxn modelId="{602E2457-5576-4716-A6F0-480AA4539C78}" type="presParOf" srcId="{A617982F-40C0-4CF2-BB5C-D7ECD926DEDD}" destId="{5BC8818F-A17F-47FE-A5D9-1F27818D4502}" srcOrd="3" destOrd="0" presId="urn:microsoft.com/office/officeart/2005/8/layout/vList2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34583A-DAB5-4E07-883D-4AE32474BAE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D49CAD3D-4158-49F1-B863-B978CEE284C9}">
      <dgm:prSet phldrT="[Текст]" custT="1"/>
      <dgm:spPr/>
      <dgm:t>
        <a:bodyPr/>
        <a:lstStyle/>
        <a:p>
          <a:r>
            <a:rPr lang="uk-UA" sz="3600" b="1" i="1" dirty="0" err="1" smtClean="0"/>
            <a:t>Загальнологічні</a:t>
          </a:r>
          <a:r>
            <a:rPr lang="uk-UA" sz="3600" b="1" i="1" dirty="0" smtClean="0"/>
            <a:t> методи:</a:t>
          </a:r>
          <a:endParaRPr lang="uk-UA" sz="3600" b="1" i="1" dirty="0"/>
        </a:p>
      </dgm:t>
    </dgm:pt>
    <dgm:pt modelId="{747CF745-A27D-4D46-A966-EDC14B13878E}" type="parTrans" cxnId="{7F9DA693-374A-4B47-B875-9052508115A2}">
      <dgm:prSet/>
      <dgm:spPr/>
      <dgm:t>
        <a:bodyPr/>
        <a:lstStyle/>
        <a:p>
          <a:endParaRPr lang="uk-UA"/>
        </a:p>
      </dgm:t>
    </dgm:pt>
    <dgm:pt modelId="{F5DE7EAB-3396-40A5-8ABC-0A99C362E27A}" type="sibTrans" cxnId="{7F9DA693-374A-4B47-B875-9052508115A2}">
      <dgm:prSet/>
      <dgm:spPr/>
      <dgm:t>
        <a:bodyPr/>
        <a:lstStyle/>
        <a:p>
          <a:endParaRPr lang="uk-UA"/>
        </a:p>
      </dgm:t>
    </dgm:pt>
    <dgm:pt modelId="{2AA8F834-0DF4-49EA-8B3D-864289B39FF9}">
      <dgm:prSet phldrT="[Текст]" custT="1"/>
      <dgm:spPr/>
      <dgm:t>
        <a:bodyPr anchor="ctr"/>
        <a:lstStyle/>
        <a:p>
          <a:r>
            <a:rPr lang="uk-UA" sz="1800" i="1" dirty="0" smtClean="0"/>
            <a:t> </a:t>
          </a:r>
          <a:r>
            <a:rPr lang="uk-UA" sz="2400" dirty="0" smtClean="0"/>
            <a:t>аналіз, синтез, індукція, дедукція, аналогія.</a:t>
          </a:r>
          <a:endParaRPr lang="uk-UA" sz="2400" b="1" i="1" dirty="0"/>
        </a:p>
      </dgm:t>
    </dgm:pt>
    <dgm:pt modelId="{58876970-E769-4084-9B35-2E02CD250288}" type="parTrans" cxnId="{3B9F1436-AECC-4DC0-8F23-DB8CDE2F6D55}">
      <dgm:prSet/>
      <dgm:spPr/>
      <dgm:t>
        <a:bodyPr/>
        <a:lstStyle/>
        <a:p>
          <a:endParaRPr lang="uk-UA"/>
        </a:p>
      </dgm:t>
    </dgm:pt>
    <dgm:pt modelId="{676C2F71-7F7E-4717-AB63-9FB5B1DC25DE}" type="sibTrans" cxnId="{3B9F1436-AECC-4DC0-8F23-DB8CDE2F6D55}">
      <dgm:prSet/>
      <dgm:spPr/>
      <dgm:t>
        <a:bodyPr/>
        <a:lstStyle/>
        <a:p>
          <a:endParaRPr lang="uk-UA"/>
        </a:p>
      </dgm:t>
    </dgm:pt>
    <dgm:pt modelId="{35E8EA4A-E5BA-4B91-95B3-357F3570D3AA}">
      <dgm:prSet phldrT="[Текст]" custT="1"/>
      <dgm:spPr/>
      <dgm:t>
        <a:bodyPr/>
        <a:lstStyle/>
        <a:p>
          <a:r>
            <a:rPr lang="uk-UA" sz="3600" b="1" i="1" dirty="0" smtClean="0"/>
            <a:t>Теоретичні:</a:t>
          </a:r>
          <a:endParaRPr lang="uk-UA" sz="3600" b="1" i="1" dirty="0"/>
        </a:p>
      </dgm:t>
    </dgm:pt>
    <dgm:pt modelId="{EF3CE582-2C4E-40DB-A898-CF8F1B92D073}" type="parTrans" cxnId="{CA1E1FC0-634E-424C-A776-3FDF90515DD1}">
      <dgm:prSet/>
      <dgm:spPr/>
      <dgm:t>
        <a:bodyPr/>
        <a:lstStyle/>
        <a:p>
          <a:endParaRPr lang="uk-UA"/>
        </a:p>
      </dgm:t>
    </dgm:pt>
    <dgm:pt modelId="{4EE5655D-A59E-4F55-A829-3E1606634193}" type="sibTrans" cxnId="{CA1E1FC0-634E-424C-A776-3FDF90515DD1}">
      <dgm:prSet/>
      <dgm:spPr/>
      <dgm:t>
        <a:bodyPr/>
        <a:lstStyle/>
        <a:p>
          <a:endParaRPr lang="uk-UA"/>
        </a:p>
      </dgm:t>
    </dgm:pt>
    <dgm:pt modelId="{1F0E4207-A54F-4266-97F4-C98D72DDCB4B}">
      <dgm:prSet phldrT="[Текст]" custT="1"/>
      <dgm:spPr/>
      <dgm:t>
        <a:bodyPr/>
        <a:lstStyle/>
        <a:p>
          <a:r>
            <a:rPr lang="uk-UA" sz="2400" dirty="0" smtClean="0"/>
            <a:t>аксіоматичний, гіпотетичний, формалізація, абстрагування, ранжирування, узагальнення, історичний, метод системного аналізу.</a:t>
          </a:r>
          <a:endParaRPr lang="uk-UA" sz="2400" b="1" i="1" dirty="0"/>
        </a:p>
      </dgm:t>
    </dgm:pt>
    <dgm:pt modelId="{4DB695BE-F29A-4013-8C69-AA4E4C23FB28}" type="parTrans" cxnId="{89D1BB4D-EEC1-40AD-8326-A8263973BF1D}">
      <dgm:prSet/>
      <dgm:spPr/>
      <dgm:t>
        <a:bodyPr/>
        <a:lstStyle/>
        <a:p>
          <a:endParaRPr lang="uk-UA"/>
        </a:p>
      </dgm:t>
    </dgm:pt>
    <dgm:pt modelId="{13C99E87-A19C-4A81-8B30-706EB3D27777}" type="sibTrans" cxnId="{89D1BB4D-EEC1-40AD-8326-A8263973BF1D}">
      <dgm:prSet/>
      <dgm:spPr/>
      <dgm:t>
        <a:bodyPr/>
        <a:lstStyle/>
        <a:p>
          <a:endParaRPr lang="uk-UA"/>
        </a:p>
      </dgm:t>
    </dgm:pt>
    <dgm:pt modelId="{F0747EAD-00BE-4560-8FD4-8301E3E5B3A0}">
      <dgm:prSet custT="1"/>
      <dgm:spPr/>
      <dgm:t>
        <a:bodyPr/>
        <a:lstStyle/>
        <a:p>
          <a:r>
            <a:rPr lang="uk-UA" sz="3600" b="1" i="1" dirty="0" smtClean="0"/>
            <a:t>Емпіричні:</a:t>
          </a:r>
          <a:endParaRPr lang="uk-UA" sz="3600" b="1" i="1" dirty="0"/>
        </a:p>
      </dgm:t>
    </dgm:pt>
    <dgm:pt modelId="{39075523-5F8C-4163-BB8D-70BC6355F4A7}" type="sibTrans" cxnId="{56D1F72E-4A8A-4E0B-9AF4-0BFE0C20903B}">
      <dgm:prSet/>
      <dgm:spPr/>
      <dgm:t>
        <a:bodyPr/>
        <a:lstStyle/>
        <a:p>
          <a:endParaRPr lang="uk-UA"/>
        </a:p>
      </dgm:t>
    </dgm:pt>
    <dgm:pt modelId="{C58EC3CD-30CA-447D-B9AD-4BCCBBDADFF6}" type="parTrans" cxnId="{56D1F72E-4A8A-4E0B-9AF4-0BFE0C20903B}">
      <dgm:prSet/>
      <dgm:spPr/>
      <dgm:t>
        <a:bodyPr/>
        <a:lstStyle/>
        <a:p>
          <a:endParaRPr lang="uk-UA"/>
        </a:p>
      </dgm:t>
    </dgm:pt>
    <dgm:pt modelId="{CD44D854-DA3C-4AF1-9202-CD3F5B6AF6E4}">
      <dgm:prSet/>
      <dgm:spPr/>
      <dgm:t>
        <a:bodyPr/>
        <a:lstStyle/>
        <a:p>
          <a:endParaRPr lang="uk-UA"/>
        </a:p>
      </dgm:t>
    </dgm:pt>
    <dgm:pt modelId="{42335A46-D305-46B0-BDB4-977CD73CE8F3}" type="parTrans" cxnId="{72E6A532-1483-48A8-8561-C869462008AD}">
      <dgm:prSet/>
      <dgm:spPr/>
      <dgm:t>
        <a:bodyPr/>
        <a:lstStyle/>
        <a:p>
          <a:endParaRPr lang="uk-UA"/>
        </a:p>
      </dgm:t>
    </dgm:pt>
    <dgm:pt modelId="{AE7EB2DE-99F2-42E0-B024-C69A6EEEA79B}" type="sibTrans" cxnId="{72E6A532-1483-48A8-8561-C869462008AD}">
      <dgm:prSet/>
      <dgm:spPr/>
      <dgm:t>
        <a:bodyPr/>
        <a:lstStyle/>
        <a:p>
          <a:endParaRPr lang="uk-UA"/>
        </a:p>
      </dgm:t>
    </dgm:pt>
    <dgm:pt modelId="{A617982F-40C0-4CF2-BB5C-D7ECD926DEDD}" type="pres">
      <dgm:prSet presAssocID="{BB34583A-DAB5-4E07-883D-4AE32474BAE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BF7F53F-D49B-4A4F-BB45-4CCE25FB5DAC}" type="pres">
      <dgm:prSet presAssocID="{D49CAD3D-4158-49F1-B863-B978CEE284C9}" presName="parentText" presStyleLbl="node1" presStyleIdx="0" presStyleCnt="3" custScaleY="5611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612FA23-5A4B-4BD5-98C6-A0DD18D5343A}" type="pres">
      <dgm:prSet presAssocID="{D49CAD3D-4158-49F1-B863-B978CEE284C9}" presName="childText" presStyleLbl="revTx" presStyleIdx="0" presStyleCnt="3" custScaleY="7205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67DB899-9A99-4F77-AF6D-9FF423EEACB9}" type="pres">
      <dgm:prSet presAssocID="{35E8EA4A-E5BA-4B91-95B3-357F3570D3AA}" presName="parentText" presStyleLbl="node1" presStyleIdx="1" presStyleCnt="3" custScaleY="48527" custLinFactNeighborX="733" custLinFactNeighborY="146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BC8818F-A17F-47FE-A5D9-1F27818D4502}" type="pres">
      <dgm:prSet presAssocID="{35E8EA4A-E5BA-4B91-95B3-357F3570D3AA}" presName="childText" presStyleLbl="revTx" presStyleIdx="1" presStyleCnt="3" custScaleY="8994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9C84CFB-21B3-4099-8EB6-FB494D9176A0}" type="pres">
      <dgm:prSet presAssocID="{F0747EAD-00BE-4560-8FD4-8301E3E5B3A0}" presName="parentText" presStyleLbl="node1" presStyleIdx="2" presStyleCnt="3" custScaleY="46484" custLinFactNeighborX="2198" custLinFactNeighborY="1725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8887991-0C17-4445-924C-A893AD5971C9}" type="pres">
      <dgm:prSet presAssocID="{F0747EAD-00BE-4560-8FD4-8301E3E5B3A0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C9E45BA-7153-425E-AABB-F9D0C65EB78A}" type="presOf" srcId="{35E8EA4A-E5BA-4B91-95B3-357F3570D3AA}" destId="{C67DB899-9A99-4F77-AF6D-9FF423EEACB9}" srcOrd="0" destOrd="0" presId="urn:microsoft.com/office/officeart/2005/8/layout/vList2"/>
    <dgm:cxn modelId="{0F36B6DD-918E-4843-8A5F-D5BDFD5EC334}" type="presOf" srcId="{F0747EAD-00BE-4560-8FD4-8301E3E5B3A0}" destId="{69C84CFB-21B3-4099-8EB6-FB494D9176A0}" srcOrd="0" destOrd="0" presId="urn:microsoft.com/office/officeart/2005/8/layout/vList2"/>
    <dgm:cxn modelId="{5E580C14-C5DE-429A-BE66-696386406455}" type="presOf" srcId="{1F0E4207-A54F-4266-97F4-C98D72DDCB4B}" destId="{5BC8818F-A17F-47FE-A5D9-1F27818D4502}" srcOrd="0" destOrd="0" presId="urn:microsoft.com/office/officeart/2005/8/layout/vList2"/>
    <dgm:cxn modelId="{CA1E1FC0-634E-424C-A776-3FDF90515DD1}" srcId="{BB34583A-DAB5-4E07-883D-4AE32474BAE9}" destId="{35E8EA4A-E5BA-4B91-95B3-357F3570D3AA}" srcOrd="1" destOrd="0" parTransId="{EF3CE582-2C4E-40DB-A898-CF8F1B92D073}" sibTransId="{4EE5655D-A59E-4F55-A829-3E1606634193}"/>
    <dgm:cxn modelId="{89D1BB4D-EEC1-40AD-8326-A8263973BF1D}" srcId="{35E8EA4A-E5BA-4B91-95B3-357F3570D3AA}" destId="{1F0E4207-A54F-4266-97F4-C98D72DDCB4B}" srcOrd="0" destOrd="0" parTransId="{4DB695BE-F29A-4013-8C69-AA4E4C23FB28}" sibTransId="{13C99E87-A19C-4A81-8B30-706EB3D27777}"/>
    <dgm:cxn modelId="{2BB52CD7-2C86-43D8-B251-1C3E8F31E66D}" type="presOf" srcId="{BB34583A-DAB5-4E07-883D-4AE32474BAE9}" destId="{A617982F-40C0-4CF2-BB5C-D7ECD926DEDD}" srcOrd="0" destOrd="0" presId="urn:microsoft.com/office/officeart/2005/8/layout/vList2"/>
    <dgm:cxn modelId="{3B9F1436-AECC-4DC0-8F23-DB8CDE2F6D55}" srcId="{D49CAD3D-4158-49F1-B863-B978CEE284C9}" destId="{2AA8F834-0DF4-49EA-8B3D-864289B39FF9}" srcOrd="0" destOrd="0" parTransId="{58876970-E769-4084-9B35-2E02CD250288}" sibTransId="{676C2F71-7F7E-4717-AB63-9FB5B1DC25DE}"/>
    <dgm:cxn modelId="{A133F81C-E5C2-4388-8D68-9F7C3ED88521}" type="presOf" srcId="{2AA8F834-0DF4-49EA-8B3D-864289B39FF9}" destId="{D612FA23-5A4B-4BD5-98C6-A0DD18D5343A}" srcOrd="0" destOrd="0" presId="urn:microsoft.com/office/officeart/2005/8/layout/vList2"/>
    <dgm:cxn modelId="{72E6A532-1483-48A8-8561-C869462008AD}" srcId="{F0747EAD-00BE-4560-8FD4-8301E3E5B3A0}" destId="{CD44D854-DA3C-4AF1-9202-CD3F5B6AF6E4}" srcOrd="0" destOrd="0" parTransId="{42335A46-D305-46B0-BDB4-977CD73CE8F3}" sibTransId="{AE7EB2DE-99F2-42E0-B024-C69A6EEEA79B}"/>
    <dgm:cxn modelId="{7F9DA693-374A-4B47-B875-9052508115A2}" srcId="{BB34583A-DAB5-4E07-883D-4AE32474BAE9}" destId="{D49CAD3D-4158-49F1-B863-B978CEE284C9}" srcOrd="0" destOrd="0" parTransId="{747CF745-A27D-4D46-A966-EDC14B13878E}" sibTransId="{F5DE7EAB-3396-40A5-8ABC-0A99C362E27A}"/>
    <dgm:cxn modelId="{E0D212EB-756D-4FD8-8C3B-3B13AE1E7D5C}" type="presOf" srcId="{D49CAD3D-4158-49F1-B863-B978CEE284C9}" destId="{2BF7F53F-D49B-4A4F-BB45-4CCE25FB5DAC}" srcOrd="0" destOrd="0" presId="urn:microsoft.com/office/officeart/2005/8/layout/vList2"/>
    <dgm:cxn modelId="{42CB7FA8-176A-4DF1-8A8E-84AAB7F2CF59}" type="presOf" srcId="{CD44D854-DA3C-4AF1-9202-CD3F5B6AF6E4}" destId="{78887991-0C17-4445-924C-A893AD5971C9}" srcOrd="0" destOrd="0" presId="urn:microsoft.com/office/officeart/2005/8/layout/vList2"/>
    <dgm:cxn modelId="{56D1F72E-4A8A-4E0B-9AF4-0BFE0C20903B}" srcId="{BB34583A-DAB5-4E07-883D-4AE32474BAE9}" destId="{F0747EAD-00BE-4560-8FD4-8301E3E5B3A0}" srcOrd="2" destOrd="0" parTransId="{C58EC3CD-30CA-447D-B9AD-4BCCBBDADFF6}" sibTransId="{39075523-5F8C-4163-BB8D-70BC6355F4A7}"/>
    <dgm:cxn modelId="{F59D2F73-0E9F-438B-A87D-645CAFA7E75C}" type="presParOf" srcId="{A617982F-40C0-4CF2-BB5C-D7ECD926DEDD}" destId="{2BF7F53F-D49B-4A4F-BB45-4CCE25FB5DAC}" srcOrd="0" destOrd="0" presId="urn:microsoft.com/office/officeart/2005/8/layout/vList2"/>
    <dgm:cxn modelId="{F486E33B-9417-4D9B-9FF7-96E101B97049}" type="presParOf" srcId="{A617982F-40C0-4CF2-BB5C-D7ECD926DEDD}" destId="{D612FA23-5A4B-4BD5-98C6-A0DD18D5343A}" srcOrd="1" destOrd="0" presId="urn:microsoft.com/office/officeart/2005/8/layout/vList2"/>
    <dgm:cxn modelId="{446C4B2F-B128-446C-9B4F-8A6FF6B1151C}" type="presParOf" srcId="{A617982F-40C0-4CF2-BB5C-D7ECD926DEDD}" destId="{C67DB899-9A99-4F77-AF6D-9FF423EEACB9}" srcOrd="2" destOrd="0" presId="urn:microsoft.com/office/officeart/2005/8/layout/vList2"/>
    <dgm:cxn modelId="{14E1F3C9-AF38-4783-A6A5-1B8057F3F5C0}" type="presParOf" srcId="{A617982F-40C0-4CF2-BB5C-D7ECD926DEDD}" destId="{5BC8818F-A17F-47FE-A5D9-1F27818D4502}" srcOrd="3" destOrd="0" presId="urn:microsoft.com/office/officeart/2005/8/layout/vList2"/>
    <dgm:cxn modelId="{1035E91B-BB66-4755-B1AC-576762E82402}" type="presParOf" srcId="{A617982F-40C0-4CF2-BB5C-D7ECD926DEDD}" destId="{69C84CFB-21B3-4099-8EB6-FB494D9176A0}" srcOrd="4" destOrd="0" presId="urn:microsoft.com/office/officeart/2005/8/layout/vList2"/>
    <dgm:cxn modelId="{56FFC625-4585-4642-9616-63C01E1FC66E}" type="presParOf" srcId="{A617982F-40C0-4CF2-BB5C-D7ECD926DEDD}" destId="{78887991-0C17-4445-924C-A893AD5971C9}" srcOrd="5" destOrd="0" presId="urn:microsoft.com/office/officeart/2005/8/layout/vList2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E26460D-498D-4D6E-ADBA-5B219127831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1804C66-E27D-4784-8C5F-BBA622EE91EA}">
      <dgm:prSet phldrT="[Текст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b="0" i="0" dirty="0" smtClean="0"/>
            <a:t>(від </a:t>
          </a:r>
          <a:r>
            <a:rPr lang="uk-UA" b="0" i="0" dirty="0" err="1" smtClean="0"/>
            <a:t>грец</a:t>
          </a:r>
          <a:r>
            <a:rPr lang="uk-UA" b="0" i="0" dirty="0" smtClean="0"/>
            <a:t>. </a:t>
          </a:r>
          <a:r>
            <a:rPr lang="fr-FR" b="0" i="0" dirty="0" smtClean="0"/>
            <a:t>hipotheticos – </a:t>
          </a:r>
          <a:r>
            <a:rPr lang="uk-UA" b="0" i="0" dirty="0" smtClean="0"/>
            <a:t>побудований на гіпотезі) </a:t>
          </a:r>
          <a:r>
            <a:rPr lang="uk-UA" b="0" i="0" dirty="0" err="1" smtClean="0"/>
            <a:t>грунтується</a:t>
          </a:r>
          <a:r>
            <a:rPr lang="uk-UA" b="0" i="0" dirty="0" smtClean="0"/>
            <a:t> на гіпотезі, науковому припущенні, висунутому для пояснення будь-якого явища, яке потребує перевірки та теоретичного </a:t>
          </a:r>
          <a:r>
            <a:rPr lang="uk-UA" b="0" i="0" dirty="0" err="1" smtClean="0"/>
            <a:t>обгрунтування</a:t>
          </a:r>
          <a:r>
            <a:rPr lang="uk-UA" b="0" i="0" dirty="0" smtClean="0"/>
            <a:t>, щоб стати достовірною науковою теорією, що містить елементи новизни й оригінальності</a:t>
          </a:r>
          <a:endParaRPr lang="uk-UA" dirty="0"/>
        </a:p>
      </dgm:t>
    </dgm:pt>
    <dgm:pt modelId="{5EF0FB1E-3EAE-4D84-A378-9CB61380B957}" type="sibTrans" cxnId="{7C7703C0-9A55-4795-8911-B019E08F8744}">
      <dgm:prSet/>
      <dgm:spPr/>
      <dgm:t>
        <a:bodyPr/>
        <a:lstStyle/>
        <a:p>
          <a:endParaRPr lang="uk-UA"/>
        </a:p>
      </dgm:t>
    </dgm:pt>
    <dgm:pt modelId="{D1F439B8-E120-4159-BC1D-B6DF95069A9A}" type="parTrans" cxnId="{7C7703C0-9A55-4795-8911-B019E08F8744}">
      <dgm:prSet/>
      <dgm:spPr/>
      <dgm:t>
        <a:bodyPr/>
        <a:lstStyle/>
        <a:p>
          <a:endParaRPr lang="uk-UA"/>
        </a:p>
      </dgm:t>
    </dgm:pt>
    <dgm:pt modelId="{0EB01BE5-FDAF-4824-9685-A359FDAFD516}">
      <dgm:prSet phldrT="[Текст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100" b="0" i="0" dirty="0" smtClean="0"/>
            <a:t>спосіб побудови наукової теорії, в якому основою теорії слугують деякі вихідні положення, що їх називають аксіомами теорії, а всі інші положення теорії випливають як логічні наслідки аксіом.</a:t>
          </a:r>
          <a:endParaRPr lang="uk-UA" sz="2100" b="0" dirty="0"/>
        </a:p>
      </dgm:t>
    </dgm:pt>
    <dgm:pt modelId="{399D9221-B7A5-47FD-852A-2A3BF493682D}" type="sibTrans" cxnId="{F2785150-B7B4-4801-A66F-903824DB89C4}">
      <dgm:prSet/>
      <dgm:spPr/>
      <dgm:t>
        <a:bodyPr/>
        <a:lstStyle/>
        <a:p>
          <a:endParaRPr lang="uk-UA"/>
        </a:p>
      </dgm:t>
    </dgm:pt>
    <dgm:pt modelId="{8C5C5C83-C538-46A3-BC00-42646F742D8F}" type="parTrans" cxnId="{F2785150-B7B4-4801-A66F-903824DB89C4}">
      <dgm:prSet/>
      <dgm:spPr/>
      <dgm:t>
        <a:bodyPr/>
        <a:lstStyle/>
        <a:p>
          <a:endParaRPr lang="uk-UA"/>
        </a:p>
      </dgm:t>
    </dgm:pt>
    <dgm:pt modelId="{A0343156-AB26-4669-9944-822BA302540A}">
      <dgm:prSet phldrT="[Текст]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b="1" dirty="0" smtClean="0"/>
            <a:t>Гіпотетичний</a:t>
          </a:r>
          <a:endParaRPr lang="uk-UA" b="1" dirty="0"/>
        </a:p>
      </dgm:t>
    </dgm:pt>
    <dgm:pt modelId="{E9CFBF09-5E9C-4300-B348-89D819DCA727}" type="sibTrans" cxnId="{55255193-9BCB-45BE-BED1-8D737D3F657B}">
      <dgm:prSet/>
      <dgm:spPr/>
      <dgm:t>
        <a:bodyPr/>
        <a:lstStyle/>
        <a:p>
          <a:endParaRPr lang="uk-UA"/>
        </a:p>
      </dgm:t>
    </dgm:pt>
    <dgm:pt modelId="{052175C1-6CFC-4F23-BDFE-A5A9EEDF34AB}" type="parTrans" cxnId="{55255193-9BCB-45BE-BED1-8D737D3F657B}">
      <dgm:prSet/>
      <dgm:spPr/>
      <dgm:t>
        <a:bodyPr/>
        <a:lstStyle/>
        <a:p>
          <a:endParaRPr lang="uk-UA"/>
        </a:p>
      </dgm:t>
    </dgm:pt>
    <dgm:pt modelId="{F1B96F1F-3B17-4FA3-BA85-A7569A94C0DF}">
      <dgm:prSet phldrT="[Текст]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b="1" dirty="0" smtClean="0"/>
            <a:t>Аксіоматичний</a:t>
          </a:r>
          <a:endParaRPr lang="uk-UA" b="1" dirty="0"/>
        </a:p>
      </dgm:t>
    </dgm:pt>
    <dgm:pt modelId="{D81C6A6F-AFAF-41E7-8FE4-7BC1F069158B}" type="sibTrans" cxnId="{5433C639-6904-4646-8142-2CCF45DB94FC}">
      <dgm:prSet/>
      <dgm:spPr/>
      <dgm:t>
        <a:bodyPr/>
        <a:lstStyle/>
        <a:p>
          <a:endParaRPr lang="uk-UA"/>
        </a:p>
      </dgm:t>
    </dgm:pt>
    <dgm:pt modelId="{B8ED6049-8BBD-42BB-855E-35C98D15FBF4}" type="parTrans" cxnId="{5433C639-6904-4646-8142-2CCF45DB94FC}">
      <dgm:prSet/>
      <dgm:spPr/>
      <dgm:t>
        <a:bodyPr/>
        <a:lstStyle/>
        <a:p>
          <a:endParaRPr lang="uk-UA"/>
        </a:p>
      </dgm:t>
    </dgm:pt>
    <dgm:pt modelId="{76EF53F3-3A9E-401B-857B-17C9E8BF39CC}" type="pres">
      <dgm:prSet presAssocID="{6E26460D-498D-4D6E-ADBA-5B2191278311}" presName="Name0" presStyleCnt="0">
        <dgm:presLayoutVars>
          <dgm:dir/>
          <dgm:animLvl val="lvl"/>
          <dgm:resizeHandles val="exact"/>
        </dgm:presLayoutVars>
      </dgm:prSet>
      <dgm:spPr/>
    </dgm:pt>
    <dgm:pt modelId="{4EE4949C-B035-49D7-B68D-8137F406105B}" type="pres">
      <dgm:prSet presAssocID="{F1B96F1F-3B17-4FA3-BA85-A7569A94C0DF}" presName="linNode" presStyleCnt="0"/>
      <dgm:spPr/>
    </dgm:pt>
    <dgm:pt modelId="{7B15F6F1-C388-4D68-AD09-6BD828F743D7}" type="pres">
      <dgm:prSet presAssocID="{F1B96F1F-3B17-4FA3-BA85-A7569A94C0DF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4DFE3EE-118A-4A4D-8610-8C9365585559}" type="pres">
      <dgm:prSet presAssocID="{F1B96F1F-3B17-4FA3-BA85-A7569A94C0DF}" presName="descendantText" presStyleLbl="alignAccFollowNode1" presStyleIdx="0" presStyleCnt="2" custScaleY="122052" custLinFactNeighborX="-122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43010C9-313E-45C7-A6AE-9F08ACE3C1DC}" type="pres">
      <dgm:prSet presAssocID="{D81C6A6F-AFAF-41E7-8FE4-7BC1F069158B}" presName="sp" presStyleCnt="0"/>
      <dgm:spPr/>
    </dgm:pt>
    <dgm:pt modelId="{03B9A77D-31F0-491A-83E9-24F26145B661}" type="pres">
      <dgm:prSet presAssocID="{A0343156-AB26-4669-9944-822BA302540A}" presName="linNode" presStyleCnt="0"/>
      <dgm:spPr/>
    </dgm:pt>
    <dgm:pt modelId="{D402B49B-8479-42EA-9F8A-9E3809291AFB}" type="pres">
      <dgm:prSet presAssocID="{A0343156-AB26-4669-9944-822BA302540A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109D26B-59A2-41B2-BC9E-4D078A4933DE}" type="pres">
      <dgm:prSet presAssocID="{A0343156-AB26-4669-9944-822BA302540A}" presName="descendantText" presStyleLbl="alignAccFollowNode1" presStyleIdx="1" presStyleCnt="2" custScaleY="12164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2785150-B7B4-4801-A66F-903824DB89C4}" srcId="{F1B96F1F-3B17-4FA3-BA85-A7569A94C0DF}" destId="{0EB01BE5-FDAF-4824-9685-A359FDAFD516}" srcOrd="0" destOrd="0" parTransId="{8C5C5C83-C538-46A3-BC00-42646F742D8F}" sibTransId="{399D9221-B7A5-47FD-852A-2A3BF493682D}"/>
    <dgm:cxn modelId="{28672A75-F8BC-4EE1-B0CE-C59B7F550E6A}" type="presOf" srcId="{0EB01BE5-FDAF-4824-9685-A359FDAFD516}" destId="{74DFE3EE-118A-4A4D-8610-8C9365585559}" srcOrd="0" destOrd="0" presId="urn:microsoft.com/office/officeart/2005/8/layout/vList5"/>
    <dgm:cxn modelId="{7C7703C0-9A55-4795-8911-B019E08F8744}" srcId="{A0343156-AB26-4669-9944-822BA302540A}" destId="{81804C66-E27D-4784-8C5F-BBA622EE91EA}" srcOrd="0" destOrd="0" parTransId="{D1F439B8-E120-4159-BC1D-B6DF95069A9A}" sibTransId="{5EF0FB1E-3EAE-4D84-A378-9CB61380B957}"/>
    <dgm:cxn modelId="{DAFD37D4-E4DC-4CC8-8B9F-FD5ECAE20C6A}" type="presOf" srcId="{A0343156-AB26-4669-9944-822BA302540A}" destId="{D402B49B-8479-42EA-9F8A-9E3809291AFB}" srcOrd="0" destOrd="0" presId="urn:microsoft.com/office/officeart/2005/8/layout/vList5"/>
    <dgm:cxn modelId="{55255193-9BCB-45BE-BED1-8D737D3F657B}" srcId="{6E26460D-498D-4D6E-ADBA-5B2191278311}" destId="{A0343156-AB26-4669-9944-822BA302540A}" srcOrd="1" destOrd="0" parTransId="{052175C1-6CFC-4F23-BDFE-A5A9EEDF34AB}" sibTransId="{E9CFBF09-5E9C-4300-B348-89D819DCA727}"/>
    <dgm:cxn modelId="{5433C639-6904-4646-8142-2CCF45DB94FC}" srcId="{6E26460D-498D-4D6E-ADBA-5B2191278311}" destId="{F1B96F1F-3B17-4FA3-BA85-A7569A94C0DF}" srcOrd="0" destOrd="0" parTransId="{B8ED6049-8BBD-42BB-855E-35C98D15FBF4}" sibTransId="{D81C6A6F-AFAF-41E7-8FE4-7BC1F069158B}"/>
    <dgm:cxn modelId="{ACC711A0-2007-4A8D-BA87-E5A6DB192630}" type="presOf" srcId="{81804C66-E27D-4784-8C5F-BBA622EE91EA}" destId="{B109D26B-59A2-41B2-BC9E-4D078A4933DE}" srcOrd="0" destOrd="0" presId="urn:microsoft.com/office/officeart/2005/8/layout/vList5"/>
    <dgm:cxn modelId="{70B8E6E0-41D0-46E4-8DEB-84E28CA2D5C6}" type="presOf" srcId="{6E26460D-498D-4D6E-ADBA-5B2191278311}" destId="{76EF53F3-3A9E-401B-857B-17C9E8BF39CC}" srcOrd="0" destOrd="0" presId="urn:microsoft.com/office/officeart/2005/8/layout/vList5"/>
    <dgm:cxn modelId="{C0699EEF-2CD2-41F1-AB04-5DA1E4F50365}" type="presOf" srcId="{F1B96F1F-3B17-4FA3-BA85-A7569A94C0DF}" destId="{7B15F6F1-C388-4D68-AD09-6BD828F743D7}" srcOrd="0" destOrd="0" presId="urn:microsoft.com/office/officeart/2005/8/layout/vList5"/>
    <dgm:cxn modelId="{CAE99F34-C857-4364-BE00-C6EE8583068D}" type="presParOf" srcId="{76EF53F3-3A9E-401B-857B-17C9E8BF39CC}" destId="{4EE4949C-B035-49D7-B68D-8137F406105B}" srcOrd="0" destOrd="0" presId="urn:microsoft.com/office/officeart/2005/8/layout/vList5"/>
    <dgm:cxn modelId="{33041FF8-4AE5-4EDF-B7E7-2B2F3BE6A226}" type="presParOf" srcId="{4EE4949C-B035-49D7-B68D-8137F406105B}" destId="{7B15F6F1-C388-4D68-AD09-6BD828F743D7}" srcOrd="0" destOrd="0" presId="urn:microsoft.com/office/officeart/2005/8/layout/vList5"/>
    <dgm:cxn modelId="{AC8A89F8-E689-4E12-8191-43FB8343E157}" type="presParOf" srcId="{4EE4949C-B035-49D7-B68D-8137F406105B}" destId="{74DFE3EE-118A-4A4D-8610-8C9365585559}" srcOrd="1" destOrd="0" presId="urn:microsoft.com/office/officeart/2005/8/layout/vList5"/>
    <dgm:cxn modelId="{E3642237-FBC1-41EF-8794-9D0859F01BC4}" type="presParOf" srcId="{76EF53F3-3A9E-401B-857B-17C9E8BF39CC}" destId="{743010C9-313E-45C7-A6AE-9F08ACE3C1DC}" srcOrd="1" destOrd="0" presId="urn:microsoft.com/office/officeart/2005/8/layout/vList5"/>
    <dgm:cxn modelId="{CB8BA55F-18F4-4BD5-A9B7-7CF5FC4D0710}" type="presParOf" srcId="{76EF53F3-3A9E-401B-857B-17C9E8BF39CC}" destId="{03B9A77D-31F0-491A-83E9-24F26145B661}" srcOrd="2" destOrd="0" presId="urn:microsoft.com/office/officeart/2005/8/layout/vList5"/>
    <dgm:cxn modelId="{874358BE-9CF7-4B52-BE91-FD9FA2CC5132}" type="presParOf" srcId="{03B9A77D-31F0-491A-83E9-24F26145B661}" destId="{D402B49B-8479-42EA-9F8A-9E3809291AFB}" srcOrd="0" destOrd="0" presId="urn:microsoft.com/office/officeart/2005/8/layout/vList5"/>
    <dgm:cxn modelId="{242D57F1-6183-4000-A0EC-0643B5D1955D}" type="presParOf" srcId="{03B9A77D-31F0-491A-83E9-24F26145B661}" destId="{B109D26B-59A2-41B2-BC9E-4D078A4933D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E26460D-498D-4D6E-ADBA-5B219127831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9898FF2-1660-47DE-A1B8-FE21C22ACE5E}">
      <dgm:prSet phldrT="[Текст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000" b="0" i="0" dirty="0" smtClean="0"/>
            <a:t>(від лат. </a:t>
          </a:r>
          <a:r>
            <a:rPr lang="fr-FR" sz="2000" b="0" i="0" dirty="0" smtClean="0"/>
            <a:t>abstrahere — «</a:t>
          </a:r>
          <a:r>
            <a:rPr lang="uk-UA" sz="2000" b="0" i="0" dirty="0" smtClean="0"/>
            <a:t>відвертати») — це уявне нехтування неістотних і другорядних ознак предметів і явищ, зв'язків і відносин між ними, та виділення декількох досліджуваних сторін або декількох аспектів, що підлягають вивченню.</a:t>
          </a:r>
          <a:endParaRPr lang="uk-UA" sz="2000" dirty="0"/>
        </a:p>
      </dgm:t>
    </dgm:pt>
    <dgm:pt modelId="{26DB2BD9-8F9C-4BB8-B96A-E2488A0F8180}" type="sibTrans" cxnId="{2E34A02F-0EEE-47B7-902D-4C7E0A9713AB}">
      <dgm:prSet/>
      <dgm:spPr/>
      <dgm:t>
        <a:bodyPr/>
        <a:lstStyle/>
        <a:p>
          <a:endParaRPr lang="uk-UA"/>
        </a:p>
      </dgm:t>
    </dgm:pt>
    <dgm:pt modelId="{34DF9181-D330-47C1-B5A4-FEC8454E4804}" type="parTrans" cxnId="{2E34A02F-0EEE-47B7-902D-4C7E0A9713AB}">
      <dgm:prSet/>
      <dgm:spPr/>
      <dgm:t>
        <a:bodyPr/>
        <a:lstStyle/>
        <a:p>
          <a:endParaRPr lang="uk-UA"/>
        </a:p>
      </dgm:t>
    </dgm:pt>
    <dgm:pt modelId="{03863FFD-19E3-41F4-BB1D-DC773196FDBC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400" b="1" dirty="0" smtClean="0"/>
            <a:t>Абстрагування</a:t>
          </a:r>
          <a:r>
            <a:rPr lang="uk-UA" sz="2300" b="1" dirty="0" smtClean="0"/>
            <a:t>  </a:t>
          </a:r>
          <a:endParaRPr lang="uk-UA" sz="2300" b="1" dirty="0"/>
        </a:p>
      </dgm:t>
    </dgm:pt>
    <dgm:pt modelId="{E3BBC9A8-A3C4-42CA-9638-DEF18981EC18}" type="sibTrans" cxnId="{896A3F30-D9A0-4C8C-8D01-8E3DC94FF62A}">
      <dgm:prSet/>
      <dgm:spPr/>
      <dgm:t>
        <a:bodyPr/>
        <a:lstStyle/>
        <a:p>
          <a:endParaRPr lang="uk-UA"/>
        </a:p>
      </dgm:t>
    </dgm:pt>
    <dgm:pt modelId="{E6FF8991-E545-401F-AF48-7A90C19210CC}" type="parTrans" cxnId="{896A3F30-D9A0-4C8C-8D01-8E3DC94FF62A}">
      <dgm:prSet/>
      <dgm:spPr/>
      <dgm:t>
        <a:bodyPr/>
        <a:lstStyle/>
        <a:p>
          <a:endParaRPr lang="uk-UA"/>
        </a:p>
      </dgm:t>
    </dgm:pt>
    <dgm:pt modelId="{4005D16D-C5F5-4536-9F6E-1B3AF2D0A297}">
      <dgm:prSet phldrT="[Текст]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b="1" dirty="0" smtClean="0"/>
            <a:t>Формалізація</a:t>
          </a:r>
          <a:endParaRPr lang="uk-UA" b="1" dirty="0"/>
        </a:p>
      </dgm:t>
    </dgm:pt>
    <dgm:pt modelId="{ACBDE760-6A49-4CD0-8FCB-5F6A47EAE581}" type="parTrans" cxnId="{D3D1477E-17D1-4022-AA7F-DCA5D6AFCC7B}">
      <dgm:prSet/>
      <dgm:spPr/>
      <dgm:t>
        <a:bodyPr/>
        <a:lstStyle/>
        <a:p>
          <a:endParaRPr lang="uk-UA"/>
        </a:p>
      </dgm:t>
    </dgm:pt>
    <dgm:pt modelId="{294E2287-82E0-4907-BA9C-7B5670320882}" type="sibTrans" cxnId="{D3D1477E-17D1-4022-AA7F-DCA5D6AFCC7B}">
      <dgm:prSet/>
      <dgm:spPr/>
      <dgm:t>
        <a:bodyPr/>
        <a:lstStyle/>
        <a:p>
          <a:endParaRPr lang="uk-UA"/>
        </a:p>
      </dgm:t>
    </dgm:pt>
    <dgm:pt modelId="{647117EF-2772-403D-B592-2DB74B467CA0}">
      <dgm:prSet phldrT="[Текст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b="0" i="0" dirty="0" smtClean="0"/>
            <a:t>метод </a:t>
          </a:r>
          <a:r>
            <a:rPr lang="ru-RU" b="0" i="0" dirty="0" err="1" smtClean="0"/>
            <a:t>відображення</a:t>
          </a:r>
          <a:r>
            <a:rPr lang="ru-RU" b="0" i="0" dirty="0" smtClean="0"/>
            <a:t> </a:t>
          </a:r>
          <a:r>
            <a:rPr lang="ru-RU" b="0" i="0" dirty="0" err="1" smtClean="0"/>
            <a:t>певної</a:t>
          </a:r>
          <a:r>
            <a:rPr lang="ru-RU" b="0" i="0" dirty="0" smtClean="0"/>
            <a:t> </a:t>
          </a:r>
          <a:r>
            <a:rPr lang="ru-RU" b="0" i="0" dirty="0" err="1" smtClean="0"/>
            <a:t>області</a:t>
          </a:r>
          <a:r>
            <a:rPr lang="ru-RU" b="0" i="0" dirty="0" smtClean="0"/>
            <a:t> у </a:t>
          </a:r>
          <a:r>
            <a:rPr lang="ru-RU" b="0" i="0" dirty="0" err="1" smtClean="0"/>
            <a:t>вигляді</a:t>
          </a:r>
          <a:r>
            <a:rPr lang="ru-RU" b="0" i="0" dirty="0" smtClean="0"/>
            <a:t> </a:t>
          </a:r>
          <a:r>
            <a:rPr lang="ru-RU" b="0" i="0" dirty="0" err="1" smtClean="0"/>
            <a:t>формальної</a:t>
          </a:r>
          <a:r>
            <a:rPr lang="ru-RU" b="0" i="0" dirty="0" smtClean="0"/>
            <a:t> </a:t>
          </a:r>
          <a:r>
            <a:rPr lang="ru-RU" b="0" i="0" dirty="0" err="1" smtClean="0"/>
            <a:t>системи</a:t>
          </a:r>
          <a:r>
            <a:rPr lang="ru-RU" b="0" i="0" dirty="0" smtClean="0"/>
            <a:t>, коли форма </a:t>
          </a:r>
          <a:r>
            <a:rPr lang="ru-RU" b="0" i="0" dirty="0" err="1" smtClean="0"/>
            <a:t>виділяється</a:t>
          </a:r>
          <a:r>
            <a:rPr lang="ru-RU" b="0" i="0" dirty="0" smtClean="0"/>
            <a:t> як </a:t>
          </a:r>
          <a:r>
            <a:rPr lang="ru-RU" b="0" i="0" dirty="0" err="1" smtClean="0"/>
            <a:t>особливий</a:t>
          </a:r>
          <a:r>
            <a:rPr lang="ru-RU" b="0" i="0" dirty="0" smtClean="0"/>
            <a:t> предмет </a:t>
          </a:r>
          <a:r>
            <a:rPr lang="ru-RU" b="0" i="0" dirty="0" err="1" smtClean="0"/>
            <a:t>дослідження</a:t>
          </a:r>
          <a:r>
            <a:rPr lang="ru-RU" b="0" i="0" dirty="0" smtClean="0"/>
            <a:t> </a:t>
          </a:r>
          <a:r>
            <a:rPr lang="ru-RU" b="0" i="0" dirty="0" err="1" smtClean="0"/>
            <a:t>незалежно</a:t>
          </a:r>
          <a:r>
            <a:rPr lang="ru-RU" b="0" i="0" dirty="0" smtClean="0"/>
            <a:t> </a:t>
          </a:r>
          <a:r>
            <a:rPr lang="ru-RU" b="0" i="0" dirty="0" err="1" smtClean="0"/>
            <a:t>від</a:t>
          </a:r>
          <a:r>
            <a:rPr lang="ru-RU" b="0" i="0" dirty="0" smtClean="0"/>
            <a:t> </a:t>
          </a:r>
          <a:r>
            <a:rPr lang="ru-RU" b="0" i="0" dirty="0" err="1" smtClean="0"/>
            <a:t>змісту</a:t>
          </a:r>
          <a:endParaRPr lang="uk-UA" dirty="0"/>
        </a:p>
      </dgm:t>
    </dgm:pt>
    <dgm:pt modelId="{259C3368-39A9-42D7-B4DD-63C10ED0A252}" type="parTrans" cxnId="{03E1FA2C-5F6D-4EFA-9C62-03845AD22B43}">
      <dgm:prSet/>
      <dgm:spPr/>
      <dgm:t>
        <a:bodyPr/>
        <a:lstStyle/>
        <a:p>
          <a:endParaRPr lang="uk-UA"/>
        </a:p>
      </dgm:t>
    </dgm:pt>
    <dgm:pt modelId="{75CED552-E410-4615-A354-2D8ACE8441AF}" type="sibTrans" cxnId="{03E1FA2C-5F6D-4EFA-9C62-03845AD22B43}">
      <dgm:prSet/>
      <dgm:spPr/>
      <dgm:t>
        <a:bodyPr/>
        <a:lstStyle/>
        <a:p>
          <a:endParaRPr lang="uk-UA"/>
        </a:p>
      </dgm:t>
    </dgm:pt>
    <dgm:pt modelId="{76EF53F3-3A9E-401B-857B-17C9E8BF39CC}" type="pres">
      <dgm:prSet presAssocID="{6E26460D-498D-4D6E-ADBA-5B2191278311}" presName="Name0" presStyleCnt="0">
        <dgm:presLayoutVars>
          <dgm:dir/>
          <dgm:animLvl val="lvl"/>
          <dgm:resizeHandles val="exact"/>
        </dgm:presLayoutVars>
      </dgm:prSet>
      <dgm:spPr/>
    </dgm:pt>
    <dgm:pt modelId="{F1F5EF65-DC86-4D1A-B1A0-6962AABD693D}" type="pres">
      <dgm:prSet presAssocID="{03863FFD-19E3-41F4-BB1D-DC773196FDBC}" presName="linNode" presStyleCnt="0"/>
      <dgm:spPr/>
    </dgm:pt>
    <dgm:pt modelId="{F4E2401D-746A-41EF-99F0-F6435AF60E4E}" type="pres">
      <dgm:prSet presAssocID="{03863FFD-19E3-41F4-BB1D-DC773196FDBC}" presName="parentText" presStyleLbl="node1" presStyleIdx="0" presStyleCnt="2" custScaleX="87861" custLinFactNeighborX="916" custLinFactNeighborY="-59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51F38EF-C7F1-4586-A094-B01F1BEA3FB6}" type="pres">
      <dgm:prSet presAssocID="{03863FFD-19E3-41F4-BB1D-DC773196FDBC}" presName="descendantText" presStyleLbl="alignAccFollowNode1" presStyleIdx="0" presStyleCnt="2" custScaleX="108799" custScaleY="12057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82FC615-78BA-4049-A9E7-1569B2E2797C}" type="pres">
      <dgm:prSet presAssocID="{E3BBC9A8-A3C4-42CA-9638-DEF18981EC18}" presName="sp" presStyleCnt="0"/>
      <dgm:spPr/>
    </dgm:pt>
    <dgm:pt modelId="{F5088A2B-DA7E-47AD-B3AE-C90139A7B32D}" type="pres">
      <dgm:prSet presAssocID="{4005D16D-C5F5-4536-9F6E-1B3AF2D0A297}" presName="linNode" presStyleCnt="0"/>
      <dgm:spPr/>
    </dgm:pt>
    <dgm:pt modelId="{BA0F797E-757A-4B9F-B578-42A71C38DD5D}" type="pres">
      <dgm:prSet presAssocID="{4005D16D-C5F5-4536-9F6E-1B3AF2D0A297}" presName="parentText" presStyleLbl="node1" presStyleIdx="1" presStyleCnt="2" custScaleX="87861" custLinFactNeighborX="916" custLinFactNeighborY="-59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018D668-961B-4FC4-8023-B651B3A28549}" type="pres">
      <dgm:prSet presAssocID="{4005D16D-C5F5-4536-9F6E-1B3AF2D0A297}" presName="descendantText" presStyleLbl="alignAccFollowNode1" presStyleIdx="1" presStyleCnt="2" custScaleX="108799" custScaleY="12057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3E1FA2C-5F6D-4EFA-9C62-03845AD22B43}" srcId="{4005D16D-C5F5-4536-9F6E-1B3AF2D0A297}" destId="{647117EF-2772-403D-B592-2DB74B467CA0}" srcOrd="0" destOrd="0" parTransId="{259C3368-39A9-42D7-B4DD-63C10ED0A252}" sibTransId="{75CED552-E410-4615-A354-2D8ACE8441AF}"/>
    <dgm:cxn modelId="{01A1E2F6-0EC5-4773-93FF-375E4915DB05}" type="presOf" srcId="{09898FF2-1660-47DE-A1B8-FE21C22ACE5E}" destId="{951F38EF-C7F1-4586-A094-B01F1BEA3FB6}" srcOrd="0" destOrd="0" presId="urn:microsoft.com/office/officeart/2005/8/layout/vList5"/>
    <dgm:cxn modelId="{896A3F30-D9A0-4C8C-8D01-8E3DC94FF62A}" srcId="{6E26460D-498D-4D6E-ADBA-5B2191278311}" destId="{03863FFD-19E3-41F4-BB1D-DC773196FDBC}" srcOrd="0" destOrd="0" parTransId="{E6FF8991-E545-401F-AF48-7A90C19210CC}" sibTransId="{E3BBC9A8-A3C4-42CA-9638-DEF18981EC18}"/>
    <dgm:cxn modelId="{2168B2F1-7A2D-4828-A950-E5E177A74CBE}" type="presOf" srcId="{03863FFD-19E3-41F4-BB1D-DC773196FDBC}" destId="{F4E2401D-746A-41EF-99F0-F6435AF60E4E}" srcOrd="0" destOrd="0" presId="urn:microsoft.com/office/officeart/2005/8/layout/vList5"/>
    <dgm:cxn modelId="{278E86CC-FA3C-4AC1-8051-5D7D739499E6}" type="presOf" srcId="{647117EF-2772-403D-B592-2DB74B467CA0}" destId="{E018D668-961B-4FC4-8023-B651B3A28549}" srcOrd="0" destOrd="0" presId="urn:microsoft.com/office/officeart/2005/8/layout/vList5"/>
    <dgm:cxn modelId="{CCA3EBDC-4418-42EB-ACC1-0D530419CC04}" type="presOf" srcId="{4005D16D-C5F5-4536-9F6E-1B3AF2D0A297}" destId="{BA0F797E-757A-4B9F-B578-42A71C38DD5D}" srcOrd="0" destOrd="0" presId="urn:microsoft.com/office/officeart/2005/8/layout/vList5"/>
    <dgm:cxn modelId="{1264E3A9-F557-4943-BAC0-8EE109320EE0}" type="presOf" srcId="{6E26460D-498D-4D6E-ADBA-5B2191278311}" destId="{76EF53F3-3A9E-401B-857B-17C9E8BF39CC}" srcOrd="0" destOrd="0" presId="urn:microsoft.com/office/officeart/2005/8/layout/vList5"/>
    <dgm:cxn modelId="{D3D1477E-17D1-4022-AA7F-DCA5D6AFCC7B}" srcId="{6E26460D-498D-4D6E-ADBA-5B2191278311}" destId="{4005D16D-C5F5-4536-9F6E-1B3AF2D0A297}" srcOrd="1" destOrd="0" parTransId="{ACBDE760-6A49-4CD0-8FCB-5F6A47EAE581}" sibTransId="{294E2287-82E0-4907-BA9C-7B5670320882}"/>
    <dgm:cxn modelId="{2E34A02F-0EEE-47B7-902D-4C7E0A9713AB}" srcId="{03863FFD-19E3-41F4-BB1D-DC773196FDBC}" destId="{09898FF2-1660-47DE-A1B8-FE21C22ACE5E}" srcOrd="0" destOrd="0" parTransId="{34DF9181-D330-47C1-B5A4-FEC8454E4804}" sibTransId="{26DB2BD9-8F9C-4BB8-B96A-E2488A0F8180}"/>
    <dgm:cxn modelId="{1C3DDC2D-C85D-4C49-BA9C-25EB4D6A96DD}" type="presParOf" srcId="{76EF53F3-3A9E-401B-857B-17C9E8BF39CC}" destId="{F1F5EF65-DC86-4D1A-B1A0-6962AABD693D}" srcOrd="0" destOrd="0" presId="urn:microsoft.com/office/officeart/2005/8/layout/vList5"/>
    <dgm:cxn modelId="{66CBFAA3-E76A-4ED2-9175-352ED07D95EF}" type="presParOf" srcId="{F1F5EF65-DC86-4D1A-B1A0-6962AABD693D}" destId="{F4E2401D-746A-41EF-99F0-F6435AF60E4E}" srcOrd="0" destOrd="0" presId="urn:microsoft.com/office/officeart/2005/8/layout/vList5"/>
    <dgm:cxn modelId="{5490E7A3-98D4-490B-A9A8-8F19EA879AD5}" type="presParOf" srcId="{F1F5EF65-DC86-4D1A-B1A0-6962AABD693D}" destId="{951F38EF-C7F1-4586-A094-B01F1BEA3FB6}" srcOrd="1" destOrd="0" presId="urn:microsoft.com/office/officeart/2005/8/layout/vList5"/>
    <dgm:cxn modelId="{5BBAC603-8726-47B5-94D4-F5CAAE2A2A25}" type="presParOf" srcId="{76EF53F3-3A9E-401B-857B-17C9E8BF39CC}" destId="{882FC615-78BA-4049-A9E7-1569B2E2797C}" srcOrd="1" destOrd="0" presId="urn:microsoft.com/office/officeart/2005/8/layout/vList5"/>
    <dgm:cxn modelId="{7697CD30-9631-4695-B8CA-9C8E161059E8}" type="presParOf" srcId="{76EF53F3-3A9E-401B-857B-17C9E8BF39CC}" destId="{F5088A2B-DA7E-47AD-B3AE-C90139A7B32D}" srcOrd="2" destOrd="0" presId="urn:microsoft.com/office/officeart/2005/8/layout/vList5"/>
    <dgm:cxn modelId="{BEC904D9-5C2F-4645-A0A0-903A87D6DEBA}" type="presParOf" srcId="{F5088A2B-DA7E-47AD-B3AE-C90139A7B32D}" destId="{BA0F797E-757A-4B9F-B578-42A71C38DD5D}" srcOrd="0" destOrd="0" presId="urn:microsoft.com/office/officeart/2005/8/layout/vList5"/>
    <dgm:cxn modelId="{F6CB2BE0-2D4C-4FEA-BDCD-7086DF603E15}" type="presParOf" srcId="{F5088A2B-DA7E-47AD-B3AE-C90139A7B32D}" destId="{E018D668-961B-4FC4-8023-B651B3A2854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E26460D-498D-4D6E-ADBA-5B219127831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1B96F1F-3B17-4FA3-BA85-A7569A94C0DF}">
      <dgm:prSet phldrT="[Текст]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b="1" dirty="0" smtClean="0"/>
            <a:t>Узагальнення</a:t>
          </a:r>
          <a:endParaRPr lang="uk-UA" b="1" dirty="0"/>
        </a:p>
      </dgm:t>
    </dgm:pt>
    <dgm:pt modelId="{B8ED6049-8BBD-42BB-855E-35C98D15FBF4}" type="parTrans" cxnId="{5433C639-6904-4646-8142-2CCF45DB94FC}">
      <dgm:prSet/>
      <dgm:spPr/>
      <dgm:t>
        <a:bodyPr/>
        <a:lstStyle/>
        <a:p>
          <a:endParaRPr lang="uk-UA"/>
        </a:p>
      </dgm:t>
    </dgm:pt>
    <dgm:pt modelId="{D81C6A6F-AFAF-41E7-8FE4-7BC1F069158B}" type="sibTrans" cxnId="{5433C639-6904-4646-8142-2CCF45DB94FC}">
      <dgm:prSet/>
      <dgm:spPr/>
      <dgm:t>
        <a:bodyPr/>
        <a:lstStyle/>
        <a:p>
          <a:endParaRPr lang="uk-UA"/>
        </a:p>
      </dgm:t>
    </dgm:pt>
    <dgm:pt modelId="{0EB01BE5-FDAF-4824-9685-A359FDAFD516}">
      <dgm:prSet phldrT="[Текст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1800" b="0" i="0" dirty="0" err="1" smtClean="0"/>
            <a:t>Фіксація</a:t>
          </a:r>
          <a:r>
            <a:rPr lang="ru-RU" sz="1800" b="0" i="0" dirty="0" smtClean="0"/>
            <a:t>  </a:t>
          </a:r>
          <a:r>
            <a:rPr lang="ru-RU" sz="1800" b="0" i="0" dirty="0" err="1" smtClean="0"/>
            <a:t>загальних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ознаки</a:t>
          </a:r>
          <a:r>
            <a:rPr lang="ru-RU" sz="1800" b="0" i="0" dirty="0" smtClean="0"/>
            <a:t> та </a:t>
          </a:r>
          <a:r>
            <a:rPr lang="ru-RU" sz="1800" b="0" i="0" dirty="0" err="1" smtClean="0"/>
            <a:t>властивостіей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певного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класу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об'єктів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та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здійснення</a:t>
          </a:r>
          <a:r>
            <a:rPr lang="ru-RU" sz="1800" b="0" i="0" dirty="0" smtClean="0"/>
            <a:t> переходу </a:t>
          </a:r>
          <a:r>
            <a:rPr lang="ru-RU" sz="1800" b="0" i="0" dirty="0" err="1" smtClean="0"/>
            <a:t>від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одиничного</a:t>
          </a:r>
          <a:r>
            <a:rPr lang="ru-RU" sz="1800" b="0" i="0" dirty="0" smtClean="0"/>
            <a:t> до особливого та </a:t>
          </a:r>
          <a:r>
            <a:rPr lang="ru-RU" sz="1800" b="0" i="0" dirty="0" err="1" smtClean="0"/>
            <a:t>загального</a:t>
          </a:r>
          <a:r>
            <a:rPr lang="ru-RU" sz="1800" b="0" i="0" dirty="0" smtClean="0"/>
            <a:t>, </a:t>
          </a:r>
          <a:r>
            <a:rPr lang="ru-RU" sz="1800" b="0" i="0" dirty="0" err="1" smtClean="0"/>
            <a:t>від</a:t>
          </a:r>
          <a:r>
            <a:rPr lang="ru-RU" sz="1800" b="0" i="0" dirty="0" smtClean="0"/>
            <a:t> </a:t>
          </a:r>
          <a:r>
            <a:rPr lang="ru-RU" sz="1800" b="0" i="0" dirty="0" err="1" smtClean="0">
              <a:solidFill>
                <a:srgbClr val="C00000"/>
              </a:solidFill>
            </a:rPr>
            <a:t>менш</a:t>
          </a:r>
          <a:r>
            <a:rPr lang="ru-RU" sz="1800" b="0" i="0" dirty="0" smtClean="0">
              <a:solidFill>
                <a:srgbClr val="C00000"/>
              </a:solidFill>
            </a:rPr>
            <a:t> </a:t>
          </a:r>
          <a:r>
            <a:rPr lang="ru-RU" sz="1800" b="0" i="0" dirty="0" err="1" smtClean="0">
              <a:solidFill>
                <a:srgbClr val="C00000"/>
              </a:solidFill>
            </a:rPr>
            <a:t>загального</a:t>
          </a:r>
          <a:r>
            <a:rPr lang="ru-RU" sz="1800" b="0" i="0" dirty="0" smtClean="0">
              <a:solidFill>
                <a:srgbClr val="C00000"/>
              </a:solidFill>
            </a:rPr>
            <a:t> </a:t>
          </a:r>
          <a:r>
            <a:rPr lang="ru-RU" sz="1800" b="0" i="0" dirty="0" smtClean="0"/>
            <a:t>до </a:t>
          </a:r>
          <a:r>
            <a:rPr lang="ru-RU" sz="1800" b="1" i="0" dirty="0" err="1" smtClean="0">
              <a:solidFill>
                <a:srgbClr val="C00000"/>
              </a:solidFill>
            </a:rPr>
            <a:t>більш</a:t>
          </a:r>
          <a:r>
            <a:rPr lang="ru-RU" sz="1800" b="1" i="0" dirty="0" smtClean="0">
              <a:solidFill>
                <a:srgbClr val="C00000"/>
              </a:solidFill>
            </a:rPr>
            <a:t> </a:t>
          </a:r>
          <a:r>
            <a:rPr lang="ru-RU" sz="1800" b="1" i="0" dirty="0" err="1" smtClean="0">
              <a:solidFill>
                <a:srgbClr val="C00000"/>
              </a:solidFill>
            </a:rPr>
            <a:t>загального</a:t>
          </a:r>
          <a:r>
            <a:rPr lang="ru-RU" sz="1800" b="1" i="0" dirty="0" smtClean="0">
              <a:solidFill>
                <a:srgbClr val="C00000"/>
              </a:solidFill>
            </a:rPr>
            <a:t>.</a:t>
          </a:r>
          <a:endParaRPr lang="uk-UA" sz="1800" b="1" dirty="0">
            <a:solidFill>
              <a:srgbClr val="C00000"/>
            </a:solidFill>
          </a:endParaRPr>
        </a:p>
      </dgm:t>
    </dgm:pt>
    <dgm:pt modelId="{8C5C5C83-C538-46A3-BC00-42646F742D8F}" type="parTrans" cxnId="{F2785150-B7B4-4801-A66F-903824DB89C4}">
      <dgm:prSet/>
      <dgm:spPr/>
      <dgm:t>
        <a:bodyPr/>
        <a:lstStyle/>
        <a:p>
          <a:endParaRPr lang="uk-UA"/>
        </a:p>
      </dgm:t>
    </dgm:pt>
    <dgm:pt modelId="{399D9221-B7A5-47FD-852A-2A3BF493682D}" type="sibTrans" cxnId="{F2785150-B7B4-4801-A66F-903824DB89C4}">
      <dgm:prSet/>
      <dgm:spPr/>
      <dgm:t>
        <a:bodyPr/>
        <a:lstStyle/>
        <a:p>
          <a:endParaRPr lang="uk-UA"/>
        </a:p>
      </dgm:t>
    </dgm:pt>
    <dgm:pt modelId="{A0343156-AB26-4669-9944-822BA302540A}">
      <dgm:prSet phldrT="[Текст]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b="1" dirty="0" smtClean="0"/>
            <a:t>Історичний</a:t>
          </a:r>
          <a:endParaRPr lang="uk-UA" b="1" dirty="0"/>
        </a:p>
      </dgm:t>
    </dgm:pt>
    <dgm:pt modelId="{052175C1-6CFC-4F23-BDFE-A5A9EEDF34AB}" type="parTrans" cxnId="{55255193-9BCB-45BE-BED1-8D737D3F657B}">
      <dgm:prSet/>
      <dgm:spPr/>
      <dgm:t>
        <a:bodyPr/>
        <a:lstStyle/>
        <a:p>
          <a:endParaRPr lang="uk-UA"/>
        </a:p>
      </dgm:t>
    </dgm:pt>
    <dgm:pt modelId="{E9CFBF09-5E9C-4300-B348-89D819DCA727}" type="sibTrans" cxnId="{55255193-9BCB-45BE-BED1-8D737D3F657B}">
      <dgm:prSet/>
      <dgm:spPr/>
      <dgm:t>
        <a:bodyPr/>
        <a:lstStyle/>
        <a:p>
          <a:endParaRPr lang="uk-UA"/>
        </a:p>
      </dgm:t>
    </dgm:pt>
    <dgm:pt modelId="{81804C66-E27D-4784-8C5F-BBA622EE91EA}">
      <dgm:prSet phldrT="[Текст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2000" b="0" i="0" dirty="0" err="1" smtClean="0"/>
            <a:t>заснований</a:t>
          </a:r>
          <a:r>
            <a:rPr lang="ru-RU" sz="2000" b="0" i="0" dirty="0" smtClean="0"/>
            <a:t> на </a:t>
          </a:r>
          <a:r>
            <a:rPr lang="ru-RU" sz="2000" b="0" i="0" dirty="0" err="1" smtClean="0"/>
            <a:t>вивченні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виникнення</a:t>
          </a:r>
          <a:r>
            <a:rPr lang="ru-RU" sz="2000" b="0" i="0" dirty="0" smtClean="0"/>
            <a:t>, </a:t>
          </a:r>
          <a:r>
            <a:rPr lang="ru-RU" sz="2000" b="0" i="0" dirty="0" err="1" smtClean="0"/>
            <a:t>формування</a:t>
          </a:r>
          <a:r>
            <a:rPr lang="ru-RU" sz="2000" b="0" i="0" dirty="0" smtClean="0"/>
            <a:t> та </a:t>
          </a:r>
          <a:r>
            <a:rPr lang="ru-RU" sz="2000" b="0" i="0" dirty="0" err="1" smtClean="0"/>
            <a:t>розвитку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об'єктів</a:t>
          </a:r>
          <a:r>
            <a:rPr lang="ru-RU" sz="2000" b="0" i="0" dirty="0" smtClean="0"/>
            <a:t> у </a:t>
          </a:r>
          <a:r>
            <a:rPr lang="ru-RU" sz="2000" b="0" i="0" dirty="0" err="1" smtClean="0"/>
            <a:t>хронологічній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послідовності</a:t>
          </a:r>
          <a:endParaRPr lang="uk-UA" sz="2000" dirty="0"/>
        </a:p>
      </dgm:t>
    </dgm:pt>
    <dgm:pt modelId="{D1F439B8-E120-4159-BC1D-B6DF95069A9A}" type="parTrans" cxnId="{7C7703C0-9A55-4795-8911-B019E08F8744}">
      <dgm:prSet/>
      <dgm:spPr/>
      <dgm:t>
        <a:bodyPr/>
        <a:lstStyle/>
        <a:p>
          <a:endParaRPr lang="uk-UA"/>
        </a:p>
      </dgm:t>
    </dgm:pt>
    <dgm:pt modelId="{5EF0FB1E-3EAE-4D84-A378-9CB61380B957}" type="sibTrans" cxnId="{7C7703C0-9A55-4795-8911-B019E08F8744}">
      <dgm:prSet/>
      <dgm:spPr/>
      <dgm:t>
        <a:bodyPr/>
        <a:lstStyle/>
        <a:p>
          <a:endParaRPr lang="uk-UA"/>
        </a:p>
      </dgm:t>
    </dgm:pt>
    <dgm:pt modelId="{03863FFD-19E3-41F4-BB1D-DC773196FDBC}">
      <dgm:prSet phldrT="[Текст]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b="1" dirty="0" smtClean="0"/>
            <a:t>Системного </a:t>
          </a:r>
          <a:r>
            <a:rPr lang="uk-UA" dirty="0" smtClean="0"/>
            <a:t> </a:t>
          </a:r>
          <a:r>
            <a:rPr lang="uk-UA" b="1" dirty="0" smtClean="0"/>
            <a:t>аналізу</a:t>
          </a:r>
          <a:endParaRPr lang="uk-UA" b="1" dirty="0"/>
        </a:p>
      </dgm:t>
    </dgm:pt>
    <dgm:pt modelId="{E6FF8991-E545-401F-AF48-7A90C19210CC}" type="parTrans" cxnId="{896A3F30-D9A0-4C8C-8D01-8E3DC94FF62A}">
      <dgm:prSet/>
      <dgm:spPr/>
      <dgm:t>
        <a:bodyPr/>
        <a:lstStyle/>
        <a:p>
          <a:endParaRPr lang="uk-UA"/>
        </a:p>
      </dgm:t>
    </dgm:pt>
    <dgm:pt modelId="{E3BBC9A8-A3C4-42CA-9638-DEF18981EC18}" type="sibTrans" cxnId="{896A3F30-D9A0-4C8C-8D01-8E3DC94FF62A}">
      <dgm:prSet/>
      <dgm:spPr/>
      <dgm:t>
        <a:bodyPr/>
        <a:lstStyle/>
        <a:p>
          <a:endParaRPr lang="uk-UA"/>
        </a:p>
      </dgm:t>
    </dgm:pt>
    <dgm:pt modelId="{09898FF2-1660-47DE-A1B8-FE21C22ACE5E}">
      <dgm:prSet phldrT="[Текст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2000" b="0" i="0" dirty="0" err="1" smtClean="0"/>
            <a:t>послідовність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дій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з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установлення</a:t>
          </a:r>
          <a:r>
            <a:rPr lang="ru-RU" sz="2000" b="0" i="0" dirty="0" smtClean="0"/>
            <a:t> </a:t>
          </a:r>
          <a:r>
            <a:rPr lang="ru-RU" sz="2000" b="1" i="0" dirty="0" err="1" smtClean="0">
              <a:hlinkClick xmlns:r="http://schemas.openxmlformats.org/officeDocument/2006/relationships" r:id="rId1" tooltip="Структурний зв'язок (ще не написана)"/>
            </a:rPr>
            <a:t>структурних</a:t>
          </a:r>
          <a:r>
            <a:rPr lang="ru-RU" sz="2000" b="1" i="0" dirty="0" smtClean="0">
              <a:hlinkClick xmlns:r="http://schemas.openxmlformats.org/officeDocument/2006/relationships" r:id="rId1" tooltip="Структурний зв'язок (ще не написана)"/>
            </a:rPr>
            <a:t> </a:t>
          </a:r>
          <a:r>
            <a:rPr lang="ru-RU" sz="2000" b="1" i="0" dirty="0" err="1" smtClean="0">
              <a:hlinkClick xmlns:r="http://schemas.openxmlformats.org/officeDocument/2006/relationships" r:id="rId1" tooltip="Структурний зв'язок (ще не написана)"/>
            </a:rPr>
            <a:t>зв'язків</a:t>
          </a:r>
          <a:r>
            <a:rPr lang="ru-RU" sz="2000" b="0" i="0" dirty="0" smtClean="0"/>
            <a:t> </a:t>
          </a:r>
          <a:r>
            <a:rPr lang="ru-RU" sz="2000" b="0" i="0" dirty="0" err="1" smtClean="0"/>
            <a:t>між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змінними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або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елементами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досліджуваної</a:t>
          </a:r>
          <a:r>
            <a:rPr lang="ru-RU" sz="2000" b="0" i="0" dirty="0" smtClean="0"/>
            <a:t> </a:t>
          </a:r>
          <a:r>
            <a:rPr lang="ru-RU" sz="2000" b="0" i="0" dirty="0" err="1" smtClean="0">
              <a:hlinkClick xmlns:r="http://schemas.openxmlformats.org/officeDocument/2006/relationships" r:id="rId2" tooltip="Система"/>
            </a:rPr>
            <a:t>системи</a:t>
          </a:r>
          <a:endParaRPr lang="uk-UA" sz="2000" dirty="0"/>
        </a:p>
      </dgm:t>
    </dgm:pt>
    <dgm:pt modelId="{34DF9181-D330-47C1-B5A4-FEC8454E4804}" type="parTrans" cxnId="{2E34A02F-0EEE-47B7-902D-4C7E0A9713AB}">
      <dgm:prSet/>
      <dgm:spPr/>
      <dgm:t>
        <a:bodyPr/>
        <a:lstStyle/>
        <a:p>
          <a:endParaRPr lang="uk-UA"/>
        </a:p>
      </dgm:t>
    </dgm:pt>
    <dgm:pt modelId="{26DB2BD9-8F9C-4BB8-B96A-E2488A0F8180}" type="sibTrans" cxnId="{2E34A02F-0EEE-47B7-902D-4C7E0A9713AB}">
      <dgm:prSet/>
      <dgm:spPr/>
      <dgm:t>
        <a:bodyPr/>
        <a:lstStyle/>
        <a:p>
          <a:endParaRPr lang="uk-UA"/>
        </a:p>
      </dgm:t>
    </dgm:pt>
    <dgm:pt modelId="{76EF53F3-3A9E-401B-857B-17C9E8BF39CC}" type="pres">
      <dgm:prSet presAssocID="{6E26460D-498D-4D6E-ADBA-5B2191278311}" presName="Name0" presStyleCnt="0">
        <dgm:presLayoutVars>
          <dgm:dir/>
          <dgm:animLvl val="lvl"/>
          <dgm:resizeHandles val="exact"/>
        </dgm:presLayoutVars>
      </dgm:prSet>
      <dgm:spPr/>
    </dgm:pt>
    <dgm:pt modelId="{4EE4949C-B035-49D7-B68D-8137F406105B}" type="pres">
      <dgm:prSet presAssocID="{F1B96F1F-3B17-4FA3-BA85-A7569A94C0DF}" presName="linNode" presStyleCnt="0"/>
      <dgm:spPr/>
    </dgm:pt>
    <dgm:pt modelId="{7B15F6F1-C388-4D68-AD09-6BD828F743D7}" type="pres">
      <dgm:prSet presAssocID="{F1B96F1F-3B17-4FA3-BA85-A7569A94C0D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4DFE3EE-118A-4A4D-8610-8C9365585559}" type="pres">
      <dgm:prSet presAssocID="{F1B96F1F-3B17-4FA3-BA85-A7569A94C0DF}" presName="descendantText" presStyleLbl="alignAccFollowNode1" presStyleIdx="0" presStyleCnt="3" custScaleY="122921" custLinFactNeighborX="-122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43010C9-313E-45C7-A6AE-9F08ACE3C1DC}" type="pres">
      <dgm:prSet presAssocID="{D81C6A6F-AFAF-41E7-8FE4-7BC1F069158B}" presName="sp" presStyleCnt="0"/>
      <dgm:spPr/>
    </dgm:pt>
    <dgm:pt modelId="{03B9A77D-31F0-491A-83E9-24F26145B661}" type="pres">
      <dgm:prSet presAssocID="{A0343156-AB26-4669-9944-822BA302540A}" presName="linNode" presStyleCnt="0"/>
      <dgm:spPr/>
    </dgm:pt>
    <dgm:pt modelId="{D402B49B-8479-42EA-9F8A-9E3809291AFB}" type="pres">
      <dgm:prSet presAssocID="{A0343156-AB26-4669-9944-822BA302540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109D26B-59A2-41B2-BC9E-4D078A4933DE}" type="pres">
      <dgm:prSet presAssocID="{A0343156-AB26-4669-9944-822BA302540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1B484FC-36DF-4622-AE9B-2AECB502589B}" type="pres">
      <dgm:prSet presAssocID="{E9CFBF09-5E9C-4300-B348-89D819DCA727}" presName="sp" presStyleCnt="0"/>
      <dgm:spPr/>
    </dgm:pt>
    <dgm:pt modelId="{F1F5EF65-DC86-4D1A-B1A0-6962AABD693D}" type="pres">
      <dgm:prSet presAssocID="{03863FFD-19E3-41F4-BB1D-DC773196FDBC}" presName="linNode" presStyleCnt="0"/>
      <dgm:spPr/>
    </dgm:pt>
    <dgm:pt modelId="{F4E2401D-746A-41EF-99F0-F6435AF60E4E}" type="pres">
      <dgm:prSet presAssocID="{03863FFD-19E3-41F4-BB1D-DC773196FDB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51F38EF-C7F1-4586-A094-B01F1BEA3FB6}" type="pres">
      <dgm:prSet presAssocID="{03863FFD-19E3-41F4-BB1D-DC773196FDB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96A3F30-D9A0-4C8C-8D01-8E3DC94FF62A}" srcId="{6E26460D-498D-4D6E-ADBA-5B2191278311}" destId="{03863FFD-19E3-41F4-BB1D-DC773196FDBC}" srcOrd="2" destOrd="0" parTransId="{E6FF8991-E545-401F-AF48-7A90C19210CC}" sibTransId="{E3BBC9A8-A3C4-42CA-9638-DEF18981EC18}"/>
    <dgm:cxn modelId="{645C14C6-197F-47A2-A188-00E5275E7F35}" type="presOf" srcId="{03863FFD-19E3-41F4-BB1D-DC773196FDBC}" destId="{F4E2401D-746A-41EF-99F0-F6435AF60E4E}" srcOrd="0" destOrd="0" presId="urn:microsoft.com/office/officeart/2005/8/layout/vList5"/>
    <dgm:cxn modelId="{F2785150-B7B4-4801-A66F-903824DB89C4}" srcId="{F1B96F1F-3B17-4FA3-BA85-A7569A94C0DF}" destId="{0EB01BE5-FDAF-4824-9685-A359FDAFD516}" srcOrd="0" destOrd="0" parTransId="{8C5C5C83-C538-46A3-BC00-42646F742D8F}" sibTransId="{399D9221-B7A5-47FD-852A-2A3BF493682D}"/>
    <dgm:cxn modelId="{5C7701A6-57F1-4515-BFB0-FE92701246B5}" type="presOf" srcId="{6E26460D-498D-4D6E-ADBA-5B2191278311}" destId="{76EF53F3-3A9E-401B-857B-17C9E8BF39CC}" srcOrd="0" destOrd="0" presId="urn:microsoft.com/office/officeart/2005/8/layout/vList5"/>
    <dgm:cxn modelId="{62C76053-35B7-4650-BFC6-3B9C39F27682}" type="presOf" srcId="{F1B96F1F-3B17-4FA3-BA85-A7569A94C0DF}" destId="{7B15F6F1-C388-4D68-AD09-6BD828F743D7}" srcOrd="0" destOrd="0" presId="urn:microsoft.com/office/officeart/2005/8/layout/vList5"/>
    <dgm:cxn modelId="{55255193-9BCB-45BE-BED1-8D737D3F657B}" srcId="{6E26460D-498D-4D6E-ADBA-5B2191278311}" destId="{A0343156-AB26-4669-9944-822BA302540A}" srcOrd="1" destOrd="0" parTransId="{052175C1-6CFC-4F23-BDFE-A5A9EEDF34AB}" sibTransId="{E9CFBF09-5E9C-4300-B348-89D819DCA727}"/>
    <dgm:cxn modelId="{2E34A02F-0EEE-47B7-902D-4C7E0A9713AB}" srcId="{03863FFD-19E3-41F4-BB1D-DC773196FDBC}" destId="{09898FF2-1660-47DE-A1B8-FE21C22ACE5E}" srcOrd="0" destOrd="0" parTransId="{34DF9181-D330-47C1-B5A4-FEC8454E4804}" sibTransId="{26DB2BD9-8F9C-4BB8-B96A-E2488A0F8180}"/>
    <dgm:cxn modelId="{7C7703C0-9A55-4795-8911-B019E08F8744}" srcId="{A0343156-AB26-4669-9944-822BA302540A}" destId="{81804C66-E27D-4784-8C5F-BBA622EE91EA}" srcOrd="0" destOrd="0" parTransId="{D1F439B8-E120-4159-BC1D-B6DF95069A9A}" sibTransId="{5EF0FB1E-3EAE-4D84-A378-9CB61380B957}"/>
    <dgm:cxn modelId="{5433C639-6904-4646-8142-2CCF45DB94FC}" srcId="{6E26460D-498D-4D6E-ADBA-5B2191278311}" destId="{F1B96F1F-3B17-4FA3-BA85-A7569A94C0DF}" srcOrd="0" destOrd="0" parTransId="{B8ED6049-8BBD-42BB-855E-35C98D15FBF4}" sibTransId="{D81C6A6F-AFAF-41E7-8FE4-7BC1F069158B}"/>
    <dgm:cxn modelId="{63371066-2798-4A9C-9701-241FACD193A3}" type="presOf" srcId="{0EB01BE5-FDAF-4824-9685-A359FDAFD516}" destId="{74DFE3EE-118A-4A4D-8610-8C9365585559}" srcOrd="0" destOrd="0" presId="urn:microsoft.com/office/officeart/2005/8/layout/vList5"/>
    <dgm:cxn modelId="{83767168-E0E1-4952-9D0B-8FB62FF919C5}" type="presOf" srcId="{81804C66-E27D-4784-8C5F-BBA622EE91EA}" destId="{B109D26B-59A2-41B2-BC9E-4D078A4933DE}" srcOrd="0" destOrd="0" presId="urn:microsoft.com/office/officeart/2005/8/layout/vList5"/>
    <dgm:cxn modelId="{3D4A5733-ECA9-4CF2-8375-BC6E20D09889}" type="presOf" srcId="{09898FF2-1660-47DE-A1B8-FE21C22ACE5E}" destId="{951F38EF-C7F1-4586-A094-B01F1BEA3FB6}" srcOrd="0" destOrd="0" presId="urn:microsoft.com/office/officeart/2005/8/layout/vList5"/>
    <dgm:cxn modelId="{94AB1671-B50E-4974-B035-16CEC28D776E}" type="presOf" srcId="{A0343156-AB26-4669-9944-822BA302540A}" destId="{D402B49B-8479-42EA-9F8A-9E3809291AFB}" srcOrd="0" destOrd="0" presId="urn:microsoft.com/office/officeart/2005/8/layout/vList5"/>
    <dgm:cxn modelId="{58C6EBC1-1B2F-4A77-8B2F-9CE4263A2B79}" type="presParOf" srcId="{76EF53F3-3A9E-401B-857B-17C9E8BF39CC}" destId="{4EE4949C-B035-49D7-B68D-8137F406105B}" srcOrd="0" destOrd="0" presId="urn:microsoft.com/office/officeart/2005/8/layout/vList5"/>
    <dgm:cxn modelId="{C0DCA238-B4D2-47A1-B4B5-C41E7E1EB24D}" type="presParOf" srcId="{4EE4949C-B035-49D7-B68D-8137F406105B}" destId="{7B15F6F1-C388-4D68-AD09-6BD828F743D7}" srcOrd="0" destOrd="0" presId="urn:microsoft.com/office/officeart/2005/8/layout/vList5"/>
    <dgm:cxn modelId="{E88BACC4-3499-4EEA-BCE0-3BF6BDEAFBFF}" type="presParOf" srcId="{4EE4949C-B035-49D7-B68D-8137F406105B}" destId="{74DFE3EE-118A-4A4D-8610-8C9365585559}" srcOrd="1" destOrd="0" presId="urn:microsoft.com/office/officeart/2005/8/layout/vList5"/>
    <dgm:cxn modelId="{45398997-C8FD-48E4-B45B-27867536E61F}" type="presParOf" srcId="{76EF53F3-3A9E-401B-857B-17C9E8BF39CC}" destId="{743010C9-313E-45C7-A6AE-9F08ACE3C1DC}" srcOrd="1" destOrd="0" presId="urn:microsoft.com/office/officeart/2005/8/layout/vList5"/>
    <dgm:cxn modelId="{0C8BE6D1-8F36-4321-ACBB-CCBFAFEC599F}" type="presParOf" srcId="{76EF53F3-3A9E-401B-857B-17C9E8BF39CC}" destId="{03B9A77D-31F0-491A-83E9-24F26145B661}" srcOrd="2" destOrd="0" presId="urn:microsoft.com/office/officeart/2005/8/layout/vList5"/>
    <dgm:cxn modelId="{C9FC94B6-AC0F-47A8-8AE2-5ED3EB5D4403}" type="presParOf" srcId="{03B9A77D-31F0-491A-83E9-24F26145B661}" destId="{D402B49B-8479-42EA-9F8A-9E3809291AFB}" srcOrd="0" destOrd="0" presId="urn:microsoft.com/office/officeart/2005/8/layout/vList5"/>
    <dgm:cxn modelId="{445B467F-2D7A-4EEC-A4F9-72F1BBB42B93}" type="presParOf" srcId="{03B9A77D-31F0-491A-83E9-24F26145B661}" destId="{B109D26B-59A2-41B2-BC9E-4D078A4933DE}" srcOrd="1" destOrd="0" presId="urn:microsoft.com/office/officeart/2005/8/layout/vList5"/>
    <dgm:cxn modelId="{99640C2C-954C-41E5-84EE-F75813D54F06}" type="presParOf" srcId="{76EF53F3-3A9E-401B-857B-17C9E8BF39CC}" destId="{D1B484FC-36DF-4622-AE9B-2AECB502589B}" srcOrd="3" destOrd="0" presId="urn:microsoft.com/office/officeart/2005/8/layout/vList5"/>
    <dgm:cxn modelId="{7E0E390F-5CAF-4ACF-BA22-8FCED0B10FB3}" type="presParOf" srcId="{76EF53F3-3A9E-401B-857B-17C9E8BF39CC}" destId="{F1F5EF65-DC86-4D1A-B1A0-6962AABD693D}" srcOrd="4" destOrd="0" presId="urn:microsoft.com/office/officeart/2005/8/layout/vList5"/>
    <dgm:cxn modelId="{1DD9D1A4-41F9-495B-8089-23BF1018CCC7}" type="presParOf" srcId="{F1F5EF65-DC86-4D1A-B1A0-6962AABD693D}" destId="{F4E2401D-746A-41EF-99F0-F6435AF60E4E}" srcOrd="0" destOrd="0" presId="urn:microsoft.com/office/officeart/2005/8/layout/vList5"/>
    <dgm:cxn modelId="{AFC2E542-64F4-4077-BFDA-C67B59213259}" type="presParOf" srcId="{F1F5EF65-DC86-4D1A-B1A0-6962AABD693D}" destId="{951F38EF-C7F1-4586-A094-B01F1BEA3FB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21B8A8-AC6B-42A6-994C-532EC9EF2EF6}">
      <dsp:nvSpPr>
        <dsp:cNvPr id="0" name=""/>
        <dsp:cNvSpPr/>
      </dsp:nvSpPr>
      <dsp:spPr>
        <a:xfrm>
          <a:off x="0" y="0"/>
          <a:ext cx="3777622" cy="377762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AF6922-4A74-445B-AA03-1968DFDAD349}">
      <dsp:nvSpPr>
        <dsp:cNvPr id="0" name=""/>
        <dsp:cNvSpPr/>
      </dsp:nvSpPr>
      <dsp:spPr>
        <a:xfrm>
          <a:off x="1888811" y="0"/>
          <a:ext cx="7026589" cy="37776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1. Методологія наукових досліджень</a:t>
          </a:r>
          <a:endParaRPr lang="uk-UA" sz="3500" kern="1200" dirty="0"/>
        </a:p>
      </dsp:txBody>
      <dsp:txXfrm>
        <a:off x="1888811" y="0"/>
        <a:ext cx="7026589" cy="1794370"/>
      </dsp:txXfrm>
    </dsp:sp>
    <dsp:sp modelId="{F7F842E7-37F2-45EF-BFA8-B68C83E96E9E}">
      <dsp:nvSpPr>
        <dsp:cNvPr id="0" name=""/>
        <dsp:cNvSpPr/>
      </dsp:nvSpPr>
      <dsp:spPr>
        <a:xfrm>
          <a:off x="991625" y="1794370"/>
          <a:ext cx="1794370" cy="179437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D8FE20-273F-4E47-BDD1-2E0900BED086}">
      <dsp:nvSpPr>
        <dsp:cNvPr id="0" name=""/>
        <dsp:cNvSpPr/>
      </dsp:nvSpPr>
      <dsp:spPr>
        <a:xfrm>
          <a:off x="1888811" y="1794370"/>
          <a:ext cx="7026589" cy="17943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2.  Філософська й загальнонаукова методологія: сутність, загальні принципи.</a:t>
          </a:r>
          <a:endParaRPr lang="uk-UA" sz="3500" kern="1200" dirty="0"/>
        </a:p>
      </dsp:txBody>
      <dsp:txXfrm>
        <a:off x="1888811" y="1794370"/>
        <a:ext cx="7026589" cy="179437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18B18C-3210-4AC3-9604-4A2C15F28753}">
      <dsp:nvSpPr>
        <dsp:cNvPr id="0" name=""/>
        <dsp:cNvSpPr/>
      </dsp:nvSpPr>
      <dsp:spPr>
        <a:xfrm rot="5400000">
          <a:off x="-158288" y="161326"/>
          <a:ext cx="1055253" cy="73867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 dirty="0"/>
        </a:p>
      </dsp:txBody>
      <dsp:txXfrm rot="5400000">
        <a:off x="-158288" y="161326"/>
        <a:ext cx="1055253" cy="738677"/>
      </dsp:txXfrm>
    </dsp:sp>
    <dsp:sp modelId="{49D16A34-1F84-4DB2-90F5-6F824CC5C22C}">
      <dsp:nvSpPr>
        <dsp:cNvPr id="0" name=""/>
        <dsp:cNvSpPr/>
      </dsp:nvSpPr>
      <dsp:spPr>
        <a:xfrm rot="5400000">
          <a:off x="4484081" y="-3712596"/>
          <a:ext cx="685914" cy="817672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952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kern="1200" dirty="0" err="1" smtClean="0"/>
            <a:t>активність</a:t>
          </a:r>
          <a:r>
            <a:rPr lang="ru-RU" sz="1800" b="1" i="0" kern="1200" dirty="0" smtClean="0"/>
            <a:t> </a:t>
          </a:r>
          <a:r>
            <a:rPr lang="ru-RU" sz="1800" b="0" i="0" kern="1200" dirty="0" smtClean="0"/>
            <a:t>(не </a:t>
          </a:r>
          <a:r>
            <a:rPr lang="ru-RU" sz="1800" b="1" i="0" kern="1200" dirty="0" err="1" smtClean="0"/>
            <a:t>споглядання</a:t>
          </a:r>
          <a:r>
            <a:rPr lang="ru-RU" sz="1800" b="0" i="0" kern="1200" dirty="0" smtClean="0"/>
            <a:t> </a:t>
          </a:r>
          <a:r>
            <a:rPr lang="ru-RU" sz="1800" b="0" i="0" kern="1200" dirty="0" err="1" smtClean="0"/>
            <a:t>об'єкта</a:t>
          </a:r>
          <a:r>
            <a:rPr lang="ru-RU" sz="1800" b="0" i="0" kern="1200" dirty="0" smtClean="0"/>
            <a:t>, а </a:t>
          </a:r>
          <a:r>
            <a:rPr lang="ru-RU" sz="1800" b="0" i="0" kern="1200" dirty="0" err="1" smtClean="0"/>
            <a:t>пошук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і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фіксація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дослідником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потрібного</a:t>
          </a:r>
          <a:r>
            <a:rPr lang="ru-RU" sz="1800" b="0" i="0" kern="1200" dirty="0" smtClean="0"/>
            <a:t> ракурсу </a:t>
          </a:r>
          <a:r>
            <a:rPr lang="ru-RU" sz="1800" b="0" i="0" kern="1200" dirty="0" err="1" smtClean="0"/>
            <a:t>бачення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його</a:t>
          </a:r>
          <a:r>
            <a:rPr lang="ru-RU" sz="1800" b="0" i="0" kern="1200" dirty="0" smtClean="0"/>
            <a:t>),</a:t>
          </a:r>
          <a:r>
            <a:rPr lang="uk-UA" sz="1800" i="1" kern="1200" dirty="0" smtClean="0"/>
            <a:t>;</a:t>
          </a:r>
          <a:endParaRPr lang="uk-UA" sz="1800" i="1" kern="1200" dirty="0"/>
        </a:p>
      </dsp:txBody>
      <dsp:txXfrm rot="5400000">
        <a:off x="4484081" y="-3712596"/>
        <a:ext cx="685914" cy="8176722"/>
      </dsp:txXfrm>
    </dsp:sp>
    <dsp:sp modelId="{B940222D-E193-4B85-8FE6-7B5AC21CB0C1}">
      <dsp:nvSpPr>
        <dsp:cNvPr id="0" name=""/>
        <dsp:cNvSpPr/>
      </dsp:nvSpPr>
      <dsp:spPr>
        <a:xfrm rot="5400000">
          <a:off x="-158288" y="1066966"/>
          <a:ext cx="1055253" cy="73867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 dirty="0"/>
        </a:p>
      </dsp:txBody>
      <dsp:txXfrm rot="5400000">
        <a:off x="-158288" y="1066966"/>
        <a:ext cx="1055253" cy="738677"/>
      </dsp:txXfrm>
    </dsp:sp>
    <dsp:sp modelId="{08F019CF-8BB1-4B20-B653-B7CF7A168373}">
      <dsp:nvSpPr>
        <dsp:cNvPr id="0" name=""/>
        <dsp:cNvSpPr/>
      </dsp:nvSpPr>
      <dsp:spPr>
        <a:xfrm rot="5400000">
          <a:off x="4484081" y="-2797031"/>
          <a:ext cx="685914" cy="817672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952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0" kern="1200" dirty="0" err="1" smtClean="0"/>
            <a:t>цілеспрямованість</a:t>
          </a:r>
          <a:r>
            <a:rPr lang="ru-RU" sz="2000" b="0" i="0" kern="1200" dirty="0" smtClean="0"/>
            <a:t> (</a:t>
          </a:r>
          <a:r>
            <a:rPr lang="ru-RU" sz="2000" b="0" i="0" kern="1200" dirty="0" err="1" smtClean="0"/>
            <a:t>увага</a:t>
          </a:r>
          <a:r>
            <a:rPr lang="ru-RU" sz="2000" b="0" i="0" kern="1200" dirty="0" smtClean="0"/>
            <a:t> повинна </a:t>
          </a:r>
          <a:r>
            <a:rPr lang="ru-RU" sz="2000" b="0" i="0" kern="1200" dirty="0" err="1" smtClean="0"/>
            <a:t>фіксуватися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тільки</a:t>
          </a:r>
          <a:r>
            <a:rPr lang="ru-RU" sz="2000" b="0" i="0" kern="1200" dirty="0" smtClean="0"/>
            <a:t> на </a:t>
          </a:r>
          <a:r>
            <a:rPr lang="ru-RU" sz="2000" b="1" i="0" kern="1200" dirty="0" err="1" smtClean="0">
              <a:hlinkClick xmlns:r="http://schemas.openxmlformats.org/officeDocument/2006/relationships" r:id="rId1" tooltip="Явище"/>
            </a:rPr>
            <a:t>явищах</a:t>
          </a:r>
          <a:r>
            <a:rPr lang="ru-RU" sz="2000" b="0" i="0" kern="1200" dirty="0" smtClean="0"/>
            <a:t>, </a:t>
          </a:r>
          <a:r>
            <a:rPr lang="ru-RU" sz="2000" b="0" i="0" kern="1200" dirty="0" err="1" smtClean="0"/>
            <a:t>що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цікавлять</a:t>
          </a:r>
          <a:r>
            <a:rPr lang="ru-RU" sz="2000" b="0" i="0" kern="1200" dirty="0" smtClean="0"/>
            <a:t>),</a:t>
          </a:r>
          <a:endParaRPr lang="uk-UA" sz="2000" b="1" i="1" kern="1200" dirty="0"/>
        </a:p>
      </dsp:txBody>
      <dsp:txXfrm rot="5400000">
        <a:off x="4484081" y="-2797031"/>
        <a:ext cx="685914" cy="8176722"/>
      </dsp:txXfrm>
    </dsp:sp>
    <dsp:sp modelId="{65887243-3687-490B-BA42-1AC5028273D6}">
      <dsp:nvSpPr>
        <dsp:cNvPr id="0" name=""/>
        <dsp:cNvSpPr/>
      </dsp:nvSpPr>
      <dsp:spPr>
        <a:xfrm rot="5400000">
          <a:off x="-119101" y="2011798"/>
          <a:ext cx="1055253" cy="73867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 dirty="0"/>
        </a:p>
      </dsp:txBody>
      <dsp:txXfrm rot="5400000">
        <a:off x="-119101" y="2011798"/>
        <a:ext cx="1055253" cy="738677"/>
      </dsp:txXfrm>
    </dsp:sp>
    <dsp:sp modelId="{F403477B-1511-45D6-A081-B7A92CBD575A}">
      <dsp:nvSpPr>
        <dsp:cNvPr id="0" name=""/>
        <dsp:cNvSpPr/>
      </dsp:nvSpPr>
      <dsp:spPr>
        <a:xfrm rot="5400000">
          <a:off x="4484081" y="-1931085"/>
          <a:ext cx="685914" cy="817672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952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0" kern="1200" dirty="0" err="1" smtClean="0"/>
            <a:t>планомірність</a:t>
          </a:r>
          <a:r>
            <a:rPr lang="ru-RU" sz="2000" b="1" i="0" kern="1200" dirty="0" smtClean="0"/>
            <a:t> </a:t>
          </a:r>
          <a:r>
            <a:rPr lang="ru-RU" sz="2000" b="1" i="0" kern="1200" dirty="0" err="1" smtClean="0"/>
            <a:t>і</a:t>
          </a:r>
          <a:r>
            <a:rPr lang="ru-RU" sz="2000" b="1" i="0" kern="1200" dirty="0" smtClean="0"/>
            <a:t> </a:t>
          </a:r>
          <a:r>
            <a:rPr lang="ru-RU" sz="2000" b="1" i="0" kern="1200" dirty="0" err="1" smtClean="0"/>
            <a:t>навмисність</a:t>
          </a:r>
          <a:r>
            <a:rPr lang="ru-RU" sz="2000" b="1" i="0" kern="1200" dirty="0" smtClean="0"/>
            <a:t> </a:t>
          </a:r>
          <a:r>
            <a:rPr lang="ru-RU" sz="2000" b="0" i="0" kern="1200" dirty="0" smtClean="0"/>
            <a:t>(</a:t>
          </a:r>
          <a:r>
            <a:rPr lang="ru-RU" sz="2000" b="0" i="0" kern="1200" dirty="0" err="1" smtClean="0"/>
            <a:t>проходження</a:t>
          </a:r>
          <a:r>
            <a:rPr lang="ru-RU" sz="2000" b="0" i="0" kern="1200" dirty="0" smtClean="0"/>
            <a:t> за </a:t>
          </a:r>
          <a:r>
            <a:rPr lang="ru-RU" sz="2000" b="0" i="0" kern="1200" dirty="0" err="1" smtClean="0"/>
            <a:t>певним</a:t>
          </a:r>
          <a:r>
            <a:rPr lang="ru-RU" sz="2000" b="0" i="0" kern="1200" dirty="0" smtClean="0"/>
            <a:t> планом </a:t>
          </a:r>
          <a:r>
            <a:rPr lang="ru-RU" sz="2000" b="0" i="0" kern="1200" dirty="0" err="1" smtClean="0"/>
            <a:t>або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сценарієм</a:t>
          </a:r>
          <a:r>
            <a:rPr lang="ru-RU" sz="2000" b="0" i="0" kern="1200" dirty="0" smtClean="0"/>
            <a:t>),</a:t>
          </a:r>
          <a:endParaRPr lang="uk-UA" sz="2000" b="1" i="1" kern="1200" dirty="0"/>
        </a:p>
      </dsp:txBody>
      <dsp:txXfrm rot="5400000">
        <a:off x="4484081" y="-1931085"/>
        <a:ext cx="685914" cy="8176722"/>
      </dsp:txXfrm>
    </dsp:sp>
    <dsp:sp modelId="{C95D170B-38CB-446A-8E16-48AE11D96498}">
      <dsp:nvSpPr>
        <dsp:cNvPr id="0" name=""/>
        <dsp:cNvSpPr/>
      </dsp:nvSpPr>
      <dsp:spPr>
        <a:xfrm rot="5400000">
          <a:off x="-158288" y="2878245"/>
          <a:ext cx="1055253" cy="73867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 dirty="0"/>
        </a:p>
      </dsp:txBody>
      <dsp:txXfrm rot="5400000">
        <a:off x="-158288" y="2878245"/>
        <a:ext cx="1055253" cy="738677"/>
      </dsp:txXfrm>
    </dsp:sp>
    <dsp:sp modelId="{64044832-979D-4133-BB7C-BF3DE0B0B425}">
      <dsp:nvSpPr>
        <dsp:cNvPr id="0" name=""/>
        <dsp:cNvSpPr/>
      </dsp:nvSpPr>
      <dsp:spPr>
        <a:xfrm rot="5400000">
          <a:off x="4484081" y="-1025446"/>
          <a:ext cx="685914" cy="817672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952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kern="1200" dirty="0" err="1" smtClean="0"/>
            <a:t>системність</a:t>
          </a:r>
          <a:r>
            <a:rPr lang="ru-RU" sz="1800" b="0" i="0" kern="1200" dirty="0" smtClean="0"/>
            <a:t> (</a:t>
          </a:r>
          <a:r>
            <a:rPr lang="ru-RU" sz="1800" b="0" i="0" kern="1200" dirty="0" err="1" smtClean="0"/>
            <a:t>ведення</a:t>
          </a:r>
          <a:r>
            <a:rPr lang="ru-RU" sz="1800" b="0" i="0" kern="1200" dirty="0" smtClean="0"/>
            <a:t> за </a:t>
          </a:r>
          <a:r>
            <a:rPr lang="ru-RU" sz="1800" b="0" i="0" kern="1200" dirty="0" err="1" smtClean="0"/>
            <a:t>певною</a:t>
          </a:r>
          <a:r>
            <a:rPr lang="ru-RU" sz="1800" b="0" i="0" kern="1200" dirty="0" smtClean="0"/>
            <a:t> системою для </a:t>
          </a:r>
          <a:r>
            <a:rPr lang="ru-RU" sz="1800" b="0" i="0" kern="1200" dirty="0" err="1" smtClean="0"/>
            <a:t>багаторазового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сприйняття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об'єкта</a:t>
          </a:r>
          <a:r>
            <a:rPr lang="ru-RU" sz="1800" b="0" i="0" kern="1200" dirty="0" smtClean="0"/>
            <a:t> в </a:t>
          </a:r>
          <a:r>
            <a:rPr lang="ru-RU" sz="1800" b="0" i="0" kern="1200" dirty="0" err="1" smtClean="0"/>
            <a:t>заданих</a:t>
          </a:r>
          <a:r>
            <a:rPr lang="ru-RU" sz="1800" b="0" i="0" kern="1200" dirty="0" smtClean="0"/>
            <a:t> режимах)</a:t>
          </a:r>
          <a:endParaRPr lang="uk-UA" sz="1800" kern="1200" dirty="0"/>
        </a:p>
      </dsp:txBody>
      <dsp:txXfrm rot="5400000">
        <a:off x="4484081" y="-1025446"/>
        <a:ext cx="685914" cy="817672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F7F53F-D49B-4A4F-BB45-4CCE25FB5DAC}">
      <dsp:nvSpPr>
        <dsp:cNvPr id="0" name=""/>
        <dsp:cNvSpPr/>
      </dsp:nvSpPr>
      <dsp:spPr>
        <a:xfrm>
          <a:off x="0" y="1440"/>
          <a:ext cx="8915400" cy="8770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i="1" kern="1200" dirty="0" smtClean="0"/>
            <a:t>Теоретичного рівня:</a:t>
          </a:r>
          <a:endParaRPr lang="uk-UA" sz="4000" b="1" i="1" kern="1200" dirty="0"/>
        </a:p>
      </dsp:txBody>
      <dsp:txXfrm>
        <a:off x="0" y="1440"/>
        <a:ext cx="8915400" cy="877042"/>
      </dsp:txXfrm>
    </dsp:sp>
    <dsp:sp modelId="{D612FA23-5A4B-4BD5-98C6-A0DD18D5343A}">
      <dsp:nvSpPr>
        <dsp:cNvPr id="0" name=""/>
        <dsp:cNvSpPr/>
      </dsp:nvSpPr>
      <dsp:spPr>
        <a:xfrm>
          <a:off x="0" y="878483"/>
          <a:ext cx="8915400" cy="959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800" i="1" kern="1200" dirty="0" smtClean="0"/>
            <a:t> </a:t>
          </a:r>
          <a:r>
            <a:rPr lang="uk-UA" sz="2400" i="1" kern="1200" dirty="0" smtClean="0"/>
            <a:t>аксіоматичний, гіпотетичний, формалізація, абстрагування, </a:t>
          </a:r>
          <a:r>
            <a:rPr lang="uk-UA" sz="2400" i="1" kern="1200" dirty="0" err="1" smtClean="0"/>
            <a:t>загальнологічні</a:t>
          </a:r>
          <a:r>
            <a:rPr lang="uk-UA" sz="2400" i="1" kern="1200" dirty="0" smtClean="0"/>
            <a:t> методи (аналіз, синтез, індукція, дедукція, аналогія) й інші.</a:t>
          </a:r>
          <a:endParaRPr lang="uk-UA" sz="2400" b="1" i="1" kern="1200" dirty="0"/>
        </a:p>
      </dsp:txBody>
      <dsp:txXfrm>
        <a:off x="0" y="878483"/>
        <a:ext cx="8915400" cy="959598"/>
      </dsp:txXfrm>
    </dsp:sp>
    <dsp:sp modelId="{C67DB899-9A99-4F77-AF6D-9FF423EEACB9}">
      <dsp:nvSpPr>
        <dsp:cNvPr id="0" name=""/>
        <dsp:cNvSpPr/>
      </dsp:nvSpPr>
      <dsp:spPr>
        <a:xfrm>
          <a:off x="0" y="1838082"/>
          <a:ext cx="8915400" cy="87704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i="1" kern="1200" dirty="0" smtClean="0"/>
            <a:t>Емпіричного рівня:</a:t>
          </a:r>
          <a:endParaRPr lang="uk-UA" sz="4000" b="1" i="1" kern="1200" dirty="0"/>
        </a:p>
      </dsp:txBody>
      <dsp:txXfrm>
        <a:off x="0" y="1838082"/>
        <a:ext cx="8915400" cy="877042"/>
      </dsp:txXfrm>
    </dsp:sp>
    <dsp:sp modelId="{5BC8818F-A17F-47FE-A5D9-1F27818D4502}">
      <dsp:nvSpPr>
        <dsp:cNvPr id="0" name=""/>
        <dsp:cNvSpPr/>
      </dsp:nvSpPr>
      <dsp:spPr>
        <a:xfrm>
          <a:off x="0" y="2715125"/>
          <a:ext cx="8915400" cy="1061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400" i="1" kern="1200" dirty="0" smtClean="0"/>
            <a:t>спостереження, опис, порівняння, розрахунок, вимірювання, анкетне опитування, співбесіда, тестування, </a:t>
          </a:r>
          <a:r>
            <a:rPr lang="uk-UA" sz="2400" i="1" kern="1200" dirty="0" smtClean="0"/>
            <a:t>експеримент і </a:t>
          </a:r>
          <a:r>
            <a:rPr lang="uk-UA" sz="2400" i="1" kern="1200" dirty="0" smtClean="0"/>
            <a:t>т.д.</a:t>
          </a:r>
          <a:r>
            <a:rPr lang="uk-UA" sz="2400" b="1" i="1" kern="1200" dirty="0" smtClean="0"/>
            <a:t>.</a:t>
          </a:r>
          <a:endParaRPr lang="uk-UA" sz="2400" b="1" i="1" kern="1200" dirty="0"/>
        </a:p>
      </dsp:txBody>
      <dsp:txXfrm>
        <a:off x="0" y="2715125"/>
        <a:ext cx="8915400" cy="106168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4A992B-856F-4303-A2C7-87FD31E62570}">
      <dsp:nvSpPr>
        <dsp:cNvPr id="0" name=""/>
        <dsp:cNvSpPr/>
      </dsp:nvSpPr>
      <dsp:spPr>
        <a:xfrm>
          <a:off x="1366" y="1803466"/>
          <a:ext cx="1811734" cy="181173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1" kern="1200" dirty="0" smtClean="0"/>
            <a:t>Способи</a:t>
          </a:r>
          <a:endParaRPr lang="uk-UA" sz="1700" b="1" i="1" kern="1200" dirty="0"/>
        </a:p>
      </dsp:txBody>
      <dsp:txXfrm>
        <a:off x="1366" y="1803466"/>
        <a:ext cx="1811734" cy="1811734"/>
      </dsp:txXfrm>
    </dsp:sp>
    <dsp:sp modelId="{04E2382D-D77F-45A6-B31D-3658B8E63A26}">
      <dsp:nvSpPr>
        <dsp:cNvPr id="0" name=""/>
        <dsp:cNvSpPr/>
      </dsp:nvSpPr>
      <dsp:spPr>
        <a:xfrm>
          <a:off x="1960214" y="2183930"/>
          <a:ext cx="1050805" cy="1050805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700" kern="1200"/>
        </a:p>
      </dsp:txBody>
      <dsp:txXfrm>
        <a:off x="1960214" y="2183930"/>
        <a:ext cx="1050805" cy="1050805"/>
      </dsp:txXfrm>
    </dsp:sp>
    <dsp:sp modelId="{D0EDB753-ADA7-48A5-8FC6-9CA7FF25357F}">
      <dsp:nvSpPr>
        <dsp:cNvPr id="0" name=""/>
        <dsp:cNvSpPr/>
      </dsp:nvSpPr>
      <dsp:spPr>
        <a:xfrm>
          <a:off x="3210382" y="1803466"/>
          <a:ext cx="1811734" cy="1811734"/>
        </a:xfrm>
        <a:prstGeom prst="ellipse">
          <a:avLst/>
        </a:prstGeom>
        <a:solidFill>
          <a:schemeClr val="accent2">
            <a:hueOff val="226582"/>
            <a:satOff val="-23996"/>
            <a:lumOff val="-58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/>
            <a:t>Прийоми</a:t>
          </a:r>
          <a:endParaRPr lang="uk-UA" sz="2000" b="1" i="1" kern="1200" dirty="0"/>
        </a:p>
      </dsp:txBody>
      <dsp:txXfrm>
        <a:off x="3210382" y="1803466"/>
        <a:ext cx="1811734" cy="1811734"/>
      </dsp:txXfrm>
    </dsp:sp>
    <dsp:sp modelId="{CA9048DA-DB90-48B6-992C-32746E8EB3DA}">
      <dsp:nvSpPr>
        <dsp:cNvPr id="0" name=""/>
        <dsp:cNvSpPr/>
      </dsp:nvSpPr>
      <dsp:spPr>
        <a:xfrm>
          <a:off x="5116980" y="2183930"/>
          <a:ext cx="1050805" cy="1050805"/>
        </a:xfrm>
        <a:prstGeom prst="mathEqual">
          <a:avLst/>
        </a:prstGeom>
        <a:solidFill>
          <a:schemeClr val="accent2">
            <a:hueOff val="453165"/>
            <a:satOff val="-47993"/>
            <a:lumOff val="-1176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4400" kern="1200"/>
        </a:p>
      </dsp:txBody>
      <dsp:txXfrm>
        <a:off x="5116980" y="2183930"/>
        <a:ext cx="1050805" cy="1050805"/>
      </dsp:txXfrm>
    </dsp:sp>
    <dsp:sp modelId="{A4B465EE-71A8-4CB4-9504-EEFF28B942B2}">
      <dsp:nvSpPr>
        <dsp:cNvPr id="0" name=""/>
        <dsp:cNvSpPr/>
      </dsp:nvSpPr>
      <dsp:spPr>
        <a:xfrm>
          <a:off x="6314898" y="1803466"/>
          <a:ext cx="1811734" cy="1811734"/>
        </a:xfrm>
        <a:prstGeom prst="ellipse">
          <a:avLst/>
        </a:prstGeom>
        <a:solidFill>
          <a:schemeClr val="accent2">
            <a:hueOff val="453165"/>
            <a:satOff val="-47993"/>
            <a:lumOff val="-117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/>
            <a:t>Методика</a:t>
          </a:r>
          <a:r>
            <a:rPr lang="uk-UA" sz="1800" kern="1200" dirty="0" smtClean="0"/>
            <a:t> </a:t>
          </a:r>
          <a:endParaRPr lang="uk-UA" sz="1800" kern="1200" dirty="0"/>
        </a:p>
      </dsp:txBody>
      <dsp:txXfrm>
        <a:off x="6314898" y="1803466"/>
        <a:ext cx="1811734" cy="181173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4A638D-D98D-4A66-9457-4B2F91366D44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8FF871-BD45-414E-966B-6CB4A9210CB3}">
      <dsp:nvSpPr>
        <dsp:cNvPr id="0" name=""/>
        <dsp:cNvSpPr/>
      </dsp:nvSpPr>
      <dsp:spPr>
        <a:xfrm>
          <a:off x="1358" y="1625600"/>
          <a:ext cx="2590423" cy="2167466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b="1" i="1" kern="1200" dirty="0" smtClean="0"/>
            <a:t>Метод </a:t>
          </a:r>
          <a:endParaRPr lang="uk-UA" sz="2700" b="1" i="1" kern="1200" dirty="0"/>
        </a:p>
      </dsp:txBody>
      <dsp:txXfrm>
        <a:off x="1358" y="1625600"/>
        <a:ext cx="2590423" cy="2167466"/>
      </dsp:txXfrm>
    </dsp:sp>
    <dsp:sp modelId="{12D8ADDE-E543-4D1A-A6E9-444468B3EA45}">
      <dsp:nvSpPr>
        <dsp:cNvPr id="0" name=""/>
        <dsp:cNvSpPr/>
      </dsp:nvSpPr>
      <dsp:spPr>
        <a:xfrm>
          <a:off x="2768788" y="1625600"/>
          <a:ext cx="2590423" cy="2167466"/>
        </a:xfrm>
        <a:prstGeom prst="roundRect">
          <a:avLst/>
        </a:prstGeom>
        <a:solidFill>
          <a:schemeClr val="accent1">
            <a:shade val="80000"/>
            <a:hueOff val="-245623"/>
            <a:satOff val="-27002"/>
            <a:lumOff val="1814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b="1" i="1" kern="1200" dirty="0" smtClean="0"/>
            <a:t>Методика </a:t>
          </a:r>
          <a:endParaRPr lang="uk-UA" sz="2700" b="1" i="1" kern="1200" dirty="0"/>
        </a:p>
      </dsp:txBody>
      <dsp:txXfrm>
        <a:off x="2768788" y="1625600"/>
        <a:ext cx="2590423" cy="2167466"/>
      </dsp:txXfrm>
    </dsp:sp>
    <dsp:sp modelId="{4D2C3899-5654-4455-9F3D-D62CC817BEE6}">
      <dsp:nvSpPr>
        <dsp:cNvPr id="0" name=""/>
        <dsp:cNvSpPr/>
      </dsp:nvSpPr>
      <dsp:spPr>
        <a:xfrm>
          <a:off x="5536217" y="1625600"/>
          <a:ext cx="2590423" cy="2167466"/>
        </a:xfrm>
        <a:prstGeom prst="roundRect">
          <a:avLst/>
        </a:prstGeom>
        <a:solidFill>
          <a:schemeClr val="accent1">
            <a:shade val="80000"/>
            <a:hueOff val="-491245"/>
            <a:satOff val="-54004"/>
            <a:lumOff val="36287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b="1" i="1" kern="1200" dirty="0" smtClean="0"/>
            <a:t>Методологія</a:t>
          </a:r>
          <a:endParaRPr lang="uk-UA" sz="2700" b="1" i="1" kern="1200" dirty="0"/>
        </a:p>
      </dsp:txBody>
      <dsp:txXfrm>
        <a:off x="5536217" y="1625600"/>
        <a:ext cx="2590423" cy="216746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F7F53F-D49B-4A4F-BB45-4CCE25FB5DAC}">
      <dsp:nvSpPr>
        <dsp:cNvPr id="0" name=""/>
        <dsp:cNvSpPr/>
      </dsp:nvSpPr>
      <dsp:spPr>
        <a:xfrm>
          <a:off x="0" y="55913"/>
          <a:ext cx="8915400" cy="7697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1" kern="1200" dirty="0" smtClean="0"/>
            <a:t>Діалектичний метод (принципи)</a:t>
          </a:r>
          <a:r>
            <a:rPr lang="uk-UA" sz="4000" b="1" i="1" kern="1200" dirty="0" smtClean="0"/>
            <a:t>:</a:t>
          </a:r>
          <a:endParaRPr lang="uk-UA" sz="4000" b="1" i="1" kern="1200" dirty="0"/>
        </a:p>
      </dsp:txBody>
      <dsp:txXfrm>
        <a:off x="0" y="55913"/>
        <a:ext cx="8915400" cy="769763"/>
      </dsp:txXfrm>
    </dsp:sp>
    <dsp:sp modelId="{D612FA23-5A4B-4BD5-98C6-A0DD18D5343A}">
      <dsp:nvSpPr>
        <dsp:cNvPr id="0" name=""/>
        <dsp:cNvSpPr/>
      </dsp:nvSpPr>
      <dsp:spPr>
        <a:xfrm>
          <a:off x="0" y="825677"/>
          <a:ext cx="8915400" cy="28456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400" kern="1200" dirty="0" smtClean="0"/>
            <a:t>розглядати об'єкти, що досліджуються у світлі діалектичних законів;</a:t>
          </a:r>
          <a:endParaRPr lang="uk-UA" sz="2400" b="1" i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400" kern="1200" dirty="0" smtClean="0"/>
            <a:t>спираючись на філософські категорії: загального, особливого й одиничного; </a:t>
          </a:r>
          <a:endParaRPr lang="uk-UA" sz="2400" b="1" i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400" kern="1200" dirty="0" smtClean="0"/>
            <a:t>об'єкт дослідження як об'єктивна реальність;</a:t>
          </a:r>
          <a:endParaRPr lang="uk-UA" sz="2400" b="1" i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400" kern="1200" dirty="0" smtClean="0"/>
            <a:t>розглядати досліджувані предмети і явища: всебічно, у загальному зв'язку і взаємозалежності. у безперервній зміні, розвитку</a:t>
          </a:r>
          <a:endParaRPr lang="uk-UA" sz="2400" b="1" i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uk-UA" sz="2400" b="1" i="1" kern="1200" dirty="0"/>
        </a:p>
      </dsp:txBody>
      <dsp:txXfrm>
        <a:off x="0" y="825677"/>
        <a:ext cx="8915400" cy="2845688"/>
      </dsp:txXfrm>
    </dsp:sp>
    <dsp:sp modelId="{C67DB899-9A99-4F77-AF6D-9FF423EEACB9}">
      <dsp:nvSpPr>
        <dsp:cNvPr id="0" name=""/>
        <dsp:cNvSpPr/>
      </dsp:nvSpPr>
      <dsp:spPr>
        <a:xfrm>
          <a:off x="0" y="3671366"/>
          <a:ext cx="8915400" cy="81911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1" kern="1200" dirty="0" smtClean="0"/>
            <a:t>Метафізичний метод</a:t>
          </a:r>
          <a:r>
            <a:rPr lang="uk-UA" sz="4000" b="1" i="1" kern="1200" dirty="0" smtClean="0"/>
            <a:t>:</a:t>
          </a:r>
          <a:endParaRPr lang="uk-UA" sz="4000" b="1" i="1" kern="1200" dirty="0"/>
        </a:p>
      </dsp:txBody>
      <dsp:txXfrm>
        <a:off x="0" y="3671366"/>
        <a:ext cx="8915400" cy="819113"/>
      </dsp:txXfrm>
    </dsp:sp>
    <dsp:sp modelId="{5BC8818F-A17F-47FE-A5D9-1F27818D4502}">
      <dsp:nvSpPr>
        <dsp:cNvPr id="0" name=""/>
        <dsp:cNvSpPr/>
      </dsp:nvSpPr>
      <dsp:spPr>
        <a:xfrm>
          <a:off x="0" y="4490479"/>
          <a:ext cx="8915400" cy="966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400" i="1" kern="1200" dirty="0" smtClean="0"/>
            <a:t>Метафізика розглядає речі і явища ізольовано, окремо, незалежно одне від одного. Метафізична думка спрямована до простого, єдиного й цілісного</a:t>
          </a:r>
          <a:r>
            <a:rPr lang="uk-UA" sz="2400" kern="1200" dirty="0" smtClean="0"/>
            <a:t>.</a:t>
          </a:r>
          <a:endParaRPr lang="uk-UA" sz="2400" b="1" i="1" kern="1200" dirty="0"/>
        </a:p>
      </dsp:txBody>
      <dsp:txXfrm>
        <a:off x="0" y="4490479"/>
        <a:ext cx="8915400" cy="96613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F7F53F-D49B-4A4F-BB45-4CCE25FB5DAC}">
      <dsp:nvSpPr>
        <dsp:cNvPr id="0" name=""/>
        <dsp:cNvSpPr/>
      </dsp:nvSpPr>
      <dsp:spPr>
        <a:xfrm>
          <a:off x="0" y="937"/>
          <a:ext cx="8915400" cy="6092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i="1" kern="1200" dirty="0" err="1" smtClean="0"/>
            <a:t>Загальнологічні</a:t>
          </a:r>
          <a:r>
            <a:rPr lang="uk-UA" sz="3600" b="1" i="1" kern="1200" dirty="0" smtClean="0"/>
            <a:t> методи:</a:t>
          </a:r>
          <a:endParaRPr lang="uk-UA" sz="3600" b="1" i="1" kern="1200" dirty="0"/>
        </a:p>
      </dsp:txBody>
      <dsp:txXfrm>
        <a:off x="0" y="937"/>
        <a:ext cx="8915400" cy="609295"/>
      </dsp:txXfrm>
    </dsp:sp>
    <dsp:sp modelId="{D612FA23-5A4B-4BD5-98C6-A0DD18D5343A}">
      <dsp:nvSpPr>
        <dsp:cNvPr id="0" name=""/>
        <dsp:cNvSpPr/>
      </dsp:nvSpPr>
      <dsp:spPr>
        <a:xfrm>
          <a:off x="0" y="610233"/>
          <a:ext cx="8915400" cy="6920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22860" rIns="128016" bIns="2286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800" i="1" kern="1200" dirty="0" smtClean="0"/>
            <a:t> </a:t>
          </a:r>
          <a:r>
            <a:rPr lang="uk-UA" sz="2400" kern="1200" dirty="0" smtClean="0"/>
            <a:t>аналіз, синтез, індукція, дедукція, аналогія.</a:t>
          </a:r>
          <a:endParaRPr lang="uk-UA" sz="2400" b="1" i="1" kern="1200" dirty="0"/>
        </a:p>
      </dsp:txBody>
      <dsp:txXfrm>
        <a:off x="0" y="610233"/>
        <a:ext cx="8915400" cy="692045"/>
      </dsp:txXfrm>
    </dsp:sp>
    <dsp:sp modelId="{C67DB899-9A99-4F77-AF6D-9FF423EEACB9}">
      <dsp:nvSpPr>
        <dsp:cNvPr id="0" name=""/>
        <dsp:cNvSpPr/>
      </dsp:nvSpPr>
      <dsp:spPr>
        <a:xfrm>
          <a:off x="0" y="1318140"/>
          <a:ext cx="8915400" cy="52688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i="1" kern="1200" dirty="0" smtClean="0"/>
            <a:t>Теоретичні:</a:t>
          </a:r>
          <a:endParaRPr lang="uk-UA" sz="3600" b="1" i="1" kern="1200" dirty="0"/>
        </a:p>
      </dsp:txBody>
      <dsp:txXfrm>
        <a:off x="0" y="1318140"/>
        <a:ext cx="8915400" cy="526886"/>
      </dsp:txXfrm>
    </dsp:sp>
    <dsp:sp modelId="{5BC8818F-A17F-47FE-A5D9-1F27818D4502}">
      <dsp:nvSpPr>
        <dsp:cNvPr id="0" name=""/>
        <dsp:cNvSpPr/>
      </dsp:nvSpPr>
      <dsp:spPr>
        <a:xfrm>
          <a:off x="0" y="1829164"/>
          <a:ext cx="8915400" cy="971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400" kern="1200" dirty="0" smtClean="0"/>
            <a:t>аксіоматичний, гіпотетичний, формалізація, абстрагування, ранжирування, узагальнення, історичний, метод системного аналізу.</a:t>
          </a:r>
          <a:endParaRPr lang="uk-UA" sz="2400" b="1" i="1" kern="1200" dirty="0"/>
        </a:p>
      </dsp:txBody>
      <dsp:txXfrm>
        <a:off x="0" y="1829164"/>
        <a:ext cx="8915400" cy="971913"/>
      </dsp:txXfrm>
    </dsp:sp>
    <dsp:sp modelId="{69C84CFB-21B3-4099-8EB6-FB494D9176A0}">
      <dsp:nvSpPr>
        <dsp:cNvPr id="0" name=""/>
        <dsp:cNvSpPr/>
      </dsp:nvSpPr>
      <dsp:spPr>
        <a:xfrm>
          <a:off x="0" y="2966770"/>
          <a:ext cx="8915400" cy="50470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i="1" kern="1200" dirty="0" smtClean="0"/>
            <a:t>Емпіричні:</a:t>
          </a:r>
          <a:endParaRPr lang="uk-UA" sz="3600" b="1" i="1" kern="1200" dirty="0"/>
        </a:p>
      </dsp:txBody>
      <dsp:txXfrm>
        <a:off x="0" y="2966770"/>
        <a:ext cx="8915400" cy="504704"/>
      </dsp:txXfrm>
    </dsp:sp>
    <dsp:sp modelId="{78887991-0C17-4445-924C-A893AD5971C9}">
      <dsp:nvSpPr>
        <dsp:cNvPr id="0" name=""/>
        <dsp:cNvSpPr/>
      </dsp:nvSpPr>
      <dsp:spPr>
        <a:xfrm>
          <a:off x="0" y="3305782"/>
          <a:ext cx="8915400" cy="960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73660" rIns="412496" bIns="73660" numCol="1" spcCol="1270" anchor="t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uk-UA" sz="4500" kern="1200"/>
        </a:p>
      </dsp:txBody>
      <dsp:txXfrm>
        <a:off x="0" y="3305782"/>
        <a:ext cx="8915400" cy="96048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DFE3EE-118A-4A4D-8610-8C9365585559}">
      <dsp:nvSpPr>
        <dsp:cNvPr id="0" name=""/>
        <dsp:cNvSpPr/>
      </dsp:nvSpPr>
      <dsp:spPr>
        <a:xfrm rot="5400000">
          <a:off x="4943819" y="-1747335"/>
          <a:ext cx="2158927" cy="57058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b="0" i="0" kern="1200" dirty="0" smtClean="0"/>
            <a:t>спосіб побудови наукової теорії, в якому основою теорії слугують деякі вихідні положення, що їх називають аксіомами теорії, а всі інші положення теорії випливають як логічні наслідки аксіом.</a:t>
          </a:r>
          <a:endParaRPr lang="uk-UA" sz="2100" b="0" kern="1200" dirty="0"/>
        </a:p>
      </dsp:txBody>
      <dsp:txXfrm rot="5400000">
        <a:off x="4943819" y="-1747335"/>
        <a:ext cx="2158927" cy="5705856"/>
      </dsp:txXfrm>
    </dsp:sp>
    <dsp:sp modelId="{7B15F6F1-C388-4D68-AD09-6BD828F743D7}">
      <dsp:nvSpPr>
        <dsp:cNvPr id="0" name=""/>
        <dsp:cNvSpPr/>
      </dsp:nvSpPr>
      <dsp:spPr>
        <a:xfrm>
          <a:off x="0" y="55"/>
          <a:ext cx="3209544" cy="2211073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b="1" kern="1200" dirty="0" smtClean="0"/>
            <a:t>Аксіоматичний</a:t>
          </a:r>
          <a:endParaRPr lang="uk-UA" sz="2700" b="1" kern="1200" dirty="0"/>
        </a:p>
      </dsp:txBody>
      <dsp:txXfrm>
        <a:off x="0" y="55"/>
        <a:ext cx="3209544" cy="2211073"/>
      </dsp:txXfrm>
    </dsp:sp>
    <dsp:sp modelId="{B109D26B-59A2-41B2-BC9E-4D078A4933DE}">
      <dsp:nvSpPr>
        <dsp:cNvPr id="0" name=""/>
        <dsp:cNvSpPr/>
      </dsp:nvSpPr>
      <dsp:spPr>
        <a:xfrm rot="5400000">
          <a:off x="4986572" y="574291"/>
          <a:ext cx="2151799" cy="57058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b="0" i="0" kern="1200" dirty="0" smtClean="0"/>
            <a:t>(від </a:t>
          </a:r>
          <a:r>
            <a:rPr lang="uk-UA" sz="1900" b="0" i="0" kern="1200" dirty="0" err="1" smtClean="0"/>
            <a:t>грец</a:t>
          </a:r>
          <a:r>
            <a:rPr lang="uk-UA" sz="1900" b="0" i="0" kern="1200" dirty="0" smtClean="0"/>
            <a:t>. </a:t>
          </a:r>
          <a:r>
            <a:rPr lang="fr-FR" sz="1900" b="0" i="0" kern="1200" dirty="0" smtClean="0"/>
            <a:t>hipotheticos – </a:t>
          </a:r>
          <a:r>
            <a:rPr lang="uk-UA" sz="1900" b="0" i="0" kern="1200" dirty="0" smtClean="0"/>
            <a:t>побудований на гіпотезі) </a:t>
          </a:r>
          <a:r>
            <a:rPr lang="uk-UA" sz="1900" b="0" i="0" kern="1200" dirty="0" err="1" smtClean="0"/>
            <a:t>грунтується</a:t>
          </a:r>
          <a:r>
            <a:rPr lang="uk-UA" sz="1900" b="0" i="0" kern="1200" dirty="0" smtClean="0"/>
            <a:t> на гіпотезі, науковому припущенні, висунутому для пояснення будь-якого явища, яке потребує перевірки та теоретичного </a:t>
          </a:r>
          <a:r>
            <a:rPr lang="uk-UA" sz="1900" b="0" i="0" kern="1200" dirty="0" err="1" smtClean="0"/>
            <a:t>обгрунтування</a:t>
          </a:r>
          <a:r>
            <a:rPr lang="uk-UA" sz="1900" b="0" i="0" kern="1200" dirty="0" smtClean="0"/>
            <a:t>, щоб стати достовірною науковою теорією, що містить елементи новизни й оригінальності</a:t>
          </a:r>
          <a:endParaRPr lang="uk-UA" sz="1900" kern="1200" dirty="0"/>
        </a:p>
      </dsp:txBody>
      <dsp:txXfrm rot="5400000">
        <a:off x="4986572" y="574291"/>
        <a:ext cx="2151799" cy="5705856"/>
      </dsp:txXfrm>
    </dsp:sp>
    <dsp:sp modelId="{D402B49B-8479-42EA-9F8A-9E3809291AFB}">
      <dsp:nvSpPr>
        <dsp:cNvPr id="0" name=""/>
        <dsp:cNvSpPr/>
      </dsp:nvSpPr>
      <dsp:spPr>
        <a:xfrm>
          <a:off x="0" y="2321682"/>
          <a:ext cx="3209544" cy="2211073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b="1" kern="1200" dirty="0" smtClean="0"/>
            <a:t>Гіпотетичний</a:t>
          </a:r>
          <a:endParaRPr lang="uk-UA" sz="2700" b="1" kern="1200" dirty="0"/>
        </a:p>
      </dsp:txBody>
      <dsp:txXfrm>
        <a:off x="0" y="2321682"/>
        <a:ext cx="3209544" cy="2211073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1F38EF-C7F1-4586-A094-B01F1BEA3FB6}">
      <dsp:nvSpPr>
        <dsp:cNvPr id="0" name=""/>
        <dsp:cNvSpPr/>
      </dsp:nvSpPr>
      <dsp:spPr>
        <a:xfrm rot="5400000">
          <a:off x="4783367" y="-1958959"/>
          <a:ext cx="2132801" cy="612910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b="0" i="0" kern="1200" dirty="0" smtClean="0"/>
            <a:t>(від лат. </a:t>
          </a:r>
          <a:r>
            <a:rPr lang="fr-FR" sz="2000" b="0" i="0" kern="1200" dirty="0" smtClean="0"/>
            <a:t>abstrahere — «</a:t>
          </a:r>
          <a:r>
            <a:rPr lang="uk-UA" sz="2000" b="0" i="0" kern="1200" dirty="0" smtClean="0"/>
            <a:t>відвертати») — це уявне нехтування неістотних і другорядних ознак предметів і явищ, зв'язків і відносин між ними, та виділення декількох досліджуваних сторін або декількох аспектів, що підлягають вивченню.</a:t>
          </a:r>
          <a:endParaRPr lang="uk-UA" sz="2000" kern="1200" dirty="0"/>
        </a:p>
      </dsp:txBody>
      <dsp:txXfrm rot="5400000">
        <a:off x="4783367" y="-1958959"/>
        <a:ext cx="2132801" cy="6129102"/>
      </dsp:txXfrm>
    </dsp:sp>
    <dsp:sp modelId="{F4E2401D-746A-41EF-99F0-F6435AF60E4E}">
      <dsp:nvSpPr>
        <dsp:cNvPr id="0" name=""/>
        <dsp:cNvSpPr/>
      </dsp:nvSpPr>
      <dsp:spPr>
        <a:xfrm>
          <a:off x="52681" y="0"/>
          <a:ext cx="2784137" cy="2211073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Абстрагування</a:t>
          </a:r>
          <a:r>
            <a:rPr lang="uk-UA" sz="2300" b="1" kern="1200" dirty="0" smtClean="0"/>
            <a:t>  </a:t>
          </a:r>
          <a:endParaRPr lang="uk-UA" sz="2300" b="1" kern="1200" dirty="0"/>
        </a:p>
      </dsp:txBody>
      <dsp:txXfrm>
        <a:off x="52681" y="0"/>
        <a:ext cx="2784137" cy="2211073"/>
      </dsp:txXfrm>
    </dsp:sp>
    <dsp:sp modelId="{E018D668-961B-4FC4-8023-B651B3A28549}">
      <dsp:nvSpPr>
        <dsp:cNvPr id="0" name=""/>
        <dsp:cNvSpPr/>
      </dsp:nvSpPr>
      <dsp:spPr>
        <a:xfrm rot="5400000">
          <a:off x="4783367" y="362668"/>
          <a:ext cx="2132801" cy="612910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0" i="0" kern="1200" dirty="0" smtClean="0"/>
            <a:t>метод </a:t>
          </a:r>
          <a:r>
            <a:rPr lang="ru-RU" sz="2500" b="0" i="0" kern="1200" dirty="0" err="1" smtClean="0"/>
            <a:t>відображення</a:t>
          </a:r>
          <a:r>
            <a:rPr lang="ru-RU" sz="2500" b="0" i="0" kern="1200" dirty="0" smtClean="0"/>
            <a:t> </a:t>
          </a:r>
          <a:r>
            <a:rPr lang="ru-RU" sz="2500" b="0" i="0" kern="1200" dirty="0" err="1" smtClean="0"/>
            <a:t>певної</a:t>
          </a:r>
          <a:r>
            <a:rPr lang="ru-RU" sz="2500" b="0" i="0" kern="1200" dirty="0" smtClean="0"/>
            <a:t> </a:t>
          </a:r>
          <a:r>
            <a:rPr lang="ru-RU" sz="2500" b="0" i="0" kern="1200" dirty="0" err="1" smtClean="0"/>
            <a:t>області</a:t>
          </a:r>
          <a:r>
            <a:rPr lang="ru-RU" sz="2500" b="0" i="0" kern="1200" dirty="0" smtClean="0"/>
            <a:t> у </a:t>
          </a:r>
          <a:r>
            <a:rPr lang="ru-RU" sz="2500" b="0" i="0" kern="1200" dirty="0" err="1" smtClean="0"/>
            <a:t>вигляді</a:t>
          </a:r>
          <a:r>
            <a:rPr lang="ru-RU" sz="2500" b="0" i="0" kern="1200" dirty="0" smtClean="0"/>
            <a:t> </a:t>
          </a:r>
          <a:r>
            <a:rPr lang="ru-RU" sz="2500" b="0" i="0" kern="1200" dirty="0" err="1" smtClean="0"/>
            <a:t>формальної</a:t>
          </a:r>
          <a:r>
            <a:rPr lang="ru-RU" sz="2500" b="0" i="0" kern="1200" dirty="0" smtClean="0"/>
            <a:t> </a:t>
          </a:r>
          <a:r>
            <a:rPr lang="ru-RU" sz="2500" b="0" i="0" kern="1200" dirty="0" err="1" smtClean="0"/>
            <a:t>системи</a:t>
          </a:r>
          <a:r>
            <a:rPr lang="ru-RU" sz="2500" b="0" i="0" kern="1200" dirty="0" smtClean="0"/>
            <a:t>, коли форма </a:t>
          </a:r>
          <a:r>
            <a:rPr lang="ru-RU" sz="2500" b="0" i="0" kern="1200" dirty="0" err="1" smtClean="0"/>
            <a:t>виділяється</a:t>
          </a:r>
          <a:r>
            <a:rPr lang="ru-RU" sz="2500" b="0" i="0" kern="1200" dirty="0" smtClean="0"/>
            <a:t> як </a:t>
          </a:r>
          <a:r>
            <a:rPr lang="ru-RU" sz="2500" b="0" i="0" kern="1200" dirty="0" err="1" smtClean="0"/>
            <a:t>особливий</a:t>
          </a:r>
          <a:r>
            <a:rPr lang="ru-RU" sz="2500" b="0" i="0" kern="1200" dirty="0" smtClean="0"/>
            <a:t> предмет </a:t>
          </a:r>
          <a:r>
            <a:rPr lang="ru-RU" sz="2500" b="0" i="0" kern="1200" dirty="0" err="1" smtClean="0"/>
            <a:t>дослідження</a:t>
          </a:r>
          <a:r>
            <a:rPr lang="ru-RU" sz="2500" b="0" i="0" kern="1200" dirty="0" smtClean="0"/>
            <a:t> </a:t>
          </a:r>
          <a:r>
            <a:rPr lang="ru-RU" sz="2500" b="0" i="0" kern="1200" dirty="0" err="1" smtClean="0"/>
            <a:t>незалежно</a:t>
          </a:r>
          <a:r>
            <a:rPr lang="ru-RU" sz="2500" b="0" i="0" kern="1200" dirty="0" smtClean="0"/>
            <a:t> </a:t>
          </a:r>
          <a:r>
            <a:rPr lang="ru-RU" sz="2500" b="0" i="0" kern="1200" dirty="0" err="1" smtClean="0"/>
            <a:t>від</a:t>
          </a:r>
          <a:r>
            <a:rPr lang="ru-RU" sz="2500" b="0" i="0" kern="1200" dirty="0" smtClean="0"/>
            <a:t> </a:t>
          </a:r>
          <a:r>
            <a:rPr lang="ru-RU" sz="2500" b="0" i="0" kern="1200" dirty="0" err="1" smtClean="0"/>
            <a:t>змісту</a:t>
          </a:r>
          <a:endParaRPr lang="uk-UA" sz="2500" kern="1200" dirty="0"/>
        </a:p>
      </dsp:txBody>
      <dsp:txXfrm rot="5400000">
        <a:off x="4783367" y="362668"/>
        <a:ext cx="2132801" cy="6129102"/>
      </dsp:txXfrm>
    </dsp:sp>
    <dsp:sp modelId="{BA0F797E-757A-4B9F-B578-42A71C38DD5D}">
      <dsp:nvSpPr>
        <dsp:cNvPr id="0" name=""/>
        <dsp:cNvSpPr/>
      </dsp:nvSpPr>
      <dsp:spPr>
        <a:xfrm>
          <a:off x="52681" y="2308615"/>
          <a:ext cx="2784137" cy="2211073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kern="1200" dirty="0" smtClean="0"/>
            <a:t>Формалізація</a:t>
          </a:r>
          <a:endParaRPr lang="uk-UA" sz="2600" b="1" kern="1200" dirty="0"/>
        </a:p>
      </dsp:txBody>
      <dsp:txXfrm>
        <a:off x="52681" y="2308615"/>
        <a:ext cx="2784137" cy="221107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DFE3EE-118A-4A4D-8610-8C9365585559}">
      <dsp:nvSpPr>
        <dsp:cNvPr id="0" name=""/>
        <dsp:cNvSpPr/>
      </dsp:nvSpPr>
      <dsp:spPr>
        <a:xfrm rot="5400000">
          <a:off x="5271929" y="-2086550"/>
          <a:ext cx="1502708" cy="57058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kern="1200" dirty="0" err="1" smtClean="0"/>
            <a:t>Фіксація</a:t>
          </a:r>
          <a:r>
            <a:rPr lang="ru-RU" sz="1800" b="0" i="0" kern="1200" dirty="0" smtClean="0"/>
            <a:t>  </a:t>
          </a:r>
          <a:r>
            <a:rPr lang="ru-RU" sz="1800" b="0" i="0" kern="1200" dirty="0" err="1" smtClean="0"/>
            <a:t>загальних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ознаки</a:t>
          </a:r>
          <a:r>
            <a:rPr lang="ru-RU" sz="1800" b="0" i="0" kern="1200" dirty="0" smtClean="0"/>
            <a:t> та </a:t>
          </a:r>
          <a:r>
            <a:rPr lang="ru-RU" sz="1800" b="0" i="0" kern="1200" dirty="0" err="1" smtClean="0"/>
            <a:t>властивостіей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певного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класу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об'єктів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та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здійснення</a:t>
          </a:r>
          <a:r>
            <a:rPr lang="ru-RU" sz="1800" b="0" i="0" kern="1200" dirty="0" smtClean="0"/>
            <a:t> переходу </a:t>
          </a:r>
          <a:r>
            <a:rPr lang="ru-RU" sz="1800" b="0" i="0" kern="1200" dirty="0" err="1" smtClean="0"/>
            <a:t>від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одиничного</a:t>
          </a:r>
          <a:r>
            <a:rPr lang="ru-RU" sz="1800" b="0" i="0" kern="1200" dirty="0" smtClean="0"/>
            <a:t> до особливого та </a:t>
          </a:r>
          <a:r>
            <a:rPr lang="ru-RU" sz="1800" b="0" i="0" kern="1200" dirty="0" err="1" smtClean="0"/>
            <a:t>загального</a:t>
          </a:r>
          <a:r>
            <a:rPr lang="ru-RU" sz="1800" b="0" i="0" kern="1200" dirty="0" smtClean="0"/>
            <a:t>, </a:t>
          </a:r>
          <a:r>
            <a:rPr lang="ru-RU" sz="1800" b="0" i="0" kern="1200" dirty="0" err="1" smtClean="0"/>
            <a:t>від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>
              <a:solidFill>
                <a:srgbClr val="C00000"/>
              </a:solidFill>
            </a:rPr>
            <a:t>менш</a:t>
          </a:r>
          <a:r>
            <a:rPr lang="ru-RU" sz="1800" b="0" i="0" kern="1200" dirty="0" smtClean="0">
              <a:solidFill>
                <a:srgbClr val="C00000"/>
              </a:solidFill>
            </a:rPr>
            <a:t> </a:t>
          </a:r>
          <a:r>
            <a:rPr lang="ru-RU" sz="1800" b="0" i="0" kern="1200" dirty="0" err="1" smtClean="0">
              <a:solidFill>
                <a:srgbClr val="C00000"/>
              </a:solidFill>
            </a:rPr>
            <a:t>загального</a:t>
          </a:r>
          <a:r>
            <a:rPr lang="ru-RU" sz="1800" b="0" i="0" kern="1200" dirty="0" smtClean="0">
              <a:solidFill>
                <a:srgbClr val="C00000"/>
              </a:solidFill>
            </a:rPr>
            <a:t> </a:t>
          </a:r>
          <a:r>
            <a:rPr lang="ru-RU" sz="1800" b="0" i="0" kern="1200" dirty="0" smtClean="0"/>
            <a:t>до </a:t>
          </a:r>
          <a:r>
            <a:rPr lang="ru-RU" sz="1800" b="1" i="0" kern="1200" dirty="0" err="1" smtClean="0">
              <a:solidFill>
                <a:srgbClr val="C00000"/>
              </a:solidFill>
            </a:rPr>
            <a:t>більш</a:t>
          </a:r>
          <a:r>
            <a:rPr lang="ru-RU" sz="1800" b="1" i="0" kern="1200" dirty="0" smtClean="0">
              <a:solidFill>
                <a:srgbClr val="C00000"/>
              </a:solidFill>
            </a:rPr>
            <a:t> </a:t>
          </a:r>
          <a:r>
            <a:rPr lang="ru-RU" sz="1800" b="1" i="0" kern="1200" dirty="0" err="1" smtClean="0">
              <a:solidFill>
                <a:srgbClr val="C00000"/>
              </a:solidFill>
            </a:rPr>
            <a:t>загального</a:t>
          </a:r>
          <a:r>
            <a:rPr lang="ru-RU" sz="1800" b="1" i="0" kern="1200" dirty="0" smtClean="0">
              <a:solidFill>
                <a:srgbClr val="C00000"/>
              </a:solidFill>
            </a:rPr>
            <a:t>.</a:t>
          </a:r>
          <a:endParaRPr lang="uk-UA" sz="1800" b="1" kern="1200" dirty="0">
            <a:solidFill>
              <a:srgbClr val="C00000"/>
            </a:solidFill>
          </a:endParaRPr>
        </a:p>
      </dsp:txBody>
      <dsp:txXfrm rot="5400000">
        <a:off x="5271929" y="-2086550"/>
        <a:ext cx="1502708" cy="5705856"/>
      </dsp:txXfrm>
    </dsp:sp>
    <dsp:sp modelId="{7B15F6F1-C388-4D68-AD09-6BD828F743D7}">
      <dsp:nvSpPr>
        <dsp:cNvPr id="0" name=""/>
        <dsp:cNvSpPr/>
      </dsp:nvSpPr>
      <dsp:spPr>
        <a:xfrm>
          <a:off x="0" y="2315"/>
          <a:ext cx="3209544" cy="152812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b="1" kern="1200" dirty="0" smtClean="0"/>
            <a:t>Узагальнення</a:t>
          </a:r>
          <a:endParaRPr lang="uk-UA" sz="3000" b="1" kern="1200" dirty="0"/>
        </a:p>
      </dsp:txBody>
      <dsp:txXfrm>
        <a:off x="0" y="2315"/>
        <a:ext cx="3209544" cy="1528124"/>
      </dsp:txXfrm>
    </dsp:sp>
    <dsp:sp modelId="{B109D26B-59A2-41B2-BC9E-4D078A4933DE}">
      <dsp:nvSpPr>
        <dsp:cNvPr id="0" name=""/>
        <dsp:cNvSpPr/>
      </dsp:nvSpPr>
      <dsp:spPr>
        <a:xfrm rot="5400000">
          <a:off x="5451222" y="-482019"/>
          <a:ext cx="1222499" cy="57058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err="1" smtClean="0"/>
            <a:t>заснований</a:t>
          </a:r>
          <a:r>
            <a:rPr lang="ru-RU" sz="2000" b="0" i="0" kern="1200" dirty="0" smtClean="0"/>
            <a:t> на </a:t>
          </a:r>
          <a:r>
            <a:rPr lang="ru-RU" sz="2000" b="0" i="0" kern="1200" dirty="0" err="1" smtClean="0"/>
            <a:t>вивченні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виникнення</a:t>
          </a:r>
          <a:r>
            <a:rPr lang="ru-RU" sz="2000" b="0" i="0" kern="1200" dirty="0" smtClean="0"/>
            <a:t>, </a:t>
          </a:r>
          <a:r>
            <a:rPr lang="ru-RU" sz="2000" b="0" i="0" kern="1200" dirty="0" err="1" smtClean="0"/>
            <a:t>формування</a:t>
          </a:r>
          <a:r>
            <a:rPr lang="ru-RU" sz="2000" b="0" i="0" kern="1200" dirty="0" smtClean="0"/>
            <a:t> та </a:t>
          </a:r>
          <a:r>
            <a:rPr lang="ru-RU" sz="2000" b="0" i="0" kern="1200" dirty="0" err="1" smtClean="0"/>
            <a:t>розвитку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об'єктів</a:t>
          </a:r>
          <a:r>
            <a:rPr lang="ru-RU" sz="2000" b="0" i="0" kern="1200" dirty="0" smtClean="0"/>
            <a:t> у </a:t>
          </a:r>
          <a:r>
            <a:rPr lang="ru-RU" sz="2000" b="0" i="0" kern="1200" dirty="0" err="1" smtClean="0"/>
            <a:t>хронологічній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послідовності</a:t>
          </a:r>
          <a:endParaRPr lang="uk-UA" sz="2000" kern="1200" dirty="0"/>
        </a:p>
      </dsp:txBody>
      <dsp:txXfrm rot="5400000">
        <a:off x="5451222" y="-482019"/>
        <a:ext cx="1222499" cy="5705856"/>
      </dsp:txXfrm>
    </dsp:sp>
    <dsp:sp modelId="{D402B49B-8479-42EA-9F8A-9E3809291AFB}">
      <dsp:nvSpPr>
        <dsp:cNvPr id="0" name=""/>
        <dsp:cNvSpPr/>
      </dsp:nvSpPr>
      <dsp:spPr>
        <a:xfrm>
          <a:off x="0" y="1606846"/>
          <a:ext cx="3209544" cy="152812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b="1" kern="1200" dirty="0" smtClean="0"/>
            <a:t>Історичний</a:t>
          </a:r>
          <a:endParaRPr lang="uk-UA" sz="3000" b="1" kern="1200" dirty="0"/>
        </a:p>
      </dsp:txBody>
      <dsp:txXfrm>
        <a:off x="0" y="1606846"/>
        <a:ext cx="3209544" cy="1528124"/>
      </dsp:txXfrm>
    </dsp:sp>
    <dsp:sp modelId="{951F38EF-C7F1-4586-A094-B01F1BEA3FB6}">
      <dsp:nvSpPr>
        <dsp:cNvPr id="0" name=""/>
        <dsp:cNvSpPr/>
      </dsp:nvSpPr>
      <dsp:spPr>
        <a:xfrm rot="5400000">
          <a:off x="5451222" y="1122511"/>
          <a:ext cx="1222499" cy="57058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err="1" smtClean="0"/>
            <a:t>послідовність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дій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з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установлення</a:t>
          </a:r>
          <a:r>
            <a:rPr lang="ru-RU" sz="2000" b="0" i="0" kern="1200" dirty="0" smtClean="0"/>
            <a:t> </a:t>
          </a:r>
          <a:r>
            <a:rPr lang="ru-RU" sz="2000" b="1" i="0" kern="1200" dirty="0" err="1" smtClean="0">
              <a:hlinkClick xmlns:r="http://schemas.openxmlformats.org/officeDocument/2006/relationships" r:id="rId1" tooltip="Структурний зв'язок (ще не написана)"/>
            </a:rPr>
            <a:t>структурних</a:t>
          </a:r>
          <a:r>
            <a:rPr lang="ru-RU" sz="2000" b="1" i="0" kern="1200" dirty="0" smtClean="0">
              <a:hlinkClick xmlns:r="http://schemas.openxmlformats.org/officeDocument/2006/relationships" r:id="rId1" tooltip="Структурний зв'язок (ще не написана)"/>
            </a:rPr>
            <a:t> </a:t>
          </a:r>
          <a:r>
            <a:rPr lang="ru-RU" sz="2000" b="1" i="0" kern="1200" dirty="0" err="1" smtClean="0">
              <a:hlinkClick xmlns:r="http://schemas.openxmlformats.org/officeDocument/2006/relationships" r:id="rId1" tooltip="Структурний зв'язок (ще не написана)"/>
            </a:rPr>
            <a:t>зв'язків</a:t>
          </a:r>
          <a:r>
            <a:rPr lang="ru-RU" sz="2000" b="0" i="0" kern="1200" dirty="0" smtClean="0"/>
            <a:t> </a:t>
          </a:r>
          <a:r>
            <a:rPr lang="ru-RU" sz="2000" b="0" i="0" kern="1200" dirty="0" err="1" smtClean="0"/>
            <a:t>між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змінними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або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елементами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досліджуваної</a:t>
          </a:r>
          <a:r>
            <a:rPr lang="ru-RU" sz="2000" b="0" i="0" kern="1200" dirty="0" smtClean="0"/>
            <a:t> </a:t>
          </a:r>
          <a:r>
            <a:rPr lang="ru-RU" sz="2000" b="0" i="0" kern="1200" dirty="0" err="1" smtClean="0">
              <a:hlinkClick xmlns:r="http://schemas.openxmlformats.org/officeDocument/2006/relationships" r:id="rId2" tooltip="Система"/>
            </a:rPr>
            <a:t>системи</a:t>
          </a:r>
          <a:endParaRPr lang="uk-UA" sz="2000" kern="1200" dirty="0"/>
        </a:p>
      </dsp:txBody>
      <dsp:txXfrm rot="5400000">
        <a:off x="5451222" y="1122511"/>
        <a:ext cx="1222499" cy="5705856"/>
      </dsp:txXfrm>
    </dsp:sp>
    <dsp:sp modelId="{F4E2401D-746A-41EF-99F0-F6435AF60E4E}">
      <dsp:nvSpPr>
        <dsp:cNvPr id="0" name=""/>
        <dsp:cNvSpPr/>
      </dsp:nvSpPr>
      <dsp:spPr>
        <a:xfrm>
          <a:off x="0" y="3211377"/>
          <a:ext cx="3209544" cy="152812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b="1" kern="1200" dirty="0" smtClean="0"/>
            <a:t>Системного </a:t>
          </a:r>
          <a:r>
            <a:rPr lang="uk-UA" sz="3000" kern="1200" dirty="0" smtClean="0"/>
            <a:t> </a:t>
          </a:r>
          <a:r>
            <a:rPr lang="uk-UA" sz="3000" b="1" kern="1200" dirty="0" smtClean="0"/>
            <a:t>аналізу</a:t>
          </a:r>
          <a:endParaRPr lang="uk-UA" sz="3000" b="1" kern="1200" dirty="0"/>
        </a:p>
      </dsp:txBody>
      <dsp:txXfrm>
        <a:off x="0" y="3211377"/>
        <a:ext cx="3209544" cy="15281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18.03.2024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38673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18.03.2024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8987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18.03.2024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97143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18.03.2024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269610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18.03.2024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22674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18.03.2024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99494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18.03.2024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101161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18.03.2024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57894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18.03.2024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55623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18.03.2024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0700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18.03.2024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33195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18.03.2024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64608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18.03.2024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6487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18.03.2024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885566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18.03.2024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6409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18.03.2024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30130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46F29-AB2F-4EB0-8CB7-1C76C47C3A3E}" type="datetimeFigureOut">
              <a:rPr lang="uk-UA" smtClean="0"/>
              <a:pPr/>
              <a:t>18.03.2024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3298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1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1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1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0%D0%BD%D0%B3%D0%BB%D1%96%D0%B9%D1%81%D1%8C%D0%BA%D0%B0_%D0%BC%D0%BE%D0%B2%D0%B0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2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4%D0%BE%D1%81%D0%BB%D1%96%D0%B4" TargetMode="External"/><Relationship Id="rId2" Type="http://schemas.openxmlformats.org/officeDocument/2006/relationships/hyperlink" Target="https://uk.wikipedia.org/wiki/%D0%90%D0%BD%D0%B3%D0%BB%D1%96%D0%B9%D1%81%D1%8C%D0%BA%D0%B0_%D0%BC%D0%BE%D0%B2%D0%B0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hyperlink" Target="https://uk.wikipedia.org/wiki/%D0%9D%D0%B0%D1%83%D0%BA%D0%BE%D0%B2%D0%B5_%D0%B4%D0%BE%D1%81%D0%BB%D1%96%D0%B4%D0%B6%D0%B5%D0%BD%D0%BD%D1%8F" TargetMode="External"/><Relationship Id="rId4" Type="http://schemas.openxmlformats.org/officeDocument/2006/relationships/hyperlink" Target="https://uk.wikipedia.org/wiki/%D0%9F%D1%96%D0%B7%D0%BD%D0%B0%D0%BD%D0%BD%D1%8F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4%D0%B0%D0%BB%D1%8C%D1%81%D0%B8%D1%84%D1%96%D0%BA%D0%B0%D1%86%D1%96%D0%BE%D0%BD%D1%96%D0%B7%D0%BC" TargetMode="External"/><Relationship Id="rId7" Type="http://schemas.openxmlformats.org/officeDocument/2006/relationships/image" Target="../media/image14.jpeg"/><Relationship Id="rId2" Type="http://schemas.openxmlformats.org/officeDocument/2006/relationships/hyperlink" Target="https://uk.wikipedia.org/wiki/%D0%95%D0%BC%D0%BF%D1%96%D1%80%D0%B8%D0%B7%D0%BC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uk.wikipedia.org/wiki/%D0%9F%D1%80%D0%B8%D1%87%D0%B8%D0%BD%D0%BD%D1%96%D1%81%D1%82%D1%8C" TargetMode="External"/><Relationship Id="rId5" Type="http://schemas.openxmlformats.org/officeDocument/2006/relationships/hyperlink" Target="https://uk.wikipedia.org/wiki/%D0%A1%D0%BF%D0%BE%D1%81%D1%82%D0%B5%D1%80%D0%B5%D0%B6%D0%B5%D0%BD%D0%BD%D1%8F" TargetMode="External"/><Relationship Id="rId4" Type="http://schemas.openxmlformats.org/officeDocument/2006/relationships/hyperlink" Target="https://uk.wikipedia.org/wiki/%D0%9D%D0%B0%D1%83%D0%BA%D0%BE%D0%B2%D0%B0_%D1%82%D0%B5%D0%BE%D1%80%D1%96%D1%8F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F%D0%B2%D0%B8%D1%89%D0%B5" TargetMode="External"/><Relationship Id="rId2" Type="http://schemas.openxmlformats.org/officeDocument/2006/relationships/hyperlink" Target="https://uk.wikipedia.org/wiki/%D0%A0%D0%B5%D0%B7%D1%83%D0%BB%D1%8C%D1%82%D0%B0%D1%82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9E81A45F-F11F-4FE6-98E5-E101B9DA3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13937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algn="ctr"/>
            <a:r>
              <a:rPr lang="uk-UA" sz="4400" dirty="0" smtClean="0"/>
              <a:t> </a:t>
            </a:r>
            <a:r>
              <a:rPr lang="uk-UA" b="1" i="1" dirty="0" smtClean="0">
                <a:solidFill>
                  <a:srgbClr val="FF0000"/>
                </a:solidFill>
              </a:rPr>
              <a:t>МЕТОДОЛОГІЧНІ ОСНОВИ НАУКОВОГО ЗНАННЯ </a:t>
            </a:r>
            <a:endParaRPr lang="uk-UA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AC5ABC80-6AED-4E58-8932-BFDF6B642C7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528080" y="2133600"/>
            <a:ext cx="5037666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00336190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5177" y="339634"/>
            <a:ext cx="8911687" cy="60089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 fontScale="90000"/>
          </a:bodyPr>
          <a:lstStyle/>
          <a:p>
            <a:pPr algn="ctr"/>
            <a:r>
              <a:rPr lang="uk-UA" sz="4400" b="1" i="1" dirty="0" smtClean="0">
                <a:solidFill>
                  <a:srgbClr val="FF0000"/>
                </a:solidFill>
              </a:rPr>
              <a:t>Філософська методологія:</a:t>
            </a:r>
            <a:endParaRPr lang="uk-UA" sz="4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89213" y="1005840"/>
          <a:ext cx="8915400" cy="5512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0423" y="676362"/>
            <a:ext cx="9806441" cy="1280890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algn="ctr"/>
            <a:r>
              <a:rPr lang="uk-UA" sz="4400" b="1" i="1" dirty="0" smtClean="0">
                <a:solidFill>
                  <a:srgbClr val="FF0000"/>
                </a:solidFill>
              </a:rPr>
              <a:t>Загальнонаукова методологія</a:t>
            </a:r>
            <a:endParaRPr lang="uk-UA" sz="4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2657203" y="5723795"/>
            <a:ext cx="8915400" cy="844560"/>
            <a:chOff x="0" y="562329"/>
            <a:chExt cx="8915400" cy="84456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62329"/>
              <a:ext cx="8915400" cy="84456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562329"/>
              <a:ext cx="8915400" cy="8445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3064" tIns="22860" rIns="128016" bIns="22860" numCol="1" spcCol="1270" anchor="ctr" anchorCtr="0">
              <a:noAutofit/>
            </a:bodyPr>
            <a:lstStyle/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uk-UA" sz="2400" i="1" dirty="0" smtClean="0"/>
                <a:t>спостереження, </a:t>
              </a:r>
              <a:r>
                <a:rPr lang="uk-UA" sz="2400" i="1" dirty="0" err="1" smtClean="0"/>
                <a:t>екперимент</a:t>
              </a:r>
              <a:r>
                <a:rPr lang="uk-UA" sz="2400" i="1" dirty="0" smtClean="0"/>
                <a:t>, порівняння, опитування</a:t>
              </a:r>
              <a:r>
                <a:rPr lang="uk-UA" sz="2400" i="1" dirty="0" smtClean="0"/>
                <a:t>, </a:t>
              </a:r>
              <a:r>
                <a:rPr lang="uk-UA" sz="2400" i="1" dirty="0" smtClean="0"/>
                <a:t>та ін.</a:t>
              </a:r>
              <a:endParaRPr lang="uk-UA" sz="2400" b="1" i="1" kern="1200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6DC881-DA55-4B96-9238-75F4EBDF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4720" y="418011"/>
            <a:ext cx="8056018" cy="1369423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lstStyle/>
          <a:p>
            <a:pPr algn="ctr"/>
            <a:r>
              <a:rPr lang="uk-UA" sz="4800" b="1" i="1" dirty="0" smtClean="0">
                <a:solidFill>
                  <a:srgbClr val="FF0000"/>
                </a:solidFill>
              </a:rPr>
              <a:t>Аналіз:</a:t>
            </a:r>
            <a:endParaRPr lang="uk-UA" sz="4800" b="1" i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1C78516C-8AFF-4C94-B374-755090034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7909" y="2133600"/>
            <a:ext cx="10276703" cy="3777622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uk-UA" sz="2800" b="1" i="1" dirty="0"/>
              <a:t>виникнення ідеї, формулювання теми;</a:t>
            </a:r>
          </a:p>
          <a:p>
            <a:r>
              <a:rPr lang="uk-UA" sz="2800" b="1" i="1" dirty="0"/>
              <a:t>формування мети та завдань дослідження;</a:t>
            </a:r>
          </a:p>
          <a:p>
            <a:endParaRPr lang="uk-UA" sz="2800" b="1" i="1" dirty="0"/>
          </a:p>
          <a:p>
            <a:endParaRPr lang="uk-UA" sz="2800" b="1" i="1" dirty="0"/>
          </a:p>
          <a:p>
            <a:endParaRPr lang="uk-UA" sz="2800" b="1" i="1" dirty="0"/>
          </a:p>
        </p:txBody>
      </p:sp>
      <p:sp>
        <p:nvSpPr>
          <p:cNvPr id="4" name="Місце для вмісту 2">
            <a:extLst>
              <a:ext uri="{FF2B5EF4-FFF2-40B4-BE49-F238E27FC236}">
                <a16:creationId xmlns:a16="http://schemas.microsoft.com/office/drawing/2014/main" xmlns="" id="{57688C73-54BB-4DBA-A6DA-00F8CB5378B8}"/>
              </a:ext>
            </a:extLst>
          </p:cNvPr>
          <p:cNvSpPr txBox="1">
            <a:spLocks/>
          </p:cNvSpPr>
          <p:nvPr/>
        </p:nvSpPr>
        <p:spPr>
          <a:xfrm>
            <a:off x="1351722" y="2133600"/>
            <a:ext cx="10104404" cy="4293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uk-UA" sz="2400" i="1" dirty="0" smtClean="0"/>
              <a:t>(від </a:t>
            </a:r>
            <a:r>
              <a:rPr lang="uk-UA" sz="2400" i="1" dirty="0" err="1" smtClean="0"/>
              <a:t>грец.–</a:t>
            </a:r>
            <a:r>
              <a:rPr lang="uk-UA" sz="2400" b="1" i="1" dirty="0" err="1" smtClean="0"/>
              <a:t>розчленовування</a:t>
            </a:r>
            <a:r>
              <a:rPr lang="uk-UA" sz="2400" i="1" dirty="0" smtClean="0"/>
              <a:t> ) – метод пізнання, який дозволяє </a:t>
            </a:r>
            <a:r>
              <a:rPr lang="uk-UA" sz="2400" b="1" i="1" dirty="0" smtClean="0">
                <a:solidFill>
                  <a:srgbClr val="C00000"/>
                </a:solidFill>
              </a:rPr>
              <a:t>розкладати</a:t>
            </a:r>
            <a:r>
              <a:rPr lang="uk-UA" sz="2400" i="1" dirty="0" smtClean="0"/>
              <a:t> предмети дослідження </a:t>
            </a:r>
            <a:r>
              <a:rPr lang="uk-UA" sz="2400" b="1" i="1" dirty="0" smtClean="0">
                <a:solidFill>
                  <a:srgbClr val="C00000"/>
                </a:solidFill>
              </a:rPr>
              <a:t>на складові </a:t>
            </a:r>
            <a:r>
              <a:rPr lang="uk-UA" sz="2400" i="1" dirty="0" smtClean="0"/>
              <a:t>частини (звичайні елементи об'єкта або його властивості і відношення);</a:t>
            </a:r>
          </a:p>
          <a:p>
            <a:pPr lvl="0"/>
            <a:r>
              <a:rPr lang="uk-UA" sz="2400" i="1" dirty="0" smtClean="0"/>
              <a:t>дозволяє виявити побудову досліджуваного об’єкта, його структуру, відділити суттєве від несуттєвого, звести складне до простого, розкласифікувати предмети та </a:t>
            </a:r>
            <a:r>
              <a:rPr lang="uk-UA" sz="2400" i="1" dirty="0" smtClean="0"/>
              <a:t>явища;</a:t>
            </a:r>
            <a:endParaRPr lang="uk-UA" sz="2400" i="1" dirty="0" smtClean="0"/>
          </a:p>
          <a:p>
            <a:pPr lvl="0"/>
            <a:r>
              <a:rPr lang="uk-UA" sz="2400" i="1" dirty="0" smtClean="0"/>
              <a:t> у процесі аналітичної діяльності думка рухається </a:t>
            </a:r>
            <a:r>
              <a:rPr lang="uk-UA" sz="2400" b="1" i="1" dirty="0" smtClean="0">
                <a:solidFill>
                  <a:srgbClr val="C00000"/>
                </a:solidFill>
              </a:rPr>
              <a:t>від складного до простого</a:t>
            </a:r>
            <a:r>
              <a:rPr lang="uk-UA" sz="2400" i="1" dirty="0" smtClean="0"/>
              <a:t>, від випадкового до необхідного, від розмаїття до тотожності і єдності.</a:t>
            </a:r>
          </a:p>
          <a:p>
            <a:pPr>
              <a:buNone/>
            </a:pPr>
            <a:endParaRPr lang="uk-UA" sz="2800" b="1" i="1" dirty="0"/>
          </a:p>
          <a:p>
            <a:endParaRPr lang="uk-UA" sz="2800" b="1" i="1" dirty="0"/>
          </a:p>
          <a:p>
            <a:endParaRPr lang="uk-UA" sz="2800" b="1" i="1" dirty="0"/>
          </a:p>
        </p:txBody>
      </p:sp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67586" name="Picture 2" descr="C:\Users\user\Desktop\Аналі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5109" y="561703"/>
            <a:ext cx="1955483" cy="1345474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483299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6DC881-DA55-4B96-9238-75F4EBDF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1738" y="535578"/>
            <a:ext cx="7402874" cy="1149532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lstStyle/>
          <a:p>
            <a:pPr algn="ctr"/>
            <a:r>
              <a:rPr lang="uk-UA" sz="4800" b="1" i="1" dirty="0" smtClean="0">
                <a:solidFill>
                  <a:srgbClr val="FF0000"/>
                </a:solidFill>
              </a:rPr>
              <a:t>Синтез</a:t>
            </a:r>
            <a:r>
              <a:rPr lang="uk-UA" sz="4800" b="1" i="1" dirty="0" smtClean="0">
                <a:solidFill>
                  <a:srgbClr val="FF0000"/>
                </a:solidFill>
              </a:rPr>
              <a:t>:</a:t>
            </a:r>
            <a:endParaRPr lang="uk-UA" sz="4800" b="1" i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1C78516C-8AFF-4C94-B374-755090034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7909" y="2133600"/>
            <a:ext cx="10276703" cy="3777622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uk-UA" sz="2800" b="1" i="1" dirty="0"/>
              <a:t>виникнення ідеї, формулювання теми;</a:t>
            </a:r>
          </a:p>
          <a:p>
            <a:r>
              <a:rPr lang="uk-UA" sz="2800" b="1" i="1" dirty="0"/>
              <a:t>формування мети та завдань дослідження;</a:t>
            </a:r>
          </a:p>
          <a:p>
            <a:endParaRPr lang="uk-UA" sz="2800" b="1" i="1" dirty="0"/>
          </a:p>
          <a:p>
            <a:endParaRPr lang="uk-UA" sz="2800" b="1" i="1" dirty="0"/>
          </a:p>
          <a:p>
            <a:endParaRPr lang="uk-UA" sz="2800" b="1" i="1" dirty="0"/>
          </a:p>
        </p:txBody>
      </p:sp>
      <p:sp>
        <p:nvSpPr>
          <p:cNvPr id="4" name="Місце для вмісту 2">
            <a:extLst>
              <a:ext uri="{FF2B5EF4-FFF2-40B4-BE49-F238E27FC236}">
                <a16:creationId xmlns:a16="http://schemas.microsoft.com/office/drawing/2014/main" xmlns="" id="{57688C73-54BB-4DBA-A6DA-00F8CB5378B8}"/>
              </a:ext>
            </a:extLst>
          </p:cNvPr>
          <p:cNvSpPr txBox="1">
            <a:spLocks/>
          </p:cNvSpPr>
          <p:nvPr/>
        </p:nvSpPr>
        <p:spPr>
          <a:xfrm>
            <a:off x="1351722" y="1972491"/>
            <a:ext cx="10104404" cy="44544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uk-UA" sz="2400" i="1" dirty="0" smtClean="0"/>
              <a:t>(від </a:t>
            </a:r>
            <a:r>
              <a:rPr lang="uk-UA" sz="2400" i="1" dirty="0" err="1" smtClean="0"/>
              <a:t>грец</a:t>
            </a:r>
            <a:r>
              <a:rPr lang="uk-UA" sz="2400" i="1" dirty="0" err="1" smtClean="0"/>
              <a:t>.–</a:t>
            </a:r>
            <a:r>
              <a:rPr lang="uk-UA" sz="2400" i="1" dirty="0" smtClean="0"/>
              <a:t> </a:t>
            </a:r>
            <a:r>
              <a:rPr lang="uk-UA" sz="2400" b="1" i="1" dirty="0" smtClean="0"/>
              <a:t>об</a:t>
            </a:r>
            <a:r>
              <a:rPr lang="en-US" sz="2400" b="1" i="1" dirty="0" smtClean="0"/>
              <a:t>’</a:t>
            </a:r>
            <a:r>
              <a:rPr lang="uk-UA" sz="2400" b="1" i="1" dirty="0" smtClean="0"/>
              <a:t>єднання</a:t>
            </a:r>
            <a:r>
              <a:rPr lang="uk-UA" sz="2400" b="1" i="1" dirty="0" smtClean="0"/>
              <a:t> </a:t>
            </a:r>
            <a:r>
              <a:rPr lang="uk-UA" sz="2400" i="1" dirty="0" smtClean="0"/>
              <a:t>) </a:t>
            </a:r>
            <a:r>
              <a:rPr lang="ru-RU" sz="2400" dirty="0" err="1" smtClean="0"/>
              <a:t>загальнонауковий</a:t>
            </a:r>
            <a:r>
              <a:rPr lang="ru-RU" sz="2400" dirty="0" smtClean="0"/>
              <a:t> метод </a:t>
            </a:r>
            <a:r>
              <a:rPr lang="ru-RU" sz="2400" dirty="0" err="1" smtClean="0"/>
              <a:t>сполучення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розрізнених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знань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об’єкт</a:t>
            </a:r>
            <a:r>
              <a:rPr lang="ru-RU" sz="2400" dirty="0" smtClean="0"/>
              <a:t>,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елементи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властивості</a:t>
            </a:r>
            <a:r>
              <a:rPr lang="ru-RU" sz="2400" dirty="0" smtClean="0"/>
              <a:t> в </a:t>
            </a:r>
            <a:r>
              <a:rPr lang="ru-RU" sz="2400" dirty="0" err="1" smtClean="0"/>
              <a:t>нову</a:t>
            </a:r>
            <a:r>
              <a:rPr lang="ru-RU" sz="2400" dirty="0" smtClean="0"/>
              <a:t> </a:t>
            </a:r>
            <a:r>
              <a:rPr lang="ru-RU" sz="2400" dirty="0" err="1" smtClean="0"/>
              <a:t>цілість</a:t>
            </a:r>
            <a:r>
              <a:rPr lang="ru-RU" sz="2400" dirty="0" smtClean="0"/>
              <a:t>, </a:t>
            </a:r>
            <a:r>
              <a:rPr lang="ru-RU" sz="2400" dirty="0" err="1" smtClean="0"/>
              <a:t>процес</a:t>
            </a:r>
            <a:r>
              <a:rPr lang="ru-RU" sz="2400" dirty="0" smtClean="0"/>
              <a:t> </a:t>
            </a:r>
            <a:r>
              <a:rPr lang="ru-RU" sz="2400" dirty="0" err="1" smtClean="0"/>
              <a:t>мисленнєвого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практичного </a:t>
            </a:r>
            <a:r>
              <a:rPr lang="ru-RU" sz="2400" dirty="0" err="1" smtClean="0"/>
              <a:t>утворення</a:t>
            </a:r>
            <a:r>
              <a:rPr lang="ru-RU" sz="2400" dirty="0" smtClean="0"/>
              <a:t> (</a:t>
            </a:r>
            <a:r>
              <a:rPr lang="ru-RU" sz="2400" dirty="0" err="1" smtClean="0"/>
              <a:t>складання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конструювання</a:t>
            </a:r>
            <a:r>
              <a:rPr lang="ru-RU" sz="2400" dirty="0" smtClean="0"/>
              <a:t>) </a:t>
            </a:r>
            <a:r>
              <a:rPr lang="ru-RU" sz="2400" dirty="0" err="1" smtClean="0"/>
              <a:t>цілісного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об’єкта</a:t>
            </a:r>
            <a:r>
              <a:rPr lang="ru-RU" sz="2400" dirty="0" smtClean="0"/>
              <a:t> </a:t>
            </a:r>
            <a:r>
              <a:rPr lang="uk-UA" sz="2400" i="1" dirty="0" smtClean="0"/>
              <a:t>);</a:t>
            </a:r>
            <a:endParaRPr lang="uk-UA" sz="2400" i="1" dirty="0" smtClean="0"/>
          </a:p>
          <a:p>
            <a:pPr lvl="0"/>
            <a:r>
              <a:rPr lang="uk-UA" sz="2400" dirty="0" smtClean="0"/>
              <a:t>процес </a:t>
            </a:r>
            <a:r>
              <a:rPr lang="uk-UA" sz="2400" dirty="0" smtClean="0"/>
              <a:t>практичного чи </a:t>
            </a:r>
            <a:r>
              <a:rPr lang="uk-UA" sz="2400" dirty="0" err="1" smtClean="0"/>
              <a:t>мисленнєвого</a:t>
            </a:r>
            <a:r>
              <a:rPr lang="uk-UA" sz="2400" dirty="0" smtClean="0"/>
              <a:t> возз’єднання цілого із частин або поєднання різних елементів, сторін об’єкта в єдине ціле, необхідний етап пізнання</a:t>
            </a:r>
            <a:r>
              <a:rPr lang="uk-UA" sz="2400" i="1" dirty="0" smtClean="0"/>
              <a:t>;</a:t>
            </a:r>
            <a:endParaRPr lang="uk-UA" sz="2400" i="1" dirty="0" smtClean="0"/>
          </a:p>
          <a:p>
            <a:pPr lvl="0"/>
            <a:r>
              <a:rPr lang="ru-RU" sz="2400" dirty="0" err="1" smtClean="0"/>
              <a:t>об'єднання</a:t>
            </a:r>
            <a:r>
              <a:rPr lang="ru-RU" sz="2400" dirty="0" smtClean="0"/>
              <a:t> </a:t>
            </a:r>
            <a:r>
              <a:rPr lang="ru-RU" sz="2400" dirty="0" smtClean="0"/>
              <a:t>у </a:t>
            </a:r>
            <a:r>
              <a:rPr lang="ru-RU" sz="2400" dirty="0" err="1" smtClean="0"/>
              <a:t>єдине</a:t>
            </a:r>
            <a:r>
              <a:rPr lang="ru-RU" sz="2400" dirty="0" smtClean="0"/>
              <a:t> </a:t>
            </a:r>
            <a:r>
              <a:rPr lang="ru-RU" sz="2400" dirty="0" err="1" smtClean="0"/>
              <a:t>ціле</a:t>
            </a:r>
            <a:r>
              <a:rPr lang="ru-RU" sz="2400" dirty="0" smtClean="0"/>
              <a:t>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частини</a:t>
            </a:r>
            <a:r>
              <a:rPr lang="ru-RU" sz="2400" b="1" i="1" dirty="0" smtClean="0">
                <a:solidFill>
                  <a:srgbClr val="C00000"/>
                </a:solidFill>
              </a:rPr>
              <a:t>,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властивості</a:t>
            </a:r>
            <a:r>
              <a:rPr lang="ru-RU" sz="2400" b="1" i="1" dirty="0" smtClean="0">
                <a:solidFill>
                  <a:srgbClr val="C00000"/>
                </a:solidFill>
              </a:rPr>
              <a:t>,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відношення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виділені</a:t>
            </a:r>
            <a:r>
              <a:rPr lang="ru-RU" sz="2400" dirty="0" smtClean="0"/>
              <a:t> на </a:t>
            </a:r>
            <a:r>
              <a:rPr lang="ru-RU" sz="2400" dirty="0" err="1" smtClean="0"/>
              <a:t>основі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аналізу</a:t>
            </a:r>
            <a:r>
              <a:rPr lang="ru-RU" sz="2400" dirty="0" smtClean="0"/>
              <a:t>, </a:t>
            </a:r>
            <a:r>
              <a:rPr lang="ru-RU" sz="2400" dirty="0" err="1" smtClean="0"/>
              <a:t>це</a:t>
            </a:r>
            <a:r>
              <a:rPr lang="ru-RU" sz="2400" dirty="0" smtClean="0"/>
              <a:t> не </a:t>
            </a:r>
            <a:r>
              <a:rPr lang="ru-RU" sz="2400" dirty="0" err="1" smtClean="0"/>
              <a:t>просте</a:t>
            </a:r>
            <a:r>
              <a:rPr lang="ru-RU" sz="2400" dirty="0" smtClean="0"/>
              <a:t> </a:t>
            </a:r>
            <a:r>
              <a:rPr lang="ru-RU" sz="2400" dirty="0" err="1" smtClean="0"/>
              <a:t>сумування</a:t>
            </a:r>
            <a:r>
              <a:rPr lang="ru-RU" sz="2400" dirty="0" smtClean="0"/>
              <a:t>, а </a:t>
            </a:r>
            <a:r>
              <a:rPr lang="ru-RU" sz="2400" b="1" i="1" dirty="0" err="1" smtClean="0"/>
              <a:t>смислове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поєднання</a:t>
            </a:r>
            <a:endParaRPr lang="uk-UA" sz="2800" b="1" i="1" dirty="0"/>
          </a:p>
          <a:p>
            <a:endParaRPr lang="uk-UA" sz="2800" b="1" i="1" dirty="0"/>
          </a:p>
          <a:p>
            <a:endParaRPr lang="uk-UA" sz="2800" b="1" i="1" dirty="0"/>
          </a:p>
        </p:txBody>
      </p:sp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795" y="509452"/>
            <a:ext cx="2711224" cy="133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483299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6DC881-DA55-4B96-9238-75F4EBDF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6971" y="535577"/>
            <a:ext cx="7977641" cy="1369423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lstStyle/>
          <a:p>
            <a:pPr algn="ctr"/>
            <a:r>
              <a:rPr lang="uk-UA" sz="4800" b="1" i="1" dirty="0" smtClean="0">
                <a:solidFill>
                  <a:srgbClr val="FF0000"/>
                </a:solidFill>
              </a:rPr>
              <a:t>Індукція</a:t>
            </a:r>
            <a:r>
              <a:rPr lang="uk-UA" sz="4800" b="1" i="1" dirty="0" smtClean="0">
                <a:solidFill>
                  <a:srgbClr val="FF0000"/>
                </a:solidFill>
              </a:rPr>
              <a:t>:</a:t>
            </a:r>
            <a:endParaRPr lang="uk-UA" sz="4800" b="1" i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1C78516C-8AFF-4C94-B374-755090034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7909" y="2133600"/>
            <a:ext cx="10276703" cy="3777622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uk-UA" sz="2800" b="1" i="1" dirty="0"/>
              <a:t>виникнення ідеї, формулювання теми;</a:t>
            </a:r>
          </a:p>
          <a:p>
            <a:r>
              <a:rPr lang="uk-UA" sz="2800" b="1" i="1" dirty="0"/>
              <a:t>формування мети та завдань дослідження;</a:t>
            </a:r>
          </a:p>
          <a:p>
            <a:endParaRPr lang="uk-UA" sz="2800" b="1" i="1" dirty="0"/>
          </a:p>
          <a:p>
            <a:endParaRPr lang="uk-UA" sz="2800" b="1" i="1" dirty="0"/>
          </a:p>
          <a:p>
            <a:endParaRPr lang="uk-UA" sz="2800" b="1" i="1" dirty="0"/>
          </a:p>
        </p:txBody>
      </p:sp>
      <p:sp>
        <p:nvSpPr>
          <p:cNvPr id="4" name="Місце для вмісту 2">
            <a:extLst>
              <a:ext uri="{FF2B5EF4-FFF2-40B4-BE49-F238E27FC236}">
                <a16:creationId xmlns:a16="http://schemas.microsoft.com/office/drawing/2014/main" xmlns="" id="{57688C73-54BB-4DBA-A6DA-00F8CB5378B8}"/>
              </a:ext>
            </a:extLst>
          </p:cNvPr>
          <p:cNvSpPr txBox="1">
            <a:spLocks/>
          </p:cNvSpPr>
          <p:nvPr/>
        </p:nvSpPr>
        <p:spPr>
          <a:xfrm>
            <a:off x="1351722" y="2133600"/>
            <a:ext cx="10104404" cy="4293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2400" b="1" i="1" dirty="0" smtClean="0"/>
              <a:t>(</a:t>
            </a:r>
            <a:r>
              <a:rPr lang="ru-RU" sz="2400" b="1" i="1" dirty="0" err="1" smtClean="0"/>
              <a:t>від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лат.-наведення</a:t>
            </a:r>
            <a:r>
              <a:rPr lang="ru-RU" sz="2400" b="1" i="1" dirty="0" smtClean="0"/>
              <a:t>)</a:t>
            </a:r>
            <a:r>
              <a:rPr lang="ru-RU" sz="2400" i="1" dirty="0" smtClean="0"/>
              <a:t> </a:t>
            </a:r>
            <a:r>
              <a:rPr lang="ru-RU" sz="2400" dirty="0" smtClean="0"/>
              <a:t>– </a:t>
            </a:r>
            <a:r>
              <a:rPr lang="ru-RU" sz="2400" dirty="0" err="1" smtClean="0"/>
              <a:t>умовивід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часткового</a:t>
            </a:r>
            <a:r>
              <a:rPr lang="ru-RU" sz="2400" dirty="0" smtClean="0"/>
              <a:t> до </a:t>
            </a:r>
            <a:r>
              <a:rPr lang="ru-RU" sz="2400" dirty="0" err="1" smtClean="0"/>
              <a:t>загального</a:t>
            </a:r>
            <a:r>
              <a:rPr lang="ru-RU" sz="2400" dirty="0" smtClean="0"/>
              <a:t>,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окремих</a:t>
            </a:r>
            <a:r>
              <a:rPr lang="ru-RU" sz="2400" dirty="0" smtClean="0"/>
              <a:t> </a:t>
            </a:r>
            <a:r>
              <a:rPr lang="ru-RU" sz="2400" dirty="0" err="1" smtClean="0"/>
              <a:t>фактів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до</a:t>
            </a:r>
            <a:r>
              <a:rPr lang="ru-RU" sz="2400" dirty="0" smtClean="0"/>
              <a:t> </a:t>
            </a:r>
            <a:r>
              <a:rPr lang="ru-RU" sz="2400" dirty="0" err="1" smtClean="0"/>
              <a:t>узагальнень</a:t>
            </a:r>
            <a:r>
              <a:rPr lang="ru-RU" sz="2400" dirty="0" smtClean="0"/>
              <a:t>, коли на </a:t>
            </a:r>
            <a:r>
              <a:rPr lang="ru-RU" sz="2400" dirty="0" err="1" smtClean="0"/>
              <a:t>основі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знань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частини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предметів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класу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робиться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висновок</a:t>
            </a:r>
            <a:r>
              <a:rPr lang="ru-RU" sz="2400" dirty="0" smtClean="0"/>
              <a:t> </a:t>
            </a:r>
            <a:r>
              <a:rPr lang="ru-RU" sz="2400" dirty="0" err="1" smtClean="0"/>
              <a:t>про</a:t>
            </a:r>
            <a:r>
              <a:rPr lang="ru-RU" sz="2400" dirty="0" smtClean="0"/>
              <a:t> </a:t>
            </a:r>
            <a:r>
              <a:rPr lang="ru-RU" sz="2400" dirty="0" err="1" smtClean="0"/>
              <a:t>клас</a:t>
            </a:r>
            <a:r>
              <a:rPr lang="ru-RU" sz="2400" dirty="0" smtClean="0"/>
              <a:t> у </a:t>
            </a:r>
            <a:r>
              <a:rPr lang="ru-RU" sz="2400" dirty="0" err="1" smtClean="0"/>
              <a:t>цілому</a:t>
            </a:r>
            <a:r>
              <a:rPr lang="uk-UA" sz="2400" i="1" dirty="0" smtClean="0"/>
              <a:t>;</a:t>
            </a:r>
            <a:endParaRPr lang="uk-UA" sz="2400" i="1" dirty="0" smtClean="0"/>
          </a:p>
          <a:p>
            <a:pPr lvl="0"/>
            <a:r>
              <a:rPr lang="ru-RU" sz="2400" dirty="0" err="1" smtClean="0"/>
              <a:t>процес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дослідного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вивчення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явищ</a:t>
            </a:r>
            <a:r>
              <a:rPr lang="ru-RU" sz="2400" dirty="0" smtClean="0"/>
              <a:t>,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час </a:t>
            </a:r>
            <a:r>
              <a:rPr lang="ru-RU" sz="2400" dirty="0" err="1" smtClean="0"/>
              <a:t>якого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здійснюється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перехід</a:t>
            </a:r>
            <a:r>
              <a:rPr lang="ru-RU" sz="2400" dirty="0" smtClean="0"/>
              <a:t>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від</a:t>
            </a:r>
            <a:r>
              <a:rPr lang="ru-RU" sz="2400" b="1" i="1" dirty="0" smtClean="0">
                <a:solidFill>
                  <a:srgbClr val="C00000"/>
                </a:solidFill>
              </a:rPr>
              <a:t>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окремих</a:t>
            </a:r>
            <a:r>
              <a:rPr lang="ru-RU" sz="2400" b="1" i="1" dirty="0" smtClean="0">
                <a:solidFill>
                  <a:srgbClr val="C00000"/>
                </a:solidFill>
              </a:rPr>
              <a:t>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фактів</a:t>
            </a:r>
            <a:r>
              <a:rPr lang="ru-RU" sz="2400" b="1" i="1" dirty="0" smtClean="0">
                <a:solidFill>
                  <a:srgbClr val="C00000"/>
                </a:solidFill>
              </a:rPr>
              <a:t> до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загальних</a:t>
            </a:r>
            <a:r>
              <a:rPr lang="ru-RU" sz="2400" b="1" i="1" dirty="0" smtClean="0">
                <a:solidFill>
                  <a:srgbClr val="C00000"/>
                </a:solidFill>
              </a:rPr>
              <a:t>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положень</a:t>
            </a:r>
            <a:r>
              <a:rPr lang="ru-RU" sz="2400" dirty="0" smtClean="0"/>
              <a:t>.</a:t>
            </a:r>
            <a:r>
              <a:rPr lang="uk-UA" sz="2400" i="1" dirty="0" smtClean="0"/>
              <a:t>;</a:t>
            </a:r>
            <a:endParaRPr lang="uk-UA" sz="2400" i="1" dirty="0" smtClean="0"/>
          </a:p>
          <a:p>
            <a:pPr lvl="0"/>
            <a:r>
              <a:rPr lang="uk-UA" sz="2400" b="1" i="1" dirty="0" smtClean="0">
                <a:solidFill>
                  <a:srgbClr val="C00000"/>
                </a:solidFill>
              </a:rPr>
              <a:t>Повна індукція </a:t>
            </a:r>
            <a:r>
              <a:rPr lang="uk-UA" sz="2400" dirty="0" smtClean="0"/>
              <a:t>являє собою вивід загального положення про клас на основі розгляду всіх його елементів</a:t>
            </a:r>
            <a:r>
              <a:rPr lang="uk-UA" sz="2400" dirty="0" smtClean="0"/>
              <a:t>. </a:t>
            </a:r>
            <a:r>
              <a:rPr lang="uk-UA" sz="2400" dirty="0" smtClean="0"/>
              <a:t>М</a:t>
            </a:r>
            <a:r>
              <a:rPr lang="uk-UA" sz="2400" dirty="0" smtClean="0"/>
              <a:t>ає </a:t>
            </a:r>
            <a:r>
              <a:rPr lang="uk-UA" sz="2400" dirty="0" smtClean="0"/>
              <a:t>необмежене застосування, але її висновки носять імовірнісний характер. </a:t>
            </a:r>
            <a:r>
              <a:rPr lang="uk-UA" sz="2400" b="1" i="1" dirty="0" smtClean="0">
                <a:solidFill>
                  <a:srgbClr val="C00000"/>
                </a:solidFill>
              </a:rPr>
              <a:t>Неповна індукція</a:t>
            </a:r>
            <a:r>
              <a:rPr lang="uk-UA" sz="2400" dirty="0" smtClean="0"/>
              <a:t> - індуктивний умовивід, у якому висновок про весь клас предметів робиться на підставі знання тільки деяких предметів цього класу</a:t>
            </a:r>
            <a:endParaRPr lang="uk-UA" sz="2800" b="1" i="1" dirty="0"/>
          </a:p>
          <a:p>
            <a:endParaRPr lang="uk-UA" sz="2800" b="1" i="1" dirty="0"/>
          </a:p>
        </p:txBody>
      </p:sp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793" y="326572"/>
            <a:ext cx="2129247" cy="16589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483299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6DC881-DA55-4B96-9238-75F4EBDF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029" y="535577"/>
            <a:ext cx="8173583" cy="1369423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lstStyle/>
          <a:p>
            <a:pPr algn="ctr"/>
            <a:r>
              <a:rPr lang="uk-UA" sz="4800" b="1" i="1" dirty="0" smtClean="0">
                <a:solidFill>
                  <a:srgbClr val="FF0000"/>
                </a:solidFill>
              </a:rPr>
              <a:t>Дедукція</a:t>
            </a:r>
            <a:r>
              <a:rPr lang="uk-UA" sz="4800" b="1" i="1" dirty="0" smtClean="0">
                <a:solidFill>
                  <a:srgbClr val="FF0000"/>
                </a:solidFill>
              </a:rPr>
              <a:t>:</a:t>
            </a:r>
            <a:endParaRPr lang="uk-UA" sz="4800" b="1" i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1C78516C-8AFF-4C94-B374-755090034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7909" y="2133600"/>
            <a:ext cx="10276703" cy="3777622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uk-UA" sz="2800" b="1" i="1" dirty="0"/>
              <a:t>виникнення ідеї, формулювання теми;</a:t>
            </a:r>
          </a:p>
          <a:p>
            <a:r>
              <a:rPr lang="uk-UA" sz="2800" b="1" i="1" dirty="0"/>
              <a:t>формування мети та завдань дослідження;</a:t>
            </a:r>
          </a:p>
          <a:p>
            <a:endParaRPr lang="uk-UA" sz="2800" b="1" i="1" dirty="0"/>
          </a:p>
          <a:p>
            <a:endParaRPr lang="uk-UA" sz="2800" b="1" i="1" dirty="0"/>
          </a:p>
          <a:p>
            <a:endParaRPr lang="uk-UA" sz="2800" b="1" i="1" dirty="0"/>
          </a:p>
        </p:txBody>
      </p:sp>
      <p:sp>
        <p:nvSpPr>
          <p:cNvPr id="4" name="Місце для вмісту 2">
            <a:extLst>
              <a:ext uri="{FF2B5EF4-FFF2-40B4-BE49-F238E27FC236}">
                <a16:creationId xmlns:a16="http://schemas.microsoft.com/office/drawing/2014/main" xmlns="" id="{57688C73-54BB-4DBA-A6DA-00F8CB5378B8}"/>
              </a:ext>
            </a:extLst>
          </p:cNvPr>
          <p:cNvSpPr txBox="1">
            <a:spLocks/>
          </p:cNvSpPr>
          <p:nvPr/>
        </p:nvSpPr>
        <p:spPr>
          <a:xfrm>
            <a:off x="1351722" y="2133600"/>
            <a:ext cx="10104404" cy="4293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2400" dirty="0" smtClean="0"/>
              <a:t>(</a:t>
            </a:r>
            <a:r>
              <a:rPr lang="ru-RU" sz="2400" dirty="0" err="1" smtClean="0"/>
              <a:t>від</a:t>
            </a:r>
            <a:r>
              <a:rPr lang="ru-RU" sz="2400" dirty="0" smtClean="0"/>
              <a:t> лат. </a:t>
            </a:r>
            <a:r>
              <a:rPr lang="ru-RU" sz="2400" b="1" i="1" dirty="0" smtClean="0"/>
              <a:t>– </a:t>
            </a:r>
            <a:r>
              <a:rPr lang="ru-RU" sz="2400" b="1" i="1" dirty="0" err="1" smtClean="0"/>
              <a:t>виведення</a:t>
            </a:r>
            <a:r>
              <a:rPr lang="ru-RU" sz="2400" dirty="0" smtClean="0"/>
              <a:t>) –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такий</a:t>
            </a:r>
            <a:r>
              <a:rPr lang="ru-RU" sz="2400" dirty="0" smtClean="0"/>
              <a:t> </a:t>
            </a:r>
            <a:r>
              <a:rPr lang="ru-RU" sz="2400" dirty="0" err="1" smtClean="0"/>
              <a:t>умовивід</a:t>
            </a:r>
            <a:r>
              <a:rPr lang="ru-RU" sz="2400" dirty="0" smtClean="0"/>
              <a:t>, у </a:t>
            </a:r>
            <a:r>
              <a:rPr lang="ru-RU" sz="2400" dirty="0" err="1" smtClean="0"/>
              <a:t>якому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висновок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деякий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елемент</a:t>
            </a:r>
            <a:r>
              <a:rPr lang="ru-RU" sz="2400" dirty="0" smtClean="0"/>
              <a:t> </a:t>
            </a:r>
            <a:r>
              <a:rPr lang="ru-RU" sz="2400" dirty="0" err="1" smtClean="0"/>
              <a:t>множини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робиться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основі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знання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загальні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властивості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всієї</a:t>
            </a:r>
            <a:r>
              <a:rPr lang="ru-RU" sz="2400" dirty="0" smtClean="0"/>
              <a:t> </a:t>
            </a:r>
            <a:r>
              <a:rPr lang="ru-RU" sz="2400" dirty="0" err="1" smtClean="0"/>
              <a:t>множини</a:t>
            </a:r>
            <a:r>
              <a:rPr lang="ru-RU" sz="2400" dirty="0" smtClean="0"/>
              <a:t> (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загального</a:t>
            </a:r>
            <a:r>
              <a:rPr lang="ru-RU" sz="2400" dirty="0" smtClean="0"/>
              <a:t> до </a:t>
            </a:r>
            <a:r>
              <a:rPr lang="ru-RU" sz="2400" dirty="0" err="1" smtClean="0"/>
              <a:t>одиничного</a:t>
            </a:r>
            <a:r>
              <a:rPr lang="ru-RU" sz="2400" dirty="0" smtClean="0"/>
              <a:t> (</a:t>
            </a:r>
            <a:r>
              <a:rPr lang="ru-RU" sz="2400" dirty="0" err="1" smtClean="0"/>
              <a:t>часткового</a:t>
            </a:r>
            <a:r>
              <a:rPr lang="ru-RU" sz="2400" dirty="0" smtClean="0"/>
              <a:t>), </a:t>
            </a:r>
            <a:r>
              <a:rPr lang="ru-RU" sz="2400" dirty="0" err="1" smtClean="0"/>
              <a:t>виведення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часткового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загального</a:t>
            </a:r>
            <a:r>
              <a:rPr lang="ru-RU" sz="2400" dirty="0" smtClean="0"/>
              <a:t>).</a:t>
            </a:r>
            <a:r>
              <a:rPr lang="uk-UA" sz="2400" i="1" dirty="0" smtClean="0"/>
              <a:t>;</a:t>
            </a:r>
            <a:endParaRPr lang="uk-UA" sz="2400" i="1" dirty="0" smtClean="0"/>
          </a:p>
          <a:p>
            <a:pPr lvl="0"/>
            <a:r>
              <a:rPr lang="ru-RU" sz="2400" dirty="0" err="1" smtClean="0"/>
              <a:t>змістом</a:t>
            </a:r>
            <a:r>
              <a:rPr lang="ru-RU" sz="2400" dirty="0" smtClean="0"/>
              <a:t> </a:t>
            </a:r>
            <a:r>
              <a:rPr lang="ru-RU" sz="2400" dirty="0" err="1" smtClean="0"/>
              <a:t>дедукції</a:t>
            </a:r>
            <a:r>
              <a:rPr lang="ru-RU" sz="2400" dirty="0" smtClean="0"/>
              <a:t> як методу </a:t>
            </a:r>
            <a:r>
              <a:rPr lang="ru-RU" sz="2400" dirty="0" err="1" smtClean="0"/>
              <a:t>пізнання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застосування</a:t>
            </a:r>
            <a:r>
              <a:rPr lang="ru-RU" sz="2400" dirty="0" smtClean="0"/>
              <a:t>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загальних</a:t>
            </a:r>
            <a:r>
              <a:rPr lang="ru-RU" sz="2400" b="1" i="1" dirty="0" smtClean="0">
                <a:solidFill>
                  <a:srgbClr val="C00000"/>
                </a:solidFill>
              </a:rPr>
              <a:t>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наукових</a:t>
            </a:r>
            <a:r>
              <a:rPr lang="ru-RU" sz="2400" b="1" i="1" dirty="0" smtClean="0">
                <a:solidFill>
                  <a:srgbClr val="C00000"/>
                </a:solidFill>
              </a:rPr>
              <a:t>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положень</a:t>
            </a:r>
            <a:r>
              <a:rPr lang="ru-RU" sz="2400" b="1" i="1" dirty="0" smtClean="0">
                <a:solidFill>
                  <a:srgbClr val="C00000"/>
                </a:solidFill>
              </a:rPr>
              <a:t> при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дослідженні</a:t>
            </a:r>
            <a:r>
              <a:rPr lang="ru-RU" sz="2400" b="1" i="1" dirty="0" smtClean="0">
                <a:solidFill>
                  <a:srgbClr val="C00000"/>
                </a:solidFill>
              </a:rPr>
              <a:t>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конкретних</a:t>
            </a:r>
            <a:r>
              <a:rPr lang="ru-RU" sz="2400" b="1" i="1" dirty="0" smtClean="0">
                <a:solidFill>
                  <a:srgbClr val="C00000"/>
                </a:solidFill>
              </a:rPr>
              <a:t>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явищ</a:t>
            </a:r>
            <a:r>
              <a:rPr lang="ru-RU" sz="2400" dirty="0" smtClean="0"/>
              <a:t>.</a:t>
            </a:r>
            <a:r>
              <a:rPr lang="uk-UA" sz="2400" i="1" dirty="0" smtClean="0"/>
              <a:t>;</a:t>
            </a:r>
            <a:endParaRPr lang="uk-UA" sz="2400" i="1" dirty="0" smtClean="0"/>
          </a:p>
          <a:p>
            <a:pPr lvl="0"/>
            <a:r>
              <a:rPr lang="ru-RU" sz="2400" dirty="0" err="1" smtClean="0"/>
              <a:t>дедуктивні</a:t>
            </a:r>
            <a:r>
              <a:rPr lang="ru-RU" sz="2400" dirty="0" smtClean="0"/>
              <a:t> </a:t>
            </a:r>
            <a:r>
              <a:rPr lang="ru-RU" sz="2400" dirty="0" err="1" smtClean="0"/>
              <a:t>умовиводи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приводять</a:t>
            </a:r>
            <a:r>
              <a:rPr lang="ru-RU" sz="2400" dirty="0" smtClean="0"/>
              <a:t> до </a:t>
            </a:r>
            <a:r>
              <a:rPr lang="ru-RU" sz="2400" b="1" i="1" dirty="0" smtClean="0">
                <a:solidFill>
                  <a:srgbClr val="C00000"/>
                </a:solidFill>
              </a:rPr>
              <a:t>нового,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достовірного</a:t>
            </a:r>
            <a:r>
              <a:rPr lang="ru-RU" sz="2400" b="1" i="1" dirty="0" smtClean="0">
                <a:solidFill>
                  <a:srgbClr val="C00000"/>
                </a:solidFill>
              </a:rPr>
              <a:t>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знання</a:t>
            </a:r>
            <a:r>
              <a:rPr lang="ru-RU" sz="2400" dirty="0" smtClean="0"/>
              <a:t>, тому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вихідні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посилки</a:t>
            </a:r>
            <a:r>
              <a:rPr lang="ru-RU" sz="2400" dirty="0" smtClean="0"/>
              <a:t> </a:t>
            </a:r>
            <a:r>
              <a:rPr lang="ru-RU" sz="2400" dirty="0" err="1" smtClean="0"/>
              <a:t>дійсні</a:t>
            </a:r>
            <a:endParaRPr lang="uk-UA" sz="2800" b="1" i="1" dirty="0"/>
          </a:p>
          <a:p>
            <a:endParaRPr lang="uk-UA" sz="2800" b="1" i="1" dirty="0"/>
          </a:p>
        </p:txBody>
      </p:sp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2046" y="156754"/>
            <a:ext cx="1894114" cy="1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483299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6DC881-DA55-4B96-9238-75F4EBDF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029" y="535577"/>
            <a:ext cx="8173583" cy="1369423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lstStyle/>
          <a:p>
            <a:pPr algn="ctr"/>
            <a:r>
              <a:rPr lang="uk-UA" sz="4800" b="1" i="1" dirty="0" smtClean="0">
                <a:solidFill>
                  <a:srgbClr val="FF0000"/>
                </a:solidFill>
              </a:rPr>
              <a:t>Аналогія</a:t>
            </a:r>
            <a:r>
              <a:rPr lang="uk-UA" sz="4800" b="1" i="1" dirty="0" smtClean="0">
                <a:solidFill>
                  <a:srgbClr val="FF0000"/>
                </a:solidFill>
              </a:rPr>
              <a:t>:</a:t>
            </a:r>
            <a:endParaRPr lang="uk-UA" sz="4800" b="1" i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1C78516C-8AFF-4C94-B374-755090034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7909" y="2133600"/>
            <a:ext cx="10276703" cy="3777622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uk-UA" sz="2800" b="1" i="1" dirty="0"/>
              <a:t>виникнення ідеї, формулювання теми;</a:t>
            </a:r>
          </a:p>
          <a:p>
            <a:r>
              <a:rPr lang="uk-UA" sz="2800" b="1" i="1" dirty="0"/>
              <a:t>формування мети та завдань дослідження;</a:t>
            </a:r>
          </a:p>
          <a:p>
            <a:endParaRPr lang="uk-UA" sz="2800" b="1" i="1" dirty="0"/>
          </a:p>
          <a:p>
            <a:endParaRPr lang="uk-UA" sz="2800" b="1" i="1" dirty="0"/>
          </a:p>
          <a:p>
            <a:endParaRPr lang="uk-UA" sz="2800" b="1" i="1" dirty="0"/>
          </a:p>
        </p:txBody>
      </p:sp>
      <p:sp>
        <p:nvSpPr>
          <p:cNvPr id="4" name="Місце для вмісту 2">
            <a:extLst>
              <a:ext uri="{FF2B5EF4-FFF2-40B4-BE49-F238E27FC236}">
                <a16:creationId xmlns:a16="http://schemas.microsoft.com/office/drawing/2014/main" xmlns="" id="{57688C73-54BB-4DBA-A6DA-00F8CB5378B8}"/>
              </a:ext>
            </a:extLst>
          </p:cNvPr>
          <p:cNvSpPr txBox="1">
            <a:spLocks/>
          </p:cNvSpPr>
          <p:nvPr/>
        </p:nvSpPr>
        <p:spPr>
          <a:xfrm>
            <a:off x="1351722" y="2133600"/>
            <a:ext cx="10104404" cy="4293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2400" dirty="0" smtClean="0"/>
              <a:t> метод, </a:t>
            </a:r>
            <a:r>
              <a:rPr lang="ru-RU" sz="2400" dirty="0" err="1" smtClean="0"/>
              <a:t>відповідно</a:t>
            </a:r>
            <a:r>
              <a:rPr lang="ru-RU" sz="2400" dirty="0" smtClean="0"/>
              <a:t> до </a:t>
            </a:r>
            <a:r>
              <a:rPr lang="ru-RU" sz="2400" dirty="0" err="1" smtClean="0"/>
              <a:t>якого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підставі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подібності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предметів</a:t>
            </a:r>
            <a:r>
              <a:rPr lang="ru-RU" sz="2400" dirty="0" smtClean="0"/>
              <a:t> за </a:t>
            </a:r>
            <a:r>
              <a:rPr lang="ru-RU" sz="2400" b="1" i="1" dirty="0" smtClean="0">
                <a:solidFill>
                  <a:srgbClr val="C00000"/>
                </a:solidFill>
              </a:rPr>
              <a:t>одними</a:t>
            </a:r>
            <a:r>
              <a:rPr lang="ru-RU" sz="2400" b="1" i="1" dirty="0" smtClean="0"/>
              <a:t> </a:t>
            </a:r>
            <a:r>
              <a:rPr lang="ru-RU" sz="2400" dirty="0" err="1" smtClean="0"/>
              <a:t>ознаками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робиться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висновок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подібність</a:t>
            </a:r>
            <a:r>
              <a:rPr lang="ru-RU" sz="2400" dirty="0" smtClean="0"/>
              <a:t> за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іншими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ознаками</a:t>
            </a:r>
            <a:r>
              <a:rPr lang="uk-UA" sz="2400" i="1" dirty="0" smtClean="0"/>
              <a:t>;</a:t>
            </a:r>
            <a:endParaRPr lang="uk-UA" sz="2400" i="1" dirty="0" smtClean="0"/>
          </a:p>
          <a:p>
            <a:pPr lvl="0"/>
            <a:r>
              <a:rPr lang="ru-RU" sz="2400" b="1" i="1" dirty="0" err="1" smtClean="0"/>
              <a:t>аналогія</a:t>
            </a:r>
            <a:r>
              <a:rPr lang="ru-RU" sz="2400" b="1" i="1" dirty="0" smtClean="0"/>
              <a:t>, як </a:t>
            </a:r>
            <a:r>
              <a:rPr lang="ru-RU" sz="2400" b="1" i="1" dirty="0" err="1" smtClean="0"/>
              <a:t>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неповна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індукція</a:t>
            </a:r>
            <a:r>
              <a:rPr lang="ru-RU" sz="2400" dirty="0" smtClean="0"/>
              <a:t>, сама по </a:t>
            </a:r>
            <a:r>
              <a:rPr lang="ru-RU" sz="2400" dirty="0" err="1" smtClean="0"/>
              <a:t>собі</a:t>
            </a:r>
            <a:r>
              <a:rPr lang="ru-RU" sz="2400" dirty="0" smtClean="0"/>
              <a:t> </a:t>
            </a:r>
            <a:r>
              <a:rPr lang="ru-RU" sz="2400" dirty="0" err="1" smtClean="0"/>
              <a:t>ще</a:t>
            </a:r>
            <a:r>
              <a:rPr lang="ru-RU" sz="2400" dirty="0" smtClean="0"/>
              <a:t> не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</a:t>
            </a:r>
            <a:r>
              <a:rPr lang="ru-RU" sz="2400" dirty="0" err="1" smtClean="0"/>
              <a:t>гарантувати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достовірні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висновки</a:t>
            </a:r>
            <a:r>
              <a:rPr lang="ru-RU" sz="2400" dirty="0" smtClean="0"/>
              <a:t>; </a:t>
            </a:r>
            <a:r>
              <a:rPr lang="ru-RU" sz="2400" dirty="0" err="1" smtClean="0"/>
              <a:t>не</a:t>
            </a:r>
            <a:r>
              <a:rPr lang="ru-RU" sz="2400" dirty="0" smtClean="0"/>
              <a:t> </a:t>
            </a:r>
            <a:r>
              <a:rPr lang="ru-RU" sz="2400" dirty="0" err="1" smtClean="0"/>
              <a:t>дає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достовірного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знання</a:t>
            </a:r>
            <a:r>
              <a:rPr lang="ru-RU" sz="2400" dirty="0" smtClean="0"/>
              <a:t>.</a:t>
            </a:r>
            <a:r>
              <a:rPr lang="ru-RU" sz="2400" dirty="0" smtClean="0"/>
              <a:t>.</a:t>
            </a:r>
            <a:r>
              <a:rPr lang="uk-UA" sz="2400" i="1" dirty="0" smtClean="0"/>
              <a:t>;</a:t>
            </a:r>
            <a:endParaRPr lang="uk-UA" sz="2400" i="1" dirty="0" smtClean="0"/>
          </a:p>
          <a:p>
            <a:pPr lvl="0"/>
            <a:r>
              <a:rPr lang="uk-UA" sz="2400" dirty="0" smtClean="0"/>
              <a:t>необхідно намагатися, </a:t>
            </a:r>
            <a:r>
              <a:rPr lang="uk-UA" sz="2400" b="1" i="1" dirty="0" smtClean="0"/>
              <a:t>щоб</a:t>
            </a:r>
            <a:r>
              <a:rPr lang="uk-UA" sz="2400" dirty="0" smtClean="0"/>
              <a:t>:</a:t>
            </a:r>
          </a:p>
          <a:p>
            <a:pPr lvl="0">
              <a:buFontTx/>
              <a:buChar char="-"/>
            </a:pPr>
            <a:r>
              <a:rPr lang="uk-UA" sz="2400" dirty="0" smtClean="0"/>
              <a:t>були </a:t>
            </a:r>
            <a:r>
              <a:rPr lang="uk-UA" sz="2400" dirty="0" smtClean="0"/>
              <a:t>розглянуті внутрішні, а не зовнішні якості об'єктів, які співпадають; </a:t>
            </a:r>
            <a:endParaRPr lang="uk-UA" sz="2400" dirty="0" smtClean="0"/>
          </a:p>
          <a:p>
            <a:pPr lvl="0">
              <a:buFontTx/>
              <a:buChar char="-"/>
            </a:pPr>
            <a:r>
              <a:rPr lang="uk-UA" sz="2400" dirty="0" smtClean="0"/>
              <a:t>ці </a:t>
            </a:r>
            <a:r>
              <a:rPr lang="uk-UA" sz="2400" dirty="0" smtClean="0"/>
              <a:t>об'єкти були подібні в вважливих і суттєвих ознаках, а не в випадкових і другорядних</a:t>
            </a:r>
            <a:r>
              <a:rPr lang="uk-UA" sz="2400" dirty="0" smtClean="0"/>
              <a:t>;</a:t>
            </a:r>
          </a:p>
          <a:p>
            <a:pPr lvl="0">
              <a:buFontTx/>
              <a:buChar char="-"/>
            </a:pPr>
            <a:r>
              <a:rPr lang="uk-UA" sz="2400" dirty="0" smtClean="0"/>
              <a:t> </a:t>
            </a:r>
            <a:r>
              <a:rPr lang="uk-UA" sz="2400" dirty="0" smtClean="0"/>
              <a:t>враховувати не тільки подібності, а й відмінності.</a:t>
            </a:r>
            <a:endParaRPr lang="uk-UA" sz="2800" b="1" i="1" dirty="0"/>
          </a:p>
        </p:txBody>
      </p:sp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4099" name="Picture 3" descr="C:\Users\user\Desktop\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103" y="470264"/>
            <a:ext cx="2181497" cy="1463040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483299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892731" y="624110"/>
            <a:ext cx="7611881" cy="865056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algn="ctr"/>
            <a:r>
              <a:rPr lang="uk-UA" sz="4400" b="1" i="1" dirty="0" smtClean="0">
                <a:solidFill>
                  <a:srgbClr val="C00000"/>
                </a:solidFill>
              </a:rPr>
              <a:t>Теоретичні методи:</a:t>
            </a:r>
            <a:endParaRPr lang="uk-UA" sz="44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536961" y="1698171"/>
          <a:ext cx="8915400" cy="4532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C:\Users\user\Desktop\image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8353" y="183832"/>
            <a:ext cx="2612573" cy="163190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65056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lstStyle/>
          <a:p>
            <a:pPr algn="ctr"/>
            <a:r>
              <a:rPr lang="uk-UA" sz="4400" b="1" i="1" dirty="0" smtClean="0">
                <a:solidFill>
                  <a:srgbClr val="C00000"/>
                </a:solidFill>
              </a:rPr>
              <a:t>Теоретичні методи:</a:t>
            </a:r>
            <a:endParaRPr lang="uk-UA" sz="44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536961" y="1698171"/>
          <a:ext cx="8915400" cy="4532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user\Desktop\image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8353" y="183832"/>
            <a:ext cx="2612573" cy="1553528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775166" y="624110"/>
            <a:ext cx="7729446" cy="930370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algn="ctr"/>
            <a:r>
              <a:rPr lang="uk-UA" sz="4400" b="1" i="1" dirty="0" smtClean="0">
                <a:solidFill>
                  <a:srgbClr val="C00000"/>
                </a:solidFill>
              </a:rPr>
              <a:t>Теоретичні методи:</a:t>
            </a:r>
            <a:endParaRPr lang="uk-UA" sz="44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536961" y="1711233"/>
          <a:ext cx="8915400" cy="4741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user\Desktop\image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19794" y="183832"/>
            <a:ext cx="2521132" cy="1566591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lstStyle/>
          <a:p>
            <a:pPr algn="ctr"/>
            <a:r>
              <a:rPr lang="uk-UA" sz="4800" b="1" i="1" dirty="0" smtClean="0">
                <a:solidFill>
                  <a:srgbClr val="C00000"/>
                </a:solidFill>
              </a:rPr>
              <a:t>План</a:t>
            </a:r>
            <a:endParaRPr lang="uk-UA" sz="48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89212" y="2185852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995684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algn="ctr"/>
            <a:r>
              <a:rPr lang="uk-UA" sz="4400" b="1" i="1" dirty="0" smtClean="0">
                <a:solidFill>
                  <a:srgbClr val="C00000"/>
                </a:solidFill>
              </a:rPr>
              <a:t>Емпі</a:t>
            </a:r>
            <a:r>
              <a:rPr lang="uk-UA" sz="4400" b="1" i="1" dirty="0" smtClean="0">
                <a:solidFill>
                  <a:srgbClr val="C00000"/>
                </a:solidFill>
              </a:rPr>
              <a:t>ричні методи:</a:t>
            </a:r>
            <a:endParaRPr lang="uk-UA" sz="4400" b="1" i="1" dirty="0">
              <a:solidFill>
                <a:srgbClr val="C00000"/>
              </a:solidFill>
            </a:endParaRPr>
          </a:p>
        </p:txBody>
      </p:sp>
      <p:pic>
        <p:nvPicPr>
          <p:cNvPr id="17" name="Содержимое 16" descr="images (2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430728" y="1959429"/>
            <a:ext cx="4557901" cy="454587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7158445" y="1881051"/>
            <a:ext cx="4463731" cy="4598126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vi-VN" sz="2000" b="1" dirty="0" smtClean="0"/>
              <a:t>Спостере́ження</a:t>
            </a:r>
            <a:r>
              <a:rPr lang="vi-VN" sz="2000" dirty="0" smtClean="0"/>
              <a:t> (</a:t>
            </a:r>
            <a:r>
              <a:rPr lang="vi-VN" sz="2000" dirty="0" smtClean="0">
                <a:solidFill>
                  <a:schemeClr val="tx1"/>
                </a:solidFill>
                <a:hlinkClick r:id="rId3" tooltip="Англійська мова"/>
              </a:rPr>
              <a:t>англ.</a:t>
            </a:r>
            <a:r>
              <a:rPr lang="vi-VN" sz="2000" dirty="0" smtClean="0"/>
              <a:t> </a:t>
            </a:r>
            <a:r>
              <a:rPr lang="fr-FR" sz="2000" i="1" dirty="0" smtClean="0"/>
              <a:t>observation</a:t>
            </a:r>
            <a:r>
              <a:rPr lang="fr-FR" sz="2000" dirty="0" smtClean="0"/>
              <a:t>) — </a:t>
            </a:r>
            <a:r>
              <a:rPr lang="vi-VN" sz="2000" dirty="0" smtClean="0"/>
              <a:t>метод, </a:t>
            </a:r>
            <a:r>
              <a:rPr lang="vi-VN" sz="2000" dirty="0" smtClean="0"/>
              <a:t>що полягає в активному (систематичному, цілеспрямованому, планомірному) та навмисному сприйнятті об'єкта, в ході якого здобувається знання про зовнішні сторони, властивості й відносини досліджуваного об'єкта. Спостереження містить у собі як елементи: спостерігача (суб'єкта), об'єкт спостереження та засоби спостереження. </a:t>
            </a:r>
            <a:endParaRPr lang="uk-UA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92926" y="624110"/>
            <a:ext cx="6263692" cy="1280890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 fontScale="90000"/>
          </a:bodyPr>
          <a:lstStyle/>
          <a:p>
            <a:pPr algn="ctr"/>
            <a:r>
              <a:rPr lang="uk-UA" sz="4400" b="1" i="1" dirty="0" smtClean="0">
                <a:solidFill>
                  <a:srgbClr val="C00000"/>
                </a:solidFill>
              </a:rPr>
              <a:t>Методологічні вимоги </a:t>
            </a:r>
            <a:r>
              <a:rPr lang="uk-UA" sz="4400" b="1" i="1" dirty="0" smtClean="0">
                <a:solidFill>
                  <a:srgbClr val="C00000"/>
                </a:solidFill>
              </a:rPr>
              <a:t>до </a:t>
            </a:r>
            <a:r>
              <a:rPr lang="uk-UA" sz="4400" b="1" i="1" dirty="0" smtClean="0">
                <a:solidFill>
                  <a:srgbClr val="C00000"/>
                </a:solidFill>
              </a:rPr>
              <a:t>спостереження</a:t>
            </a:r>
            <a:r>
              <a:rPr lang="uk-UA" sz="4400" b="1" i="1" dirty="0" smtClean="0">
                <a:solidFill>
                  <a:srgbClr val="C00000"/>
                </a:solidFill>
              </a:rPr>
              <a:t>:</a:t>
            </a:r>
            <a:endParaRPr lang="uk-UA" sz="44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0" name="Picture 2" descr="C:\Users\user\Desktop\images (2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634549" y="653143"/>
            <a:ext cx="2738573" cy="1319348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r>
              <a:rPr lang="uk-UA" sz="4400" b="1" i="1" dirty="0" smtClean="0">
                <a:solidFill>
                  <a:srgbClr val="C00000"/>
                </a:solidFill>
              </a:rPr>
              <a:t>     С</a:t>
            </a:r>
            <a:r>
              <a:rPr lang="uk-UA" sz="4400" b="1" i="1" dirty="0" smtClean="0">
                <a:solidFill>
                  <a:srgbClr val="C00000"/>
                </a:solidFill>
              </a:rPr>
              <a:t>постереження</a:t>
            </a:r>
            <a:r>
              <a:rPr lang="uk-UA" sz="4400" b="1" i="1" dirty="0" smtClean="0">
                <a:solidFill>
                  <a:srgbClr val="C00000"/>
                </a:solidFill>
              </a:rPr>
              <a:t>:</a:t>
            </a:r>
            <a:endParaRPr lang="uk-UA" sz="4400" b="1" i="1" dirty="0">
              <a:solidFill>
                <a:srgbClr val="C00000"/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solidFill>
            <a:schemeClr val="bg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</a:rPr>
              <a:t>Переваги:</a:t>
            </a:r>
            <a:endParaRPr lang="uk-UA" sz="2800" dirty="0">
              <a:solidFill>
                <a:srgbClr val="C00000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2589212" y="2690948"/>
            <a:ext cx="4342893" cy="3212077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здійснення спостереження одночасно з розгортанням і розвитком явищ, що їх досліджують.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можливість безпосереднього сприйняття поведінки людей у конкретних умовах та у реальному часі.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можливість широкого охоплення події та опису взаємодії всіх її учасників.</a:t>
            </a:r>
          </a:p>
          <a:p>
            <a:endParaRPr lang="uk-UA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>
          <a:xfrm>
            <a:off x="7506629" y="2103119"/>
            <a:ext cx="3999001" cy="522515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</a:rPr>
              <a:t>Недоліки:</a:t>
            </a:r>
            <a:endParaRPr lang="uk-UA" sz="2800" dirty="0">
              <a:solidFill>
                <a:srgbClr val="C00000"/>
              </a:solidFill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4"/>
          </p:nvPr>
        </p:nvSpPr>
        <p:spPr>
          <a:xfrm>
            <a:off x="7166957" y="2730136"/>
            <a:ext cx="4338674" cy="2991395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обмеженість і частковий характер кожної ситуації, за якою спостерігають.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складність, а іноді й неможливість повторення спостереження.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суб'єктивність спостерігача</a:t>
            </a:r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7170" name="Picture 2" descr="C:\Users\user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34549" y="653143"/>
            <a:ext cx="2738573" cy="1319348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09482" y="624110"/>
            <a:ext cx="9595129" cy="995684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algn="ctr"/>
            <a:r>
              <a:rPr lang="uk-UA" sz="4400" b="1" i="1" dirty="0" smtClean="0">
                <a:solidFill>
                  <a:srgbClr val="C00000"/>
                </a:solidFill>
              </a:rPr>
              <a:t>Експеримент</a:t>
            </a:r>
            <a:r>
              <a:rPr lang="uk-UA" sz="4400" b="1" i="1" dirty="0" smtClean="0">
                <a:solidFill>
                  <a:srgbClr val="C00000"/>
                </a:solidFill>
              </a:rPr>
              <a:t>:</a:t>
            </a:r>
            <a:endParaRPr lang="uk-UA" sz="4400" b="1" i="1" dirty="0">
              <a:solidFill>
                <a:srgbClr val="C00000"/>
              </a:solidFill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6583681" y="1881051"/>
            <a:ext cx="5038496" cy="4598126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>
              <a:buNone/>
            </a:pPr>
            <a:r>
              <a:rPr lang="uk-UA" b="1" dirty="0" smtClean="0"/>
              <a:t>	</a:t>
            </a:r>
            <a:r>
              <a:rPr lang="vi-VN" b="1" dirty="0" smtClean="0"/>
              <a:t>Експериме́нт</a:t>
            </a:r>
            <a:r>
              <a:rPr lang="vi-VN" dirty="0" smtClean="0"/>
              <a:t> (</a:t>
            </a:r>
            <a:r>
              <a:rPr lang="vi-VN" dirty="0" smtClean="0">
                <a:hlinkClick r:id="rId2" tooltip="Англійська мова"/>
              </a:rPr>
              <a:t>англ.</a:t>
            </a:r>
            <a:r>
              <a:rPr lang="vi-VN" dirty="0" smtClean="0"/>
              <a:t> </a:t>
            </a:r>
            <a:r>
              <a:rPr lang="fr-FR" i="1" dirty="0" smtClean="0"/>
              <a:t>experiment</a:t>
            </a:r>
            <a:r>
              <a:rPr lang="fr-FR" dirty="0" smtClean="0"/>
              <a:t>)</a:t>
            </a:r>
            <a:r>
              <a:rPr lang="uk-UA" dirty="0" smtClean="0"/>
              <a:t> </a:t>
            </a:r>
            <a:r>
              <a:rPr lang="uk-UA" dirty="0" smtClean="0"/>
              <a:t> спроба, </a:t>
            </a:r>
            <a:r>
              <a:rPr lang="uk-UA" dirty="0" smtClean="0">
                <a:hlinkClick r:id="rId3" tooltip="Дослід"/>
              </a:rPr>
              <a:t>дослід</a:t>
            </a:r>
            <a:r>
              <a:rPr lang="uk-UA" dirty="0" smtClean="0"/>
              <a:t>, які потребують підтвердження чи спростування, форма </a:t>
            </a:r>
            <a:r>
              <a:rPr lang="uk-UA" dirty="0" smtClean="0">
                <a:hlinkClick r:id="rId4" tooltip="Пізнання"/>
              </a:rPr>
              <a:t>пізнання</a:t>
            </a:r>
            <a:r>
              <a:rPr lang="uk-UA" dirty="0" smtClean="0"/>
              <a:t>, один з основних методів </a:t>
            </a:r>
            <a:r>
              <a:rPr lang="uk-UA" dirty="0" smtClean="0">
                <a:hlinkClick r:id="rId5" tooltip="Наукове дослідження"/>
              </a:rPr>
              <a:t>наукового дослідження</a:t>
            </a:r>
            <a:r>
              <a:rPr lang="uk-UA" dirty="0" smtClean="0"/>
              <a:t>, в якому вивчення явищ відбувається в доцільно вибраних або штучно створених умовах, що забезпечують появу тих процесів, спостереження яких необхідне для встановлення закономірних зв'язків між явищами. Важливими характеристиками експерименту є його надійність та </a:t>
            </a:r>
            <a:r>
              <a:rPr lang="uk-UA" dirty="0" err="1" smtClean="0"/>
              <a:t>валідність</a:t>
            </a:r>
            <a:endParaRPr lang="uk-UA" dirty="0"/>
          </a:p>
        </p:txBody>
      </p:sp>
      <p:pic>
        <p:nvPicPr>
          <p:cNvPr id="8194" name="Picture 2" descr="C:\Users\user\Desktop\Без названия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42247" y="1976716"/>
            <a:ext cx="4733364" cy="443752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76994" y="624110"/>
            <a:ext cx="5460275" cy="995684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r>
              <a:rPr lang="uk-UA" sz="4400" b="1" i="1" dirty="0" smtClean="0">
                <a:solidFill>
                  <a:srgbClr val="C00000"/>
                </a:solidFill>
              </a:rPr>
              <a:t>      Експеримент</a:t>
            </a:r>
            <a:r>
              <a:rPr lang="uk-UA" sz="4400" b="1" i="1" dirty="0" smtClean="0">
                <a:solidFill>
                  <a:srgbClr val="C00000"/>
                </a:solidFill>
              </a:rPr>
              <a:t>:</a:t>
            </a:r>
            <a:endParaRPr lang="uk-UA" sz="4400" b="1" i="1" dirty="0">
              <a:solidFill>
                <a:srgbClr val="C00000"/>
              </a:solidFill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7184571" y="2155371"/>
            <a:ext cx="4193177" cy="3709852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>
              <a:buNone/>
            </a:pPr>
            <a:r>
              <a:rPr lang="uk-UA" b="1" dirty="0" smtClean="0"/>
              <a:t>	</a:t>
            </a:r>
            <a:r>
              <a:rPr lang="uk-UA" sz="2000" b="1" dirty="0" smtClean="0"/>
              <a:t> </a:t>
            </a:r>
            <a:r>
              <a:rPr lang="uk-UA" b="1" dirty="0" smtClean="0"/>
              <a:t>Експеримент </a:t>
            </a:r>
            <a:r>
              <a:rPr lang="uk-UA" dirty="0" smtClean="0"/>
              <a:t>є базою </a:t>
            </a:r>
            <a:r>
              <a:rPr lang="uk-UA" dirty="0" smtClean="0">
                <a:hlinkClick r:id="rId2" tooltip="Емпіризм"/>
              </a:rPr>
              <a:t>емпіричного</a:t>
            </a:r>
            <a:r>
              <a:rPr lang="uk-UA" dirty="0" smtClean="0"/>
              <a:t> підходу до знань. </a:t>
            </a:r>
            <a:r>
              <a:rPr lang="uk-UA" dirty="0" smtClean="0">
                <a:hlinkClick r:id="rId3" tooltip="Фальсифікаціонізм"/>
              </a:rPr>
              <a:t>Критерій </a:t>
            </a:r>
            <a:r>
              <a:rPr lang="uk-UA" dirty="0" err="1" smtClean="0">
                <a:hlinkClick r:id="rId3" tooltip="Фальсифікаціонізм"/>
              </a:rPr>
              <a:t>Поа</a:t>
            </a:r>
            <a:r>
              <a:rPr lang="uk-UA" dirty="0" smtClean="0"/>
              <a:t> висуває можливість постановки експерименту як головної відмінності </a:t>
            </a:r>
            <a:r>
              <a:rPr lang="uk-UA" dirty="0" smtClean="0">
                <a:hlinkClick r:id="rId4" tooltip="Наукова теорія"/>
              </a:rPr>
              <a:t>наукової теорії</a:t>
            </a:r>
            <a:r>
              <a:rPr lang="uk-UA" dirty="0" smtClean="0"/>
              <a:t> від псевдонаукової. Експеримент — це науковий метод дослідження, який повторюється в описаних умовах необмежену кількість раз і дає ідентичні результати.</a:t>
            </a:r>
            <a:endParaRPr lang="uk-UA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>
              <a:buNone/>
            </a:pPr>
            <a:r>
              <a:rPr lang="uk-UA" sz="2000" b="1" dirty="0" smtClean="0"/>
              <a:t>	Експеримент </a:t>
            </a:r>
            <a:r>
              <a:rPr lang="uk-UA" sz="2000" dirty="0" smtClean="0"/>
              <a:t>відрізняється від </a:t>
            </a:r>
            <a:r>
              <a:rPr lang="uk-UA" sz="2000" dirty="0" smtClean="0">
                <a:hlinkClick r:id="rId5" tooltip="Спостереження"/>
              </a:rPr>
              <a:t>спостереження</a:t>
            </a:r>
            <a:r>
              <a:rPr lang="uk-UA" sz="2000" dirty="0" smtClean="0"/>
              <a:t> активною взаємодією з досліджуваним об'єктом. Зазвичай, експеримент проводиться в рамках наукового дослідження і слугує для перевірки гіпотези, встановлення </a:t>
            </a:r>
            <a:r>
              <a:rPr lang="uk-UA" sz="2000" dirty="0" smtClean="0">
                <a:hlinkClick r:id="rId6" tooltip="Причинність"/>
              </a:rPr>
              <a:t>причинно-наслідкових зв'язків</a:t>
            </a:r>
            <a:r>
              <a:rPr lang="uk-UA" sz="2000" dirty="0" smtClean="0"/>
              <a:t> між явищами.</a:t>
            </a:r>
            <a:endParaRPr lang="uk-UA" sz="2000" dirty="0"/>
          </a:p>
        </p:txBody>
      </p:sp>
      <p:pic>
        <p:nvPicPr>
          <p:cNvPr id="8" name="Picture 2" descr="C:\Users\user\Desktop\Без названия (1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24206" y="548640"/>
            <a:ext cx="2886891" cy="1162594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09482" y="624110"/>
            <a:ext cx="6829569" cy="995684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algn="ctr"/>
            <a:r>
              <a:rPr lang="uk-UA" sz="4400" b="1" i="1" dirty="0" smtClean="0">
                <a:solidFill>
                  <a:srgbClr val="C00000"/>
                </a:solidFill>
              </a:rPr>
              <a:t>Порівняння:</a:t>
            </a:r>
            <a:endParaRPr lang="uk-UA" sz="4400" b="1" i="1" dirty="0">
              <a:solidFill>
                <a:srgbClr val="C00000"/>
              </a:solidFill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6583681" y="2050869"/>
            <a:ext cx="5038496" cy="3892731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>
              <a:buNone/>
            </a:pPr>
            <a:r>
              <a:rPr lang="uk-UA" b="1" dirty="0" smtClean="0"/>
              <a:t>	</a:t>
            </a:r>
            <a:endParaRPr lang="uk-UA" dirty="0" smtClean="0"/>
          </a:p>
          <a:p>
            <a:r>
              <a:rPr lang="uk-UA" dirty="0" smtClean="0"/>
              <a:t>	 Метод порівняння дасть </a:t>
            </a:r>
            <a:r>
              <a:rPr lang="uk-UA" dirty="0" smtClean="0">
                <a:hlinkClick r:id="rId2"/>
              </a:rPr>
              <a:t>результат</a:t>
            </a:r>
            <a:r>
              <a:rPr lang="uk-UA" dirty="0" smtClean="0"/>
              <a:t>, якщо відповідатиме таким основним вимогам</a:t>
            </a:r>
            <a:r>
              <a:rPr lang="uk-UA" dirty="0" smtClean="0"/>
              <a:t>: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	·</a:t>
            </a:r>
            <a:r>
              <a:rPr lang="uk-UA" dirty="0" smtClean="0"/>
              <a:t> можна порівнювати лише ті явища, між якими є певна об'єктивна спільність;</a:t>
            </a:r>
          </a:p>
          <a:p>
            <a:pPr>
              <a:buNone/>
            </a:pPr>
            <a:r>
              <a:rPr lang="uk-UA" dirty="0" smtClean="0"/>
              <a:t>	·</a:t>
            </a:r>
            <a:r>
              <a:rPr lang="uk-UA" dirty="0" smtClean="0"/>
              <a:t> порівняння необхідно здійснювати за найсуттєвішими, найважливішими (в межах конкретного пізнавального завдання) рисами.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037806" y="1985554"/>
            <a:ext cx="4545874" cy="3925668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lstStyle/>
          <a:p>
            <a:r>
              <a:rPr lang="uk-UA" sz="2000" b="1" i="1" dirty="0" smtClean="0"/>
              <a:t> Порівняння </a:t>
            </a:r>
            <a:r>
              <a:rPr lang="uk-UA" sz="2000" dirty="0" smtClean="0"/>
              <a:t>- один із найпоширеніших методів пізнання. Це процес встановлення подібності або відмінності предметів та </a:t>
            </a:r>
            <a:r>
              <a:rPr lang="uk-UA" sz="2000" dirty="0" smtClean="0">
                <a:hlinkClick r:id="rId3"/>
              </a:rPr>
              <a:t>явищ</a:t>
            </a:r>
            <a:r>
              <a:rPr lang="uk-UA" sz="2000" dirty="0" smtClean="0"/>
              <a:t> дійсності, а також знаходження загального, притаманного двом або кільком об'єктам.</a:t>
            </a:r>
            <a:endParaRPr lang="uk-UA" sz="2000" dirty="0"/>
          </a:p>
        </p:txBody>
      </p:sp>
      <p:pic>
        <p:nvPicPr>
          <p:cNvPr id="10242" name="Picture 2" descr="C:\Users\user\Desktop\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47611" y="156753"/>
            <a:ext cx="1959429" cy="1632857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09482" y="624110"/>
            <a:ext cx="6829569" cy="995684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algn="ctr"/>
            <a:r>
              <a:rPr lang="uk-UA" sz="4400" b="1" i="1" dirty="0" smtClean="0">
                <a:solidFill>
                  <a:srgbClr val="C00000"/>
                </a:solidFill>
              </a:rPr>
              <a:t>Порівняння:</a:t>
            </a:r>
            <a:endParaRPr lang="uk-UA" sz="4400" b="1" i="1" dirty="0">
              <a:solidFill>
                <a:srgbClr val="C00000"/>
              </a:solidFill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7053943" y="2207623"/>
            <a:ext cx="4568233" cy="3735977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>
              <a:buNone/>
            </a:pPr>
            <a:r>
              <a:rPr lang="uk-UA" b="1" dirty="0" smtClean="0"/>
              <a:t>	</a:t>
            </a:r>
            <a:endParaRPr lang="uk-UA" dirty="0" smtClean="0"/>
          </a:p>
          <a:p>
            <a:r>
              <a:rPr lang="uk-UA" dirty="0" smtClean="0"/>
              <a:t>	</a:t>
            </a:r>
            <a:r>
              <a:rPr lang="uk-UA" sz="2000" dirty="0" smtClean="0"/>
              <a:t>У першому випадку отримують якісні результати (більше-менше, вище-нижче);</a:t>
            </a:r>
          </a:p>
          <a:p>
            <a:r>
              <a:rPr lang="uk-UA" sz="2000" dirty="0" smtClean="0"/>
              <a:t>Порівняння об</a:t>
            </a:r>
            <a:r>
              <a:rPr lang="en-US" sz="2000" dirty="0" smtClean="0"/>
              <a:t>’</a:t>
            </a:r>
            <a:r>
              <a:rPr lang="uk-UA" sz="2000" dirty="0" err="1" smtClean="0"/>
              <a:t>єктів</a:t>
            </a:r>
            <a:r>
              <a:rPr lang="uk-UA" sz="2000" dirty="0" smtClean="0"/>
              <a:t> з еталоном дає кількісні характеристики. Таке порівняння називають </a:t>
            </a:r>
            <a:r>
              <a:rPr lang="uk-UA" sz="2000" b="1" dirty="0" smtClean="0"/>
              <a:t>вимірюванням</a:t>
            </a:r>
            <a:endParaRPr lang="uk-UA" sz="2000" b="1" dirty="0"/>
          </a:p>
        </p:txBody>
      </p:sp>
      <p:pic>
        <p:nvPicPr>
          <p:cNvPr id="10242" name="Picture 2" descr="C:\Users\user\Desktop\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7611" y="156753"/>
            <a:ext cx="1959429" cy="1632857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1946366" y="2133600"/>
            <a:ext cx="4956710" cy="3777622"/>
          </a:xfr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>
              <a:buNone/>
            </a:pPr>
            <a:r>
              <a:rPr lang="uk-UA" dirty="0" smtClean="0"/>
              <a:t>Особливості:</a:t>
            </a:r>
            <a:endParaRPr lang="uk-UA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2142310" y="2351314"/>
            <a:ext cx="4545874" cy="283464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chemeClr val="tx1"/>
                </a:solidFill>
              </a:rPr>
              <a:t>Об</a:t>
            </a:r>
            <a:r>
              <a:rPr lang="en-US" dirty="0" smtClean="0">
                <a:solidFill>
                  <a:schemeClr val="tx1"/>
                </a:solidFill>
              </a:rPr>
              <a:t>’</a:t>
            </a:r>
            <a:r>
              <a:rPr lang="uk-UA" dirty="0" err="1" smtClean="0">
                <a:solidFill>
                  <a:schemeClr val="tx1"/>
                </a:solidFill>
              </a:rPr>
              <a:t>єкти</a:t>
            </a:r>
            <a:r>
              <a:rPr lang="uk-UA" dirty="0" smtClean="0">
                <a:solidFill>
                  <a:schemeClr val="tx1"/>
                </a:solidFill>
              </a:rPr>
              <a:t> чи явища можуть порівнюватися </a:t>
            </a:r>
            <a:r>
              <a:rPr lang="uk-UA" dirty="0" smtClean="0">
                <a:solidFill>
                  <a:schemeClr val="tx1"/>
                </a:solidFill>
              </a:rPr>
              <a:t> безпосередньо чи опосередковано через їх зіставлення з еталоном</a:t>
            </a: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09482" y="624110"/>
            <a:ext cx="6829569" cy="734427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 fontScale="90000"/>
          </a:bodyPr>
          <a:lstStyle/>
          <a:p>
            <a:pPr algn="ctr"/>
            <a:r>
              <a:rPr lang="uk-UA" sz="4400" b="1" i="1" dirty="0" smtClean="0">
                <a:solidFill>
                  <a:srgbClr val="C00000"/>
                </a:solidFill>
              </a:rPr>
              <a:t>Моделюва</a:t>
            </a:r>
            <a:r>
              <a:rPr lang="uk-UA" sz="4400" b="1" i="1" dirty="0" smtClean="0">
                <a:solidFill>
                  <a:srgbClr val="C00000"/>
                </a:solidFill>
              </a:rPr>
              <a:t>ння:</a:t>
            </a:r>
            <a:endParaRPr lang="uk-UA" sz="4400" b="1" i="1" dirty="0">
              <a:solidFill>
                <a:srgbClr val="C00000"/>
              </a:solidFill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7053943" y="1658983"/>
            <a:ext cx="4568233" cy="4284618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Autofit/>
          </a:bodyPr>
          <a:lstStyle/>
          <a:p>
            <a:pPr>
              <a:buNone/>
            </a:pPr>
            <a:r>
              <a:rPr lang="uk-UA" b="1" dirty="0" smtClean="0"/>
              <a:t>	</a:t>
            </a:r>
            <a:r>
              <a:rPr lang="uk-UA" dirty="0" smtClean="0"/>
              <a:t>Під </a:t>
            </a:r>
            <a:r>
              <a:rPr lang="uk-UA" b="1" dirty="0" smtClean="0"/>
              <a:t>моделлю </a:t>
            </a:r>
            <a:r>
              <a:rPr lang="uk-UA" dirty="0" smtClean="0"/>
              <a:t>розуміють уявну або матеріально реалізовану систему, котра, відображаючи чи відтворюючи об’єкт дослідження, здатна замістити його так, що вона сама стає джерелом інформації про об’єкт пізнання. Моделювання </a:t>
            </a:r>
            <a:r>
              <a:rPr lang="uk-UA" b="1" i="1" dirty="0" smtClean="0"/>
              <a:t>передбачає:постановку мети, вибір або створення моделі, дослідження на моделі об’єкта пізнання, перенесення знань з моделі на оригінал завдяки суттєвій подібності і несуттєвій відмінності між ними</a:t>
            </a:r>
            <a:endParaRPr lang="uk-UA" b="1" i="1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1776548" y="1698172"/>
            <a:ext cx="5329645" cy="4239176"/>
          </a:xfr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>
              <a:buNone/>
            </a:pPr>
            <a:r>
              <a:rPr lang="uk-UA" dirty="0" smtClean="0"/>
              <a:t>Особливості:</a:t>
            </a:r>
            <a:endParaRPr lang="uk-UA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1867989" y="1711234"/>
            <a:ext cx="5146765" cy="420624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dirty="0" smtClean="0">
                <a:solidFill>
                  <a:srgbClr val="333333"/>
                </a:solidFill>
                <a:latin typeface="Roboto"/>
              </a:rPr>
              <a:t>Моделювання </a:t>
            </a:r>
            <a:r>
              <a:rPr lang="uk-UA" dirty="0" smtClean="0">
                <a:solidFill>
                  <a:srgbClr val="333333"/>
                </a:solidFill>
                <a:latin typeface="Roboto"/>
              </a:rPr>
              <a:t>– непрямий, опосередкований метод наукового дослідження об’єктів пізнання (безпосереднє вивчення яких неможливе, ускладнене чи недоцільне), який ґрунтується на застосування моделі як засобу дослідження.</a:t>
            </a:r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11266" name="Picture 2" descr="C:\Users\user\Desktop\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0046" y="248195"/>
            <a:ext cx="3030583" cy="1358537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3F4512-D36D-4292-B118-B70010241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5988" y="248195"/>
            <a:ext cx="8911687" cy="1319348"/>
          </a:xfr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lstStyle/>
          <a:p>
            <a:pPr algn="ctr"/>
            <a:r>
              <a:rPr lang="uk-UA" sz="4800" b="1" i="1" dirty="0" smtClean="0">
                <a:solidFill>
                  <a:srgbClr val="FF0000"/>
                </a:solidFill>
              </a:rPr>
              <a:t>Методологія</a:t>
            </a:r>
            <a:endParaRPr lang="uk-UA" sz="4800" b="1" i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3353E217-B1FC-4294-9373-24DBAFCEFF0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just"/>
            <a:r>
              <a:rPr lang="ru-RU" sz="2800" i="1" dirty="0" smtClean="0"/>
              <a:t>(гр. </a:t>
            </a:r>
            <a:r>
              <a:rPr lang="ru-RU" sz="2800" i="1" dirty="0" err="1" smtClean="0"/>
              <a:t>methodos</a:t>
            </a:r>
            <a:r>
              <a:rPr lang="ru-RU" sz="2800" i="1" dirty="0" smtClean="0"/>
              <a:t> - </a:t>
            </a:r>
            <a:r>
              <a:rPr lang="ru-RU" sz="2800" i="1" dirty="0" err="1" smtClean="0"/>
              <a:t>спосіб</a:t>
            </a:r>
            <a:r>
              <a:rPr lang="ru-RU" sz="2800" i="1" dirty="0" smtClean="0"/>
              <a:t>, метод </a:t>
            </a:r>
            <a:r>
              <a:rPr lang="ru-RU" sz="2800" i="1" dirty="0" err="1" smtClean="0"/>
              <a:t>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logos</a:t>
            </a:r>
            <a:r>
              <a:rPr lang="ru-RU" sz="2800" i="1" dirty="0" smtClean="0"/>
              <a:t> - наука, </a:t>
            </a:r>
            <a:r>
              <a:rPr lang="ru-RU" sz="2800" i="1" dirty="0" err="1" smtClean="0"/>
              <a:t>знання</a:t>
            </a:r>
            <a:r>
              <a:rPr lang="ru-RU" sz="2800" i="1" dirty="0" smtClean="0"/>
              <a:t>) - </a:t>
            </a:r>
            <a:r>
              <a:rPr lang="ru-RU" sz="2800" i="1" dirty="0" err="1" smtClean="0"/>
              <a:t>вчення</a:t>
            </a:r>
            <a:r>
              <a:rPr lang="ru-RU" sz="2800" i="1" dirty="0" smtClean="0"/>
              <a:t> про правила </a:t>
            </a:r>
            <a:r>
              <a:rPr lang="ru-RU" sz="2800" i="1" dirty="0" err="1" smtClean="0"/>
              <a:t>мислення</a:t>
            </a:r>
            <a:r>
              <a:rPr lang="ru-RU" sz="2800" i="1" dirty="0" smtClean="0"/>
              <a:t> при </a:t>
            </a:r>
            <a:r>
              <a:rPr lang="ru-RU" sz="2800" i="1" dirty="0" err="1" smtClean="0"/>
              <a:t>створенні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теорії</a:t>
            </a:r>
            <a:r>
              <a:rPr lang="ru-RU" sz="2800" i="1" dirty="0" smtClean="0"/>
              <a:t> науки;</a:t>
            </a:r>
          </a:p>
          <a:p>
            <a:pPr algn="just"/>
            <a:r>
              <a:rPr lang="uk-UA" sz="2800" i="1" dirty="0" smtClean="0"/>
              <a:t>система принципів і способів організації й побудови теоретичної й практичної діяльності;</a:t>
            </a:r>
          </a:p>
          <a:p>
            <a:pPr algn="just"/>
            <a:r>
              <a:rPr lang="ru-RU" sz="2800" i="1" dirty="0" smtClean="0"/>
              <a:t> </a:t>
            </a:r>
            <a:r>
              <a:rPr lang="uk-UA" sz="2800" i="1" dirty="0" smtClean="0"/>
              <a:t> вчення про метод наукового пізнання і перетворення світу</a:t>
            </a:r>
            <a:endParaRPr lang="uk-UA" sz="2800" b="1" i="1" dirty="0"/>
          </a:p>
        </p:txBody>
      </p:sp>
      <p:pic>
        <p:nvPicPr>
          <p:cNvPr id="1026" name="Picture 2" descr="C:\Users\user\Desktop\Методологі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8983" y="353106"/>
            <a:ext cx="2847704" cy="1279751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176926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6DC881-DA55-4B96-9238-75F4EBDF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431075"/>
            <a:ext cx="8911687" cy="1473926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algn="ctr"/>
            <a:r>
              <a:rPr lang="uk-UA" sz="4400" b="1" i="1" dirty="0" smtClean="0">
                <a:solidFill>
                  <a:srgbClr val="FF0000"/>
                </a:solidFill>
              </a:rPr>
              <a:t>Функції методології:</a:t>
            </a:r>
            <a:endParaRPr lang="uk-UA" sz="4400" b="1" i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1C78516C-8AFF-4C94-B374-75509003400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uk-UA" sz="2800" b="1" i="1" dirty="0"/>
              <a:t>виникнення ідеї, формулювання теми;</a:t>
            </a:r>
          </a:p>
          <a:p>
            <a:r>
              <a:rPr lang="uk-UA" sz="2800" b="1" i="1" dirty="0"/>
              <a:t>формування мети та завдань дослідження;</a:t>
            </a:r>
          </a:p>
          <a:p>
            <a:endParaRPr lang="uk-UA" sz="2800" b="1" i="1" dirty="0"/>
          </a:p>
          <a:p>
            <a:endParaRPr lang="uk-UA" sz="2800" b="1" i="1" dirty="0"/>
          </a:p>
          <a:p>
            <a:endParaRPr lang="uk-UA" sz="2800" b="1" i="1" dirty="0"/>
          </a:p>
        </p:txBody>
      </p:sp>
      <p:sp>
        <p:nvSpPr>
          <p:cNvPr id="4" name="Місце для вмісту 2">
            <a:extLst>
              <a:ext uri="{FF2B5EF4-FFF2-40B4-BE49-F238E27FC236}">
                <a16:creationId xmlns:a16="http://schemas.microsoft.com/office/drawing/2014/main" xmlns="" id="{57688C73-54BB-4DBA-A6DA-00F8CB5378B8}"/>
              </a:ext>
            </a:extLst>
          </p:cNvPr>
          <p:cNvSpPr txBox="1">
            <a:spLocks/>
          </p:cNvSpPr>
          <p:nvPr/>
        </p:nvSpPr>
        <p:spPr>
          <a:xfrm>
            <a:off x="1351722" y="2133600"/>
            <a:ext cx="10104404" cy="37776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uk-UA" sz="2200" i="1" dirty="0" smtClean="0"/>
              <a:t>визначення способів отримання наукових знань, які відображають динамічні процеси та явища;</a:t>
            </a:r>
          </a:p>
          <a:p>
            <a:pPr lvl="0"/>
            <a:r>
              <a:rPr lang="ru-RU" sz="2200" i="1" dirty="0" err="1" smtClean="0"/>
              <a:t>визначення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певного</a:t>
            </a:r>
            <a:r>
              <a:rPr lang="ru-RU" sz="2200" i="1" dirty="0" smtClean="0"/>
              <a:t> шляху, на </a:t>
            </a:r>
            <a:r>
              <a:rPr lang="ru-RU" sz="2200" i="1" dirty="0" err="1" smtClean="0"/>
              <a:t>якому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досягається</a:t>
            </a:r>
            <a:r>
              <a:rPr lang="ru-RU" sz="2200" i="1" dirty="0" smtClean="0"/>
              <a:t> </a:t>
            </a:r>
            <a:r>
              <a:rPr lang="ru-RU" sz="2200" i="1" dirty="0" err="1" smtClean="0"/>
              <a:t>науково-дослідна</a:t>
            </a:r>
            <a:r>
              <a:rPr lang="ru-RU" sz="2200" i="1" dirty="0" smtClean="0"/>
              <a:t> мета;</a:t>
            </a:r>
            <a:endParaRPr lang="uk-UA" sz="2200" i="1" dirty="0" smtClean="0"/>
          </a:p>
          <a:p>
            <a:pPr lvl="0"/>
            <a:r>
              <a:rPr lang="uk-UA" sz="2200" i="1" dirty="0" smtClean="0"/>
              <a:t>забезпечення всебічності отримання інформації щодо процесу чи явища, що вивчається;</a:t>
            </a:r>
          </a:p>
          <a:p>
            <a:pPr lvl="0"/>
            <a:r>
              <a:rPr lang="ru-RU" sz="2200" i="1" dirty="0" err="1" smtClean="0"/>
              <a:t>введення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нової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інформації</a:t>
            </a:r>
            <a:r>
              <a:rPr lang="ru-RU" sz="2200" i="1" dirty="0" smtClean="0"/>
              <a:t> до фонду </a:t>
            </a:r>
            <a:r>
              <a:rPr lang="ru-RU" sz="2200" i="1" dirty="0" err="1" smtClean="0"/>
              <a:t>теорії</a:t>
            </a:r>
            <a:r>
              <a:rPr lang="ru-RU" sz="2200" i="1" dirty="0" smtClean="0"/>
              <a:t> науки;</a:t>
            </a:r>
            <a:endParaRPr lang="uk-UA" sz="2200" i="1" dirty="0" smtClean="0"/>
          </a:p>
          <a:p>
            <a:pPr lvl="0"/>
            <a:r>
              <a:rPr lang="ru-RU" sz="2200" i="1" dirty="0" err="1" smtClean="0"/>
              <a:t>уточнення</a:t>
            </a:r>
            <a:r>
              <a:rPr lang="ru-RU" sz="2200" i="1" dirty="0" smtClean="0"/>
              <a:t>, </a:t>
            </a:r>
            <a:r>
              <a:rPr lang="ru-RU" sz="2200" i="1" dirty="0" err="1" smtClean="0"/>
              <a:t>збагачення</a:t>
            </a:r>
            <a:r>
              <a:rPr lang="ru-RU" sz="2200" i="1" dirty="0" smtClean="0"/>
              <a:t>, </a:t>
            </a:r>
            <a:r>
              <a:rPr lang="ru-RU" sz="2200" i="1" dirty="0" err="1" smtClean="0"/>
              <a:t>систематизація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термінів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і</a:t>
            </a:r>
            <a:r>
              <a:rPr lang="ru-RU" sz="2200" i="1" dirty="0" smtClean="0"/>
              <a:t> понять у </a:t>
            </a:r>
            <a:r>
              <a:rPr lang="ru-RU" sz="2200" i="1" dirty="0" err="1" smtClean="0"/>
              <a:t>науці</a:t>
            </a:r>
            <a:r>
              <a:rPr lang="ru-RU" sz="2200" i="1" dirty="0" smtClean="0"/>
              <a:t>;</a:t>
            </a:r>
            <a:endParaRPr lang="uk-UA" sz="2200" i="1" dirty="0" smtClean="0"/>
          </a:p>
          <a:p>
            <a:pPr lvl="0"/>
            <a:r>
              <a:rPr lang="ru-RU" sz="2200" i="1" dirty="0" err="1" smtClean="0"/>
              <a:t>створення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системи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наукової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інформації</a:t>
            </a:r>
            <a:r>
              <a:rPr lang="ru-RU" sz="2200" i="1" dirty="0" smtClean="0"/>
              <a:t>, яка </a:t>
            </a:r>
            <a:r>
              <a:rPr lang="ru-RU" sz="2200" i="1" dirty="0" err="1" smtClean="0"/>
              <a:t>базується</a:t>
            </a:r>
            <a:r>
              <a:rPr lang="ru-RU" sz="2200" i="1" dirty="0" smtClean="0"/>
              <a:t> на </a:t>
            </a:r>
            <a:r>
              <a:rPr lang="ru-RU" sz="2200" i="1" dirty="0" err="1" smtClean="0"/>
              <a:t>об’єктивних</a:t>
            </a:r>
            <a:r>
              <a:rPr lang="ru-RU" sz="2200" i="1" dirty="0" smtClean="0"/>
              <a:t> фактах.</a:t>
            </a:r>
            <a:endParaRPr lang="uk-UA" sz="2200" i="1" dirty="0" smtClean="0"/>
          </a:p>
          <a:p>
            <a:endParaRPr lang="uk-UA" sz="2800" b="1" i="1" dirty="0"/>
          </a:p>
          <a:p>
            <a:endParaRPr lang="uk-UA" sz="2800" b="1" i="1" dirty="0"/>
          </a:p>
          <a:p>
            <a:endParaRPr lang="uk-UA" sz="2800" b="1" i="1" dirty="0"/>
          </a:p>
        </p:txBody>
      </p:sp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44039" name="Picture 7" descr="C:\Users\user\Desktop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6731" y="548640"/>
            <a:ext cx="2508069" cy="1410788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483299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6DC881-DA55-4B96-9238-75F4EBDF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535577"/>
            <a:ext cx="8911687" cy="1369423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lstStyle/>
          <a:p>
            <a:pPr algn="ctr"/>
            <a:r>
              <a:rPr lang="uk-UA" sz="4800" b="1" i="1" dirty="0" smtClean="0">
                <a:solidFill>
                  <a:srgbClr val="FF0000"/>
                </a:solidFill>
              </a:rPr>
              <a:t>Метод:</a:t>
            </a:r>
            <a:endParaRPr lang="uk-UA" sz="4800" b="1" i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1C78516C-8AFF-4C94-B374-75509003400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uk-UA" sz="2800" b="1" i="1" dirty="0"/>
              <a:t>виникнення ідеї, формулювання теми;</a:t>
            </a:r>
          </a:p>
          <a:p>
            <a:r>
              <a:rPr lang="uk-UA" sz="2800" b="1" i="1" dirty="0"/>
              <a:t>формування мети та завдань дослідження;</a:t>
            </a:r>
          </a:p>
          <a:p>
            <a:endParaRPr lang="uk-UA" sz="2800" b="1" i="1" dirty="0"/>
          </a:p>
          <a:p>
            <a:endParaRPr lang="uk-UA" sz="2800" b="1" i="1" dirty="0"/>
          </a:p>
          <a:p>
            <a:endParaRPr lang="uk-UA" sz="2800" b="1" i="1" dirty="0"/>
          </a:p>
        </p:txBody>
      </p:sp>
      <p:sp>
        <p:nvSpPr>
          <p:cNvPr id="4" name="Місце для вмісту 2">
            <a:extLst>
              <a:ext uri="{FF2B5EF4-FFF2-40B4-BE49-F238E27FC236}">
                <a16:creationId xmlns:a16="http://schemas.microsoft.com/office/drawing/2014/main" xmlns="" id="{57688C73-54BB-4DBA-A6DA-00F8CB5378B8}"/>
              </a:ext>
            </a:extLst>
          </p:cNvPr>
          <p:cNvSpPr txBox="1">
            <a:spLocks/>
          </p:cNvSpPr>
          <p:nvPr/>
        </p:nvSpPr>
        <p:spPr>
          <a:xfrm>
            <a:off x="1351722" y="2133600"/>
            <a:ext cx="10104404" cy="37776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uk-UA" sz="3000" i="1" dirty="0" smtClean="0"/>
              <a:t>шлях дослідження являє собою спосіб досягнення певної мети, сукупність прийомів і операцій практичного або теоретичного освоєння </a:t>
            </a:r>
            <a:r>
              <a:rPr lang="uk-UA" sz="3000" i="1" dirty="0" smtClean="0"/>
              <a:t>дійсності;</a:t>
            </a:r>
            <a:endParaRPr lang="uk-UA" sz="3000" i="1" dirty="0" smtClean="0"/>
          </a:p>
          <a:p>
            <a:pPr lvl="0"/>
            <a:r>
              <a:rPr lang="uk-UA" sz="3000" i="1" dirty="0" smtClean="0"/>
              <a:t>в галузі науки є шляхом пізнання, що прокладається дослідником до свого предмета;</a:t>
            </a:r>
          </a:p>
          <a:p>
            <a:pPr lvl="0"/>
            <a:r>
              <a:rPr lang="uk-UA" sz="3000" i="1" dirty="0" smtClean="0"/>
              <a:t>це спосіб пізнання об'єктивної дійсності</a:t>
            </a:r>
          </a:p>
          <a:p>
            <a:pPr>
              <a:buNone/>
            </a:pPr>
            <a:endParaRPr lang="uk-UA" sz="2800" b="1" i="1" dirty="0"/>
          </a:p>
          <a:p>
            <a:endParaRPr lang="uk-UA" sz="2800" b="1" i="1" dirty="0"/>
          </a:p>
          <a:p>
            <a:endParaRPr lang="uk-UA" sz="2800" b="1" i="1" dirty="0"/>
          </a:p>
        </p:txBody>
      </p:sp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65538" name="Picture 2" descr="C:\Users\user\Desktop\Без названия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0606" y="548640"/>
            <a:ext cx="2076041" cy="1397727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483299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5177" y="676362"/>
            <a:ext cx="8911687" cy="1280890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algn="ctr"/>
            <a:r>
              <a:rPr lang="uk-UA" sz="4400" b="1" i="1" dirty="0" smtClean="0">
                <a:solidFill>
                  <a:srgbClr val="FF0000"/>
                </a:solidFill>
              </a:rPr>
              <a:t>Методи</a:t>
            </a:r>
            <a:endParaRPr lang="uk-UA" sz="4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6DC881-DA55-4B96-9238-75F4EBDF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535577"/>
            <a:ext cx="8911687" cy="1369423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lstStyle/>
          <a:p>
            <a:pPr algn="ctr"/>
            <a:r>
              <a:rPr lang="uk-UA" sz="4800" b="1" i="1" dirty="0" smtClean="0">
                <a:solidFill>
                  <a:srgbClr val="FF0000"/>
                </a:solidFill>
              </a:rPr>
              <a:t>Методика:</a:t>
            </a:r>
            <a:endParaRPr lang="uk-UA" sz="4800" b="1" i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1C78516C-8AFF-4C94-B374-75509003400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uk-UA" sz="2800" b="1" i="1" dirty="0"/>
              <a:t>виникнення ідеї, формулювання теми;</a:t>
            </a:r>
          </a:p>
          <a:p>
            <a:r>
              <a:rPr lang="uk-UA" sz="2800" b="1" i="1" dirty="0"/>
              <a:t>формування мети та завдань дослідження;</a:t>
            </a:r>
          </a:p>
          <a:p>
            <a:endParaRPr lang="uk-UA" sz="2800" b="1" i="1" dirty="0"/>
          </a:p>
          <a:p>
            <a:endParaRPr lang="uk-UA" sz="2800" b="1" i="1" dirty="0"/>
          </a:p>
          <a:p>
            <a:endParaRPr lang="uk-UA" sz="2800" b="1" i="1" dirty="0"/>
          </a:p>
        </p:txBody>
      </p:sp>
      <p:sp>
        <p:nvSpPr>
          <p:cNvPr id="4" name="Місце для вмісту 2">
            <a:extLst>
              <a:ext uri="{FF2B5EF4-FFF2-40B4-BE49-F238E27FC236}">
                <a16:creationId xmlns:a16="http://schemas.microsoft.com/office/drawing/2014/main" xmlns="" id="{57688C73-54BB-4DBA-A6DA-00F8CB5378B8}"/>
              </a:ext>
            </a:extLst>
          </p:cNvPr>
          <p:cNvSpPr txBox="1">
            <a:spLocks/>
          </p:cNvSpPr>
          <p:nvPr/>
        </p:nvSpPr>
        <p:spPr>
          <a:xfrm>
            <a:off x="1351722" y="2133600"/>
            <a:ext cx="10104404" cy="37776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3200" i="1" dirty="0" err="1" smtClean="0"/>
              <a:t>це</a:t>
            </a:r>
            <a:r>
              <a:rPr lang="ru-RU" sz="3200" i="1" dirty="0" smtClean="0"/>
              <a:t> </a:t>
            </a:r>
            <a:r>
              <a:rPr lang="ru-RU" sz="3200" b="1" i="1" dirty="0" smtClean="0"/>
              <a:t>система</a:t>
            </a:r>
            <a:r>
              <a:rPr lang="ru-RU" sz="3200" i="1" dirty="0" smtClean="0"/>
              <a:t> правил </a:t>
            </a:r>
            <a:r>
              <a:rPr lang="ru-RU" sz="3200" i="1" dirty="0" err="1" smtClean="0"/>
              <a:t>використання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методів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прийомів</a:t>
            </a:r>
            <a:r>
              <a:rPr lang="ru-RU" sz="3200" i="1" dirty="0" smtClean="0"/>
              <a:t> та </a:t>
            </a:r>
            <a:r>
              <a:rPr lang="ru-RU" sz="3200" i="1" dirty="0" err="1" smtClean="0"/>
              <a:t>способів</a:t>
            </a:r>
            <a:r>
              <a:rPr lang="ru-RU" sz="3200" i="1" dirty="0" smtClean="0"/>
              <a:t> для </a:t>
            </a:r>
            <a:r>
              <a:rPr lang="ru-RU" sz="3200" i="1" dirty="0" err="1" smtClean="0"/>
              <a:t>проведення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будь-якого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дослідження</a:t>
            </a:r>
            <a:r>
              <a:rPr lang="ru-RU" sz="3200" i="1" dirty="0" smtClean="0"/>
              <a:t>. </a:t>
            </a:r>
            <a:r>
              <a:rPr lang="ru-RU" sz="3200" i="1" dirty="0" err="1" smtClean="0"/>
              <a:t>Свідоме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застосування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науково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обґрунтованих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методів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слід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розглядати</a:t>
            </a:r>
            <a:r>
              <a:rPr lang="ru-RU" sz="3200" i="1" dirty="0" smtClean="0"/>
              <a:t> як </a:t>
            </a:r>
            <a:r>
              <a:rPr lang="ru-RU" sz="3200" b="1" i="1" dirty="0" err="1" smtClean="0"/>
              <a:t>найсуттєвішу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умову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отримання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нових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знань</a:t>
            </a:r>
            <a:r>
              <a:rPr lang="ru-RU" sz="3200" b="1" i="1" dirty="0" smtClean="0"/>
              <a:t>.</a:t>
            </a:r>
          </a:p>
          <a:p>
            <a:pPr lvl="0"/>
            <a:r>
              <a:rPr lang="ru-RU" sz="2800" dirty="0" err="1" smtClean="0"/>
              <a:t>фіксована</a:t>
            </a:r>
            <a:r>
              <a:rPr lang="ru-RU" sz="2800" dirty="0" smtClean="0"/>
              <a:t> </a:t>
            </a:r>
            <a:r>
              <a:rPr lang="ru-RU" sz="2800" dirty="0" err="1" smtClean="0"/>
              <a:t>сукупність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прийомів</a:t>
            </a:r>
            <a:r>
              <a:rPr lang="ru-RU" sz="2800" dirty="0" smtClean="0"/>
              <a:t> </a:t>
            </a:r>
            <a:r>
              <a:rPr lang="ru-RU" sz="2800" dirty="0" err="1" smtClean="0"/>
              <a:t>практичної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діяльності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приводить до </a:t>
            </a:r>
            <a:r>
              <a:rPr lang="ru-RU" sz="2800" dirty="0" err="1" smtClean="0"/>
              <a:t>певного</a:t>
            </a:r>
            <a:r>
              <a:rPr lang="ru-RU" sz="2800" dirty="0" smtClean="0"/>
              <a:t> результату</a:t>
            </a:r>
            <a:endParaRPr lang="uk-UA" sz="2800" b="1" i="1" dirty="0"/>
          </a:p>
          <a:p>
            <a:endParaRPr lang="uk-UA" sz="2800" b="1" i="1" dirty="0"/>
          </a:p>
          <a:p>
            <a:endParaRPr lang="uk-UA" sz="2800" b="1" i="1" dirty="0"/>
          </a:p>
        </p:txBody>
      </p:sp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66562" name="Picture 2" descr="C:\Users\user\Desktop\Без названия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3669" y="613953"/>
            <a:ext cx="2686866" cy="1254035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483299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Віхоть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Віхоть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іхоть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1358</TotalTime>
  <Words>1049</Words>
  <Application>Microsoft Office PowerPoint</Application>
  <PresentationFormat>Произвольный</PresentationFormat>
  <Paragraphs>152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Віхоть</vt:lpstr>
      <vt:lpstr> МЕТОДОЛОГІЧНІ ОСНОВИ НАУКОВОГО ЗНАННЯ </vt:lpstr>
      <vt:lpstr>План</vt:lpstr>
      <vt:lpstr>Методологія</vt:lpstr>
      <vt:lpstr>Функції методології:</vt:lpstr>
      <vt:lpstr>Метод:</vt:lpstr>
      <vt:lpstr>Методи</vt:lpstr>
      <vt:lpstr>Методика:</vt:lpstr>
      <vt:lpstr>Слайд 8</vt:lpstr>
      <vt:lpstr>Слайд 9</vt:lpstr>
      <vt:lpstr>Філософська методологія:</vt:lpstr>
      <vt:lpstr>Загальнонаукова методологія</vt:lpstr>
      <vt:lpstr>Аналіз:</vt:lpstr>
      <vt:lpstr>Синтез:</vt:lpstr>
      <vt:lpstr>Індукція:</vt:lpstr>
      <vt:lpstr>Дедукція:</vt:lpstr>
      <vt:lpstr>Аналогія:</vt:lpstr>
      <vt:lpstr>Теоретичні методи:</vt:lpstr>
      <vt:lpstr>Теоретичні методи:</vt:lpstr>
      <vt:lpstr>Теоретичні методи:</vt:lpstr>
      <vt:lpstr>Емпіричні методи:</vt:lpstr>
      <vt:lpstr>Методологічні вимоги до спостереження:</vt:lpstr>
      <vt:lpstr>     Спостереження:</vt:lpstr>
      <vt:lpstr>Експеримент:</vt:lpstr>
      <vt:lpstr>      Експеримент:</vt:lpstr>
      <vt:lpstr>Порівняння:</vt:lpstr>
      <vt:lpstr>Порівняння:</vt:lpstr>
      <vt:lpstr>Моделювання: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Наукове дослідження</dc:title>
  <dc:creator>user</dc:creator>
  <cp:lastModifiedBy>user</cp:lastModifiedBy>
  <cp:revision>150</cp:revision>
  <dcterms:created xsi:type="dcterms:W3CDTF">2024-03-04T18:55:14Z</dcterms:created>
  <dcterms:modified xsi:type="dcterms:W3CDTF">2024-03-18T22:35:41Z</dcterms:modified>
</cp:coreProperties>
</file>