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62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B2A7-F90A-41E4-B03D-13E83267FA2E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2CFB-9A66-417E-95E7-EC64289FC28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t&amp;rct=j&amp;q=&amp;esrc=s&amp;source=video&amp;cd=2&amp;cad=rja&amp;uact=8&amp;ved=0ahUKEwiur7uSjOrkAhUEqIsKHTYsDPgQtwIILzAB&amp;url=https://www.youtube.com/watch?v%3D52EmVw7IWzk&amp;usg=AOvVaw1SOiWXoZyuE1ii1ABV5TIj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ЛЕКЦ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ІЯ № 3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ПІДГОТОВКА СПІЧРАЙТЕРСЬКОГО ТВОРУ.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СТРУКТУРА ПУБЛІЧНОГО ВИСТУПУ (ДИСПОЗИЦІЯ)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929618" cy="328137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замовлення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перший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бізнес-тренер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чудовий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оратор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Радислав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Гандапас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2643206" cy="490063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Радислав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Гандапас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найвідоміший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лідерства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Автор восьми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книжок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фільмів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лідерства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Найтитулованіший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-тренер,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Радислав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щонайменше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тренінгів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семінарів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llo\Desktop\untitled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857364"/>
            <a:ext cx="2952750" cy="2500330"/>
          </a:xfrm>
          <a:prstGeom prst="rect">
            <a:avLst/>
          </a:prstGeom>
          <a:noFill/>
        </p:spPr>
      </p:pic>
      <p:pic>
        <p:nvPicPr>
          <p:cNvPr id="2051" name="Picture 3" descr="C:\Users\allo\Desktop\67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428736"/>
            <a:ext cx="283906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hlinkClick r:id="rId2"/>
              </a:rPr>
              <a:t>Ника Зебра. </a:t>
            </a:r>
            <a:r>
              <a:rPr lang="ru-RU" sz="2000" b="1" dirty="0" err="1">
                <a:hlinkClick r:id="rId2"/>
              </a:rPr>
              <a:t>Видеоблог</a:t>
            </a:r>
            <a:r>
              <a:rPr lang="ru-RU" sz="2000" b="1" dirty="0">
                <a:hlinkClick r:id="rId2"/>
              </a:rPr>
              <a:t> о PR, выпуск #33. Как быстро </a:t>
            </a:r>
            <a:r>
              <a:rPr lang="ru-RU" sz="2000" b="1" dirty="0" smtClean="0">
                <a:hlinkClick r:id="rId2"/>
              </a:rPr>
              <a:t>написать большой текст...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dirty="0" smtClean="0">
                <a:solidFill>
                  <a:srgbClr val="FF0000"/>
                </a:solidFill>
              </a:rPr>
              <a:t>https://www.youtube.com/watch?v=52EmVw7IWzk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llo\Desktop\-2-6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38600" cy="4021941"/>
          </a:xfrm>
          <a:prstGeom prst="rect">
            <a:avLst/>
          </a:prstGeom>
          <a:noFill/>
        </p:spPr>
      </p:pic>
      <p:pic>
        <p:nvPicPr>
          <p:cNvPr id="3075" name="Picture 3" descr="C:\Users\allo\Desktop\tild3536-3630-4165-b763-313365633037__phot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500174"/>
            <a:ext cx="5000628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1439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Першим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етапом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референта над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замовленням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обумовлення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жанр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доповідь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д.); </a:t>
            </a:r>
          </a:p>
          <a:p>
            <a:pPr marL="457200" indent="-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адресу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диктує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замовленої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(як самого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затрат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фіксованим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відряджень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направленість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построить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публичного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ступления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https://www.youtube.com/watch?v=9IMcze-NU0Y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З </a:t>
            </a:r>
            <a:r>
              <a:rPr lang="ru-RU" b="1" dirty="0" err="1"/>
              <a:t>чого</a:t>
            </a:r>
            <a:r>
              <a:rPr lang="ru-RU" b="1" dirty="0"/>
              <a:t> </a:t>
            </a:r>
            <a:r>
              <a:rPr lang="ru-RU" b="1" dirty="0" err="1"/>
              <a:t>почати</a:t>
            </a:r>
            <a:r>
              <a:rPr lang="ru-RU" b="1" dirty="0"/>
              <a:t> </a:t>
            </a:r>
            <a:r>
              <a:rPr lang="ru-RU" b="1" dirty="0" err="1"/>
              <a:t>публічний</a:t>
            </a:r>
            <a:r>
              <a:rPr lang="ru-RU" b="1" dirty="0"/>
              <a:t> </a:t>
            </a:r>
            <a:r>
              <a:rPr lang="ru-RU" b="1" dirty="0" err="1"/>
              <a:t>виступ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r>
              <a:rPr lang="ru-RU" dirty="0" smtClean="0"/>
              <a:t>Ми </a:t>
            </a:r>
            <a:r>
              <a:rPr lang="ru-RU" dirty="0" err="1" smtClean="0"/>
              <a:t>знаємо</a:t>
            </a:r>
            <a:r>
              <a:rPr lang="ru-RU" dirty="0" smtClean="0"/>
              <a:t> про </a:t>
            </a:r>
            <a:r>
              <a:rPr lang="ru-RU" dirty="0" err="1" smtClean="0"/>
              <a:t>що</a:t>
            </a:r>
            <a:r>
              <a:rPr lang="ru-RU" dirty="0" smtClean="0"/>
              <a:t> ми </a:t>
            </a:r>
            <a:r>
              <a:rPr lang="ru-RU" dirty="0" err="1" smtClean="0"/>
              <a:t>збираємося</a:t>
            </a:r>
            <a:r>
              <a:rPr lang="ru-RU" dirty="0" smtClean="0"/>
              <a:t> </a:t>
            </a:r>
            <a:r>
              <a:rPr lang="ru-RU" dirty="0" err="1" smtClean="0"/>
              <a:t>розповідати</a:t>
            </a:r>
            <a:r>
              <a:rPr lang="ru-RU" dirty="0" smtClean="0"/>
              <a:t>, </a:t>
            </a:r>
            <a:r>
              <a:rPr lang="ru-RU" dirty="0" err="1" smtClean="0"/>
              <a:t>ми</a:t>
            </a:r>
            <a:r>
              <a:rPr lang="ru-RU" dirty="0" smtClean="0"/>
              <a:t> </a:t>
            </a:r>
            <a:r>
              <a:rPr lang="ru-RU" dirty="0" err="1" smtClean="0"/>
              <a:t>знаємо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статистику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наводити</a:t>
            </a:r>
            <a:r>
              <a:rPr lang="ru-RU" dirty="0" smtClean="0"/>
              <a:t> для </a:t>
            </a:r>
            <a:r>
              <a:rPr lang="ru-RU" dirty="0" err="1" smtClean="0"/>
              <a:t>обгрунтування</a:t>
            </a:r>
            <a:r>
              <a:rPr lang="ru-RU" dirty="0" smtClean="0"/>
              <a:t> </a:t>
            </a:r>
            <a:r>
              <a:rPr lang="ru-RU" dirty="0" err="1" smtClean="0"/>
              <a:t>актуальності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. Але </a:t>
            </a:r>
            <a:r>
              <a:rPr lang="ru-RU" dirty="0" err="1" smtClean="0"/>
              <a:t>запитання</a:t>
            </a:r>
            <a:r>
              <a:rPr lang="ru-RU" dirty="0" smtClean="0"/>
              <a:t> «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» </a:t>
            </a:r>
            <a:r>
              <a:rPr lang="ru-RU" dirty="0" err="1" smtClean="0"/>
              <a:t>залишається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uk-UA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https://masterlev.com.ua/z-chogo-pochati-vistup/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Підготовка публічного виступу передбачає ретельне вивчення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доречний й цікавий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добір тексту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грамотне його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проголошення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Успіх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піблічного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мовлення насамперед залежить від змісту та стилю викладу.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Сьогодні в ораторській діяльності виділяють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 основні етапи підготовки публічного виступу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6472254" cy="385765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ДОКОМУНІКАТИВНИЙ</a:t>
            </a:r>
          </a:p>
          <a:p>
            <a:pPr algn="just">
              <a:buNone/>
            </a:pPr>
            <a:r>
              <a:rPr lang="uk-UA" sz="2000" dirty="0" smtClean="0"/>
              <a:t>1. Визначення теми і мети виступу</a:t>
            </a:r>
          </a:p>
          <a:p>
            <a:pPr algn="just">
              <a:buNone/>
            </a:pPr>
            <a:r>
              <a:rPr lang="uk-UA" sz="2000" dirty="0" smtClean="0"/>
              <a:t>2. Оцінка аудиторії й обстановки</a:t>
            </a:r>
          </a:p>
          <a:p>
            <a:pPr algn="just">
              <a:buNone/>
            </a:pPr>
            <a:r>
              <a:rPr lang="uk-UA" sz="2000" dirty="0" smtClean="0"/>
              <a:t>3. Добір матеріалу</a:t>
            </a:r>
          </a:p>
          <a:p>
            <a:pPr algn="just">
              <a:buNone/>
            </a:pPr>
            <a:r>
              <a:rPr lang="uk-UA" sz="2000" dirty="0" smtClean="0"/>
              <a:t>4. Створення тексту</a:t>
            </a:r>
          </a:p>
          <a:p>
            <a:pPr algn="just">
              <a:buNone/>
            </a:pPr>
            <a:r>
              <a:rPr lang="uk-UA" sz="2000" dirty="0" smtClean="0"/>
              <a:t>5. Репетиція</a:t>
            </a:r>
          </a:p>
          <a:p>
            <a:pPr algn="just"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ПОСТКОМУНІКАТИВНИЙ</a:t>
            </a:r>
          </a:p>
          <a:p>
            <a:pPr algn="ctr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                                 Аналіз промови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38600" cy="3482981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КОМУНІКАТИВНИЙ</a:t>
            </a:r>
          </a:p>
          <a:p>
            <a:pPr algn="just">
              <a:buNone/>
            </a:pPr>
            <a:r>
              <a:rPr lang="uk-UA" sz="2000" dirty="0" smtClean="0"/>
              <a:t>1. Техніка публічного виступу: робота над голосовим апаратом, робота над поставою, жести та міміка.</a:t>
            </a:r>
          </a:p>
          <a:p>
            <a:pPr algn="just">
              <a:buNone/>
            </a:pPr>
            <a:r>
              <a:rPr lang="uk-UA" sz="2000" dirty="0" smtClean="0"/>
              <a:t>2. Проголошення промови</a:t>
            </a:r>
          </a:p>
          <a:p>
            <a:pPr algn="just">
              <a:buNone/>
            </a:pPr>
            <a:r>
              <a:rPr lang="uk-UA" sz="2000" dirty="0" smtClean="0"/>
              <a:t>3. Відповіді на запитання, ведення полеміки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r>
              <a:rPr lang="uk-UA" dirty="0" smtClean="0"/>
              <a:t>Секрети публічних виступів Стіва </a:t>
            </a:r>
            <a:r>
              <a:rPr lang="uk-UA" dirty="0" err="1" smtClean="0"/>
              <a:t>Джопса</a:t>
            </a:r>
            <a:r>
              <a:rPr lang="uk-UA" dirty="0" smtClean="0"/>
              <a:t>. - </a:t>
            </a:r>
            <a:r>
              <a:rPr lang="en-US" sz="2400" dirty="0" smtClean="0">
                <a:solidFill>
                  <a:srgbClr val="FF0000"/>
                </a:solidFill>
              </a:rPr>
              <a:t>https://www.youtube.com/watch?v=ABrjABuxpfY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Спічрайтинг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як технологія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політконсалтингу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СТОРІТЕЛЛІНГ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Розповім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вам три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розпочав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випускниками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Стенфорду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Джобс у 2005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виступ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переглянули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Apple,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продовжують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надихати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одному.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llo\Desktop\05e7900-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403860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471</Words>
  <Application>Microsoft Office PowerPoint</Application>
  <PresentationFormat>Екран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ЛЕКЦІЯ № 3 ПІДГОТОВКА СПІЧРАЙТЕРСЬКОГО ТВОРУ. СТРУКТУРА ПУБЛІЧНОГО ВИСТУПУ (ДИСПОЗИЦІЯ)</vt:lpstr>
      <vt:lpstr>Відомий бізнес-тренер й чудовий оратор Радислав Гандапас</vt:lpstr>
      <vt:lpstr>Ника Зебра. Видеоблог о PR, выпуск #33. Как быстро написать большой текст... https://www.youtube.com/watch?v=52EmVw7IWzk</vt:lpstr>
      <vt:lpstr>Презентація PowerPoint</vt:lpstr>
      <vt:lpstr>Как построить структуру публичного выступления. - https://www.youtube.com/watch?v=9IMcze-NU0Y</vt:lpstr>
      <vt:lpstr>Підготовка публічного виступу передбачає ретельне вивчення теми, доречний й цікавий добір тексту та грамотне його проголошення. Успіх піблічного мовлення насамперед залежить від змісту та стилю викладу. Сьогодні в ораторській діяльності виділяють  3 основні етапи підготовки публічного виступу</vt:lpstr>
      <vt:lpstr>Секрети публічних виступів Стіва Джопса. - https://www.youtube.com/watch?v=ABrjABuxpfY</vt:lpstr>
      <vt:lpstr>Спічрайтинг як технологія політконсалтингу.  СТОРІТЕЛЛІНГ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3 ПІДГОТОВКА СПІЧРАЙТЕРСЬКОГО ТВОРУ. СТРУКТУРА ПУБЛІЧНОГО ВИСТУПУ (ДИСПОЗИЦІЯ)</dc:title>
  <dc:creator>allo</dc:creator>
  <cp:lastModifiedBy>Тетяна Григорівна Денеж</cp:lastModifiedBy>
  <cp:revision>16</cp:revision>
  <dcterms:created xsi:type="dcterms:W3CDTF">2019-09-24T15:35:26Z</dcterms:created>
  <dcterms:modified xsi:type="dcterms:W3CDTF">2024-02-20T19:54:54Z</dcterms:modified>
</cp:coreProperties>
</file>