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9" r:id="rId2"/>
    <p:sldId id="256" r:id="rId3"/>
    <p:sldId id="285" r:id="rId4"/>
    <p:sldId id="286" r:id="rId5"/>
    <p:sldId id="287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321" r:id="rId4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7852E-E2D8-499B-8B74-95EE05DABBAC}" type="datetimeFigureOut">
              <a:rPr lang="ru-UA" smtClean="0"/>
              <a:t>15.10.2023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4BA3-B2C2-45E1-97C1-E69B61B770E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16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BDD2-9AC8-4228-9C11-BC48620A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657D0-30CF-4510-9FA4-9BD273EE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2BC6C-CFBA-4148-8876-7C5E04D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5B5CA-B879-4C29-A6DC-1CE247A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72F7D0-23A5-4358-AEEB-97FC80B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DA09-3741-4C1F-9500-54925BC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0B12B5-3922-494E-8303-340E5503F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B9C6D-BD76-4842-9D03-2E9694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66F93-05A0-48DD-A323-9E3D7B2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A39822-E627-4918-A4E6-8965479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105A22-C916-49EC-B523-70965B65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F6EBA-6910-4148-9B08-C47123D4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5FAE7-2795-44EF-893A-209244FF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F544A-ED14-4FCF-A655-FD9BA388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329C3-A73E-4E0F-B4DB-539C7055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994-6D92-4BB1-8AB6-86DDAC2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C72FA-2BE8-409D-A361-76BF4BBB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A2C392-ED28-4797-889E-BE842C1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8E54EF-58AA-4BC8-9046-A65C46C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12686-CEC1-400D-9B1B-74C5E1D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8FF3-2666-45CB-838D-38F205E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0887F7-B4CE-425D-BA6C-51CE7CA3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AE40F-91FE-4E10-ACB0-43DB936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08A59-F1A0-4D31-B2F2-76140BFB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9EC73-739D-4435-81CE-555E720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C9B4-9ED1-45E4-A863-EB15AEC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162768-FBA0-415C-A92E-7B371CF20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D657C-D08C-4617-B8C9-27BF4BB6B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A3E617-4089-43C9-8908-2E43434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C04BEB-75DA-4FDC-887D-A15D071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468F83-B2E2-4AF2-9DE0-7DAB9D9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41A7-897A-472A-8E6F-2026923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001D41-6BFC-4799-92DE-5D12D01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DC63F6-FFD9-4487-85A0-F0D1C65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A0489-1580-42A4-9237-CABBD876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D604C7-9C2A-4F51-A3AE-C3E682147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E860C3-84A4-468C-801A-41FDB6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F34593-CCA3-4D2C-ACF0-12E6D95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9D7391-F2BB-499B-9D3E-92230B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FFFA-81AE-4690-9D4D-A1CE5EA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8FC9317-97AF-4807-8E4E-4D93F4CF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8C00A-AB46-429D-92E9-59127EBB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F8058-6E22-40EE-AAEA-4F2974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4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78453F-11D1-4C5B-8F93-99C8FD3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7B08E7C-539B-47E5-A137-617D1BE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B762A0-1DEB-46FD-8C8B-40B1F1EC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8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4A13-0DD1-49BE-AAB7-3F38376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993921-4A0B-425D-96AD-6C657F2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C9D5A-A14F-48A9-87FB-86A72593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FBE452-7826-4543-AF22-675F2E3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FE2A3-C47E-4692-B653-94B9B49F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0C161-EC6D-438F-B368-DE4DE14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0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630-FD05-4F7F-A45A-805B10C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3BFC3C-C905-403D-BC08-ABD8945B5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BA99E6-491D-4FDB-B1BC-E011255C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8C6B6-3E41-4CFF-9B45-F5AC985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377159-3722-4479-9071-3157DFE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105986-9EA0-4127-8C40-70882677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455368-4FD5-4BFD-9085-033A3D9C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C4A4E-D1B8-45A6-8C1C-34DDDA43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AD74A1-68E5-4E07-89C1-A3D98343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D4D-3B7B-4EF1-A9DF-6DA167B791D2}" type="datetimeFigureOut">
              <a:rPr lang="uk-UA" smtClean="0"/>
              <a:t>15.10.2023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CC10E-1C72-430A-B4F9-92386C32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CF5A5-470C-4D94-A791-506FEC41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113BE-B1F8-4738-B8D4-BB347718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"/>
            <a:ext cx="12192000" cy="68546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7BB7BE-28D7-4AA2-B4A1-02C25FDCADC7}"/>
              </a:ext>
            </a:extLst>
          </p:cNvPr>
          <p:cNvSpPr txBox="1">
            <a:spLocks/>
          </p:cNvSpPr>
          <p:nvPr/>
        </p:nvSpPr>
        <p:spPr>
          <a:xfrm>
            <a:off x="1485900" y="2633959"/>
            <a:ext cx="7267575" cy="1333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ЕКОНОМІКА ПІДПРИЄМСТВА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650B5-8E84-4330-9856-A83F10621C75}"/>
              </a:ext>
            </a:extLst>
          </p:cNvPr>
          <p:cNvSpPr txBox="1"/>
          <p:nvPr/>
        </p:nvSpPr>
        <p:spPr>
          <a:xfrm>
            <a:off x="3857625" y="4119860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Конспект лекцій</a:t>
            </a:r>
          </a:p>
          <a:p>
            <a:endParaRPr lang="uk-UA" sz="2400" dirty="0"/>
          </a:p>
          <a:p>
            <a:r>
              <a:rPr lang="uk-UA" sz="2400" dirty="0" err="1"/>
              <a:t>к.е.н</a:t>
            </a:r>
            <a:r>
              <a:rPr lang="uk-UA" sz="2400" dirty="0"/>
              <a:t>., доцент Нечипорук Оксана Василівна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8C3109-B6E1-4ECD-ACA3-C17F7E5B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149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D7B22E-CFC5-421E-80C0-BA68F8A71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95" y="876300"/>
            <a:ext cx="9824523" cy="41816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C5724F-CD0D-4E52-AF2E-208855BAE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7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249125-6746-4DD2-A426-558CB930C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539080"/>
            <a:ext cx="9011010" cy="54314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D62215-EC57-4837-A77A-890487F78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7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4B8431-208E-41B0-A820-1844141D7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357895"/>
            <a:ext cx="8649058" cy="32922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43F612-9A8A-49D0-845E-34ECC7BC4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730" y="3650117"/>
            <a:ext cx="8184589" cy="29339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A448C7-48F6-4F5E-BC09-982106D64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16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92F83A-EAC9-4998-BC04-F829B5C6D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03" y="971550"/>
            <a:ext cx="9403645" cy="44502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D11C98-D734-4802-B5A2-8F4D0451F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73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6D3EAF-9B8C-44B1-8226-55E37B3AF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17" y="695326"/>
            <a:ext cx="9434739" cy="48484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F66CBC-867C-437D-8A99-E54C2C8CF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71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6B241C-F697-449D-A9F1-9FE65469C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732" y="918185"/>
            <a:ext cx="9068386" cy="6397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085176-FF60-4175-8406-836B4797A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28" y="1557900"/>
            <a:ext cx="9222990" cy="30539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182DA5-252F-437D-BCA2-1FD152CE7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14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79C321-D037-4297-8CCE-3079CC97E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536961"/>
            <a:ext cx="9068153" cy="52544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0442A8-EA43-464E-84F8-FC6CB58DB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51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E461CC-E76D-4B76-89C7-67632E34E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96" y="695325"/>
            <a:ext cx="9762631" cy="50617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D9BEB3-F5B4-4F89-BB93-7D54CADC9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99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3E7EF3-8EC0-4B33-97AC-C316A31C9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16" y="628650"/>
            <a:ext cx="9475523" cy="46617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DF1B5C-FB81-4DD2-B1EB-54BD42228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93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97C2FB-D155-49E8-8C23-155CD4889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03" y="752475"/>
            <a:ext cx="9668401" cy="43930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03C2A0-6583-46FC-B5FE-A92324879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8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3332-7725-4A74-B023-BC004D59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9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7.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 ВИРОБНИЦТВА ТА СОБІВАРТІСТЬ ПРОДУКЦІЇ</a:t>
            </a:r>
            <a:endParaRPr lang="ru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C3CBC08-02B6-4D8C-A45F-784629EF7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30463"/>
            <a:ext cx="9144000" cy="1655762"/>
          </a:xfrm>
        </p:spPr>
        <p:txBody>
          <a:bodyPr>
            <a:normAutofit/>
          </a:bodyPr>
          <a:lstStyle/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калькулювання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склад статей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7.4. Характеристика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кошторису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7.5.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4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0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EE48B0-A859-4496-A9D0-24C266AA6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28" y="933450"/>
            <a:ext cx="9562571" cy="41568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688FD9-A43E-4B46-A37D-9336621D1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33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CE1988-06DD-4FEB-AB82-B4B86431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228160"/>
            <a:ext cx="8407118" cy="64016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B71906-66BC-4FE7-BE73-33A2B414A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04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2E75EE-1837-4081-A1E7-70913E281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395448"/>
            <a:ext cx="8908132" cy="58303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B23769-CF53-4395-AD38-8C00D9C35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86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AA3D8F-E2E6-4D9D-AF38-AD96D67D8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6" y="281037"/>
            <a:ext cx="8730964" cy="61009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CEF35A-DB18-4566-B5EC-BD24D02DB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79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CB994F-B5E5-42EF-BEBB-5997DF15F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417795"/>
            <a:ext cx="8313733" cy="60224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669AE1-CE62-4583-BEE5-0017CDD7C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81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528909-CC77-4A11-A9EC-C648855C8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581266"/>
            <a:ext cx="8384218" cy="52710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641865-109F-4B94-B43F-A2C4542F7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96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E1F2DB-817E-425A-B801-9F5612F8E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90" y="762000"/>
            <a:ext cx="8996534" cy="46331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31F92D-097F-4FD2-88F0-ECAE34E02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07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297CD9-DEDA-4B92-ADED-DC68FF72A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917" y="495216"/>
            <a:ext cx="7972919" cy="21908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549A35-FE30-41F6-80B1-BCBFF39C7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091" y="2775370"/>
            <a:ext cx="8056745" cy="34017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15F236-2063-4022-9926-32A4104D5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53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A38BA6-7686-4BA7-BF29-074328A2E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49" y="1038225"/>
            <a:ext cx="9254597" cy="38253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454E70-D977-4820-9316-471C3B892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90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A1C6AE-04CB-4E84-AB38-A28A9CF1D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205" y="209551"/>
            <a:ext cx="7551726" cy="35029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EA8628-029E-4D74-AAF6-DDBEDB426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929" y="3712509"/>
            <a:ext cx="7466001" cy="2828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7A2494-EAC2-4F4B-9014-9B5A7B98A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96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7F41A6-5253-42C4-9426-19CC871D3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AEFA82-DD2E-4F0C-9682-8DF42AB28043}"/>
              </a:ext>
            </a:extLst>
          </p:cNvPr>
          <p:cNvSpPr txBox="1"/>
          <p:nvPr/>
        </p:nvSpPr>
        <p:spPr>
          <a:xfrm>
            <a:off x="2886075" y="3525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7.4. Характеристика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кошторису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55B11B-1922-4951-8A2D-7C392CA82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613" y="939079"/>
            <a:ext cx="8118478" cy="497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55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3E7323-B19D-44DB-A314-D4F62EDAF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136" y="657225"/>
            <a:ext cx="8763624" cy="49893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BFA2EC-3117-4972-A69C-58910CC76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73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B478A5-1207-4F98-9564-65BAD6987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5D7F30-3E82-4575-B00A-B52462650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612" y="457201"/>
            <a:ext cx="8780975" cy="460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09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152B1-AA7B-4408-8A3C-4562FE96D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96429E-29FE-48BC-BB6A-2195614E5D5D}"/>
              </a:ext>
            </a:extLst>
          </p:cNvPr>
          <p:cNvSpPr txBox="1"/>
          <p:nvPr/>
        </p:nvSpPr>
        <p:spPr>
          <a:xfrm>
            <a:off x="2971800" y="35259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7.5.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E99B82-A1C7-4550-B9E4-42444A432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94" y="1276350"/>
            <a:ext cx="8973104" cy="346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41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551900-97AA-47ED-AA82-BA604E06A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457201"/>
            <a:ext cx="8494682" cy="37035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72E3D5-1426-4396-BDCE-855FCFFE2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286" y="4537684"/>
            <a:ext cx="5648945" cy="8248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DCEEBA-4494-4336-AF79-07B5A0337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73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47B693-D139-40B1-AE7F-C4A88AA50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539" y="838200"/>
            <a:ext cx="8456182" cy="45816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ABDB87-4668-4F74-ADF2-69271E6B9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94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351B9D-777B-404F-A92B-8D34FCBE1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972" y="1000125"/>
            <a:ext cx="8922904" cy="39244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639A96-761B-4152-ABA2-AACD51FD5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09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02B6C5-70AF-4914-B8EA-6AE1DB369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23" y="828675"/>
            <a:ext cx="8707928" cy="27413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EF562C-0D1A-4F74-8C88-39A22D83D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20" y="3570060"/>
            <a:ext cx="8442134" cy="7829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B14E74-28D0-46ED-A46A-ACCB258FE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69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EB6A8B-3885-4A6C-BD4D-B738F1277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526026"/>
            <a:ext cx="8134638" cy="55820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74EE7A-3393-48F7-87A8-E4E4A8D11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59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A50F49-9FA2-493C-88F9-282ED44E7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81" y="552451"/>
            <a:ext cx="8832848" cy="50958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947D0D-8A8C-4AC0-B434-6CCAE25AC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31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4BC96D-2C8E-47DB-B1D4-AB8B84DA6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10999"/>
            <a:ext cx="8305799" cy="61123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B22655-3A4C-4C14-B47E-D64FADC9C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2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FDC15D-45C8-4B6C-AD2A-A1D00C5B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DD4471-FC5B-4089-899A-7F34B4008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726" y="409575"/>
            <a:ext cx="7834350" cy="37529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174148-BBD7-4DC9-8D86-BE7117381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052" y="4162557"/>
            <a:ext cx="8660284" cy="228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7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1050B0-432F-4ADE-9E9B-9A07F191F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D2C63E-6FA8-439C-AB80-BEC0EFA53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25" y="268315"/>
            <a:ext cx="8214970" cy="58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4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F206EA-01B8-4741-9A7E-3A3E2C65C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91" y="542925"/>
            <a:ext cx="9142876" cy="52522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5C2F3C-6A11-4BC4-B187-0B48BBC42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9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447E3A-3462-4F6E-8F72-B9B5C0757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274" y="550498"/>
            <a:ext cx="7986452" cy="10897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066A75-6448-4BC6-A312-D5CDBF8B3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481" y="1640252"/>
            <a:ext cx="8276037" cy="36274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E6C0E6-E7A6-4559-8530-66039D56F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3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B878D8-EBEA-4FF3-92F1-C8BA79C9F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328148"/>
            <a:ext cx="8445213" cy="62017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B36257-1FB0-46B7-9DDE-D0959FFD3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5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49104B-C4F2-4885-94E1-7A07B055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30" y="588560"/>
            <a:ext cx="8976264" cy="22098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169286-491B-4A1E-99FE-84FFF5929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05" y="2798365"/>
            <a:ext cx="9387914" cy="21260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884B68-7723-443B-94BA-37FC83C0A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13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68</Words>
  <Application>Microsoft Office PowerPoint</Application>
  <PresentationFormat>Широкоэкранный</PresentationFormat>
  <Paragraphs>12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ТЕМА 7. ВИТРАТИ ВИРОБНИЦТВА ТА СОБІВАРТІСТЬ ПРОДУКЦІЇ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Tamara m</dc:creator>
  <cp:lastModifiedBy>Oksana</cp:lastModifiedBy>
  <cp:revision>24</cp:revision>
  <dcterms:created xsi:type="dcterms:W3CDTF">2023-09-02T13:04:54Z</dcterms:created>
  <dcterms:modified xsi:type="dcterms:W3CDTF">2023-10-15T17:31:56Z</dcterms:modified>
</cp:coreProperties>
</file>