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6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36320" y="1316736"/>
            <a:ext cx="8107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Доказами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будь-які</a:t>
            </a:r>
            <a:r>
              <a:rPr lang="ru-RU" b="1" dirty="0" smtClean="0"/>
              <a:t> </a:t>
            </a:r>
            <a:r>
              <a:rPr lang="ru-RU" b="1" dirty="0" err="1" smtClean="0"/>
              <a:t>дані</a:t>
            </a:r>
            <a:r>
              <a:rPr lang="ru-RU" b="1" dirty="0" smtClean="0"/>
              <a:t>, на </a:t>
            </a:r>
            <a:r>
              <a:rPr lang="ru-RU" b="1" dirty="0" err="1" smtClean="0"/>
              <a:t>підставі</a:t>
            </a:r>
            <a:r>
              <a:rPr lang="ru-RU" b="1" dirty="0" smtClean="0"/>
              <a:t> </a:t>
            </a:r>
            <a:r>
              <a:rPr lang="ru-RU" b="1" dirty="0" err="1" smtClean="0"/>
              <a:t>яких</a:t>
            </a:r>
            <a:r>
              <a:rPr lang="ru-RU" b="1" dirty="0" smtClean="0"/>
              <a:t> суд </a:t>
            </a:r>
            <a:r>
              <a:rPr lang="ru-RU" b="1" dirty="0" err="1" smtClean="0"/>
              <a:t>встановлює</a:t>
            </a:r>
            <a:r>
              <a:rPr lang="ru-RU" b="1" dirty="0" smtClean="0"/>
              <a:t> </a:t>
            </a:r>
            <a:r>
              <a:rPr lang="ru-RU" b="1" dirty="0" err="1" smtClean="0"/>
              <a:t>наявність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відсутність</a:t>
            </a:r>
            <a:r>
              <a:rPr lang="ru-RU" b="1" dirty="0" smtClean="0"/>
              <a:t> </a:t>
            </a:r>
            <a:r>
              <a:rPr lang="ru-RU" b="1" dirty="0" err="1" smtClean="0"/>
              <a:t>обставин</a:t>
            </a:r>
            <a:r>
              <a:rPr lang="ru-RU" b="1" dirty="0" smtClean="0"/>
              <a:t> (</a:t>
            </a:r>
            <a:r>
              <a:rPr lang="ru-RU" b="1" dirty="0" err="1" smtClean="0"/>
              <a:t>фактів</a:t>
            </a:r>
            <a:r>
              <a:rPr lang="ru-RU" b="1" dirty="0" smtClean="0"/>
              <a:t>),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обґрунтовують</a:t>
            </a:r>
            <a:r>
              <a:rPr lang="ru-RU" b="1" dirty="0" smtClean="0"/>
              <a:t> </a:t>
            </a:r>
            <a:r>
              <a:rPr lang="ru-RU" b="1" dirty="0" err="1" smtClean="0"/>
              <a:t>вимоги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заперечення</a:t>
            </a:r>
            <a:r>
              <a:rPr lang="ru-RU" b="1" dirty="0" smtClean="0"/>
              <a:t> </a:t>
            </a:r>
            <a:r>
              <a:rPr lang="ru-RU" b="1" dirty="0" err="1" smtClean="0"/>
              <a:t>учасників</a:t>
            </a:r>
            <a:r>
              <a:rPr lang="ru-RU" b="1" dirty="0" smtClean="0"/>
              <a:t> </a:t>
            </a:r>
            <a:r>
              <a:rPr lang="ru-RU" b="1" dirty="0" err="1" smtClean="0"/>
              <a:t>справи</a:t>
            </a:r>
            <a:r>
              <a:rPr lang="ru-RU" b="1" dirty="0" smtClean="0"/>
              <a:t>, та </a:t>
            </a:r>
            <a:r>
              <a:rPr lang="ru-RU" b="1" dirty="0" err="1" smtClean="0"/>
              <a:t>інших</a:t>
            </a:r>
            <a:r>
              <a:rPr lang="ru-RU" b="1" dirty="0" smtClean="0"/>
              <a:t> </a:t>
            </a:r>
            <a:r>
              <a:rPr lang="ru-RU" b="1" dirty="0" err="1" smtClean="0"/>
              <a:t>обставин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мають</a:t>
            </a:r>
            <a:r>
              <a:rPr lang="ru-RU" b="1" dirty="0" smtClean="0"/>
              <a:t> </a:t>
            </a:r>
            <a:r>
              <a:rPr lang="ru-RU" b="1" dirty="0" err="1" smtClean="0"/>
              <a:t>значення</a:t>
            </a:r>
            <a:r>
              <a:rPr lang="ru-RU" b="1" dirty="0" smtClean="0"/>
              <a:t> для </a:t>
            </a:r>
            <a:r>
              <a:rPr lang="ru-RU" b="1" dirty="0" err="1" smtClean="0"/>
              <a:t>вирішення</a:t>
            </a:r>
            <a:r>
              <a:rPr lang="ru-RU" b="1" dirty="0" smtClean="0"/>
              <a:t> </a:t>
            </a:r>
            <a:r>
              <a:rPr lang="ru-RU" b="1" dirty="0" err="1" smtClean="0"/>
              <a:t>справи</a:t>
            </a:r>
            <a:r>
              <a:rPr lang="ru-RU" b="1" dirty="0" smtClean="0"/>
              <a:t> ( ч.1 ст. 76 ЦПК </a:t>
            </a:r>
            <a:r>
              <a:rPr lang="ru-RU" b="1" dirty="0" err="1" smtClean="0"/>
              <a:t>України</a:t>
            </a:r>
            <a:r>
              <a:rPr lang="ru-RU" b="1" dirty="0" smtClean="0"/>
              <a:t>)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7600" t="28960" r="28400" b="55360"/>
          <a:stretch>
            <a:fillRect/>
          </a:stretch>
        </p:blipFill>
        <p:spPr bwMode="auto">
          <a:xfrm>
            <a:off x="1146048" y="31977"/>
            <a:ext cx="7278624" cy="162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 l="27400" t="33320" r="29400" b="22680"/>
          <a:stretch>
            <a:fillRect/>
          </a:stretch>
        </p:blipFill>
        <p:spPr bwMode="auto">
          <a:xfrm>
            <a:off x="1146048" y="1673239"/>
            <a:ext cx="7120128" cy="453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0700" t="18880" r="22100" b="18080"/>
          <a:stretch>
            <a:fillRect/>
          </a:stretch>
        </p:blipFill>
        <p:spPr bwMode="auto">
          <a:xfrm>
            <a:off x="475488" y="345852"/>
            <a:ext cx="8351520" cy="575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1400" t="17280" r="23300" b="10000"/>
          <a:stretch>
            <a:fillRect/>
          </a:stretch>
        </p:blipFill>
        <p:spPr bwMode="auto">
          <a:xfrm>
            <a:off x="755904" y="219456"/>
            <a:ext cx="7534656" cy="6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0400" t="25280" r="23000" b="32800"/>
          <a:stretch>
            <a:fillRect/>
          </a:stretch>
        </p:blipFill>
        <p:spPr bwMode="auto">
          <a:xfrm>
            <a:off x="1036320" y="195071"/>
            <a:ext cx="7424928" cy="343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 l="20700" t="38440" r="21900" b="20760"/>
          <a:stretch>
            <a:fillRect/>
          </a:stretch>
        </p:blipFill>
        <p:spPr bwMode="auto">
          <a:xfrm>
            <a:off x="597408" y="3749040"/>
            <a:ext cx="6998208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20600" t="16320" r="23000" b="5280"/>
          <a:stretch>
            <a:fillRect/>
          </a:stretch>
        </p:blipFill>
        <p:spPr bwMode="auto">
          <a:xfrm>
            <a:off x="694944" y="163641"/>
            <a:ext cx="7705344" cy="669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19400" t="27680" r="22300" b="23200"/>
          <a:stretch>
            <a:fillRect/>
          </a:stretch>
        </p:blipFill>
        <p:spPr bwMode="auto">
          <a:xfrm>
            <a:off x="274221" y="621792"/>
            <a:ext cx="9284307" cy="488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25700" t="16480" r="26200" b="5280"/>
          <a:stretch>
            <a:fillRect/>
          </a:stretch>
        </p:blipFill>
        <p:spPr bwMode="auto">
          <a:xfrm>
            <a:off x="1024128" y="155670"/>
            <a:ext cx="6400800" cy="650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4300" t="36000" r="26400" b="39360"/>
          <a:stretch>
            <a:fillRect/>
          </a:stretch>
        </p:blipFill>
        <p:spPr bwMode="auto">
          <a:xfrm>
            <a:off x="1196083" y="329184"/>
            <a:ext cx="6180077" cy="193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 l="26200" t="30600" r="26300" b="13400"/>
          <a:stretch>
            <a:fillRect/>
          </a:stretch>
        </p:blipFill>
        <p:spPr bwMode="auto">
          <a:xfrm>
            <a:off x="1341120" y="2150284"/>
            <a:ext cx="6132576" cy="451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23800" t="28640" r="27400" b="22720"/>
          <a:stretch>
            <a:fillRect/>
          </a:stretch>
        </p:blipFill>
        <p:spPr bwMode="auto">
          <a:xfrm>
            <a:off x="239990" y="524256"/>
            <a:ext cx="8611402" cy="536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23100" t="19360" r="24900" b="35520"/>
          <a:stretch>
            <a:fillRect/>
          </a:stretch>
        </p:blipFill>
        <p:spPr bwMode="auto">
          <a:xfrm>
            <a:off x="514831" y="768096"/>
            <a:ext cx="8677937" cy="470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7800" t="24960" r="28100" b="5600"/>
          <a:stretch>
            <a:fillRect/>
          </a:stretch>
        </p:blipFill>
        <p:spPr bwMode="auto">
          <a:xfrm>
            <a:off x="938784" y="162851"/>
            <a:ext cx="6803136" cy="669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22200" t="26880" r="23800" b="24640"/>
          <a:stretch>
            <a:fillRect/>
          </a:stretch>
        </p:blipFill>
        <p:spPr bwMode="auto">
          <a:xfrm>
            <a:off x="407165" y="243840"/>
            <a:ext cx="9017251" cy="505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7100" t="23360" r="27700" b="7680"/>
          <a:stretch>
            <a:fillRect/>
          </a:stretch>
        </p:blipFill>
        <p:spPr bwMode="auto">
          <a:xfrm>
            <a:off x="853440" y="165374"/>
            <a:ext cx="6839712" cy="652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6000" t="36480" r="27300" b="20000"/>
          <a:stretch>
            <a:fillRect/>
          </a:stretch>
        </p:blipFill>
        <p:spPr bwMode="auto">
          <a:xfrm>
            <a:off x="350923" y="780288"/>
            <a:ext cx="8561429" cy="4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7200" t="29760" r="28800" b="12480"/>
          <a:stretch>
            <a:fillRect/>
          </a:stretch>
        </p:blipFill>
        <p:spPr bwMode="auto">
          <a:xfrm>
            <a:off x="841248" y="0"/>
            <a:ext cx="7729728" cy="634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7000" t="22400" r="28000" b="57760"/>
          <a:stretch>
            <a:fillRect/>
          </a:stretch>
        </p:blipFill>
        <p:spPr bwMode="auto">
          <a:xfrm>
            <a:off x="1085088" y="0"/>
            <a:ext cx="6717792" cy="18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6100" t="18400" r="27400" b="5760"/>
          <a:stretch>
            <a:fillRect/>
          </a:stretch>
        </p:blipFill>
        <p:spPr bwMode="auto">
          <a:xfrm>
            <a:off x="950976" y="-1"/>
            <a:ext cx="6705600" cy="683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6200" t="27680" r="27200" b="22400"/>
          <a:stretch>
            <a:fillRect/>
          </a:stretch>
        </p:blipFill>
        <p:spPr bwMode="auto">
          <a:xfrm>
            <a:off x="1243584" y="0"/>
            <a:ext cx="7107936" cy="475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27800" t="45280" r="30500" b="27840"/>
          <a:stretch>
            <a:fillRect/>
          </a:stretch>
        </p:blipFill>
        <p:spPr bwMode="auto">
          <a:xfrm>
            <a:off x="2182368" y="4809744"/>
            <a:ext cx="5084064" cy="20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6400" t="29120" r="28300" b="12800"/>
          <a:stretch>
            <a:fillRect/>
          </a:stretch>
        </p:blipFill>
        <p:spPr bwMode="auto">
          <a:xfrm>
            <a:off x="451104" y="0"/>
            <a:ext cx="7741920" cy="620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1567</TotalTime>
  <Words>43</Words>
  <Application>Microsoft Office PowerPoint</Application>
  <PresentationFormat>Произвольный</PresentationFormat>
  <Paragraphs>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KILNER</dc:creator>
  <cp:lastModifiedBy>Анна</cp:lastModifiedBy>
  <cp:revision>177</cp:revision>
  <dcterms:created xsi:type="dcterms:W3CDTF">2022-09-03T17:54:59Z</dcterms:created>
  <dcterms:modified xsi:type="dcterms:W3CDTF">2022-11-21T14:56:02Z</dcterms:modified>
</cp:coreProperties>
</file>