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759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014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38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636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77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4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8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1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329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130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0029-E994-4074-9914-BAB5815CE0C5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92C7-8850-4051-9F15-7C88A49063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48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8" y="104311"/>
            <a:ext cx="11745964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294837"/>
            <a:ext cx="11231542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5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5" y="285311"/>
            <a:ext cx="11212490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2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1" y="247206"/>
            <a:ext cx="11164858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8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18" y="275785"/>
            <a:ext cx="11202963" cy="63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1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5" y="285311"/>
            <a:ext cx="11212490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0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1" y="275785"/>
            <a:ext cx="11193437" cy="63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0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5" y="266258"/>
            <a:ext cx="11212490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3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18" y="294837"/>
            <a:ext cx="11202963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59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285311"/>
            <a:ext cx="11183911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18" y="299601"/>
            <a:ext cx="11202963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8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7" y="294837"/>
            <a:ext cx="11145805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8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1" y="290074"/>
            <a:ext cx="11193437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9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318653"/>
            <a:ext cx="11174384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1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1" y="294837"/>
            <a:ext cx="11164858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8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7" y="294837"/>
            <a:ext cx="11145805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18" y="304364"/>
            <a:ext cx="11202963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9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275785"/>
            <a:ext cx="11183911" cy="63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4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18" y="290074"/>
            <a:ext cx="11202963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06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Sasha</dc:creator>
  <cp:lastModifiedBy>Sasha</cp:lastModifiedBy>
  <cp:revision>1</cp:revision>
  <dcterms:created xsi:type="dcterms:W3CDTF">2024-05-01T10:23:39Z</dcterms:created>
  <dcterms:modified xsi:type="dcterms:W3CDTF">2024-05-01T10:23:58Z</dcterms:modified>
</cp:coreProperties>
</file>