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0" r:id="rId1"/>
  </p:sldMasterIdLst>
  <p:notesMasterIdLst>
    <p:notesMasterId r:id="rId13"/>
  </p:notesMasterIdLst>
  <p:handoutMasterIdLst>
    <p:handoutMasterId r:id="rId14"/>
  </p:handoutMasterIdLst>
  <p:sldIdLst>
    <p:sldId id="265" r:id="rId2"/>
    <p:sldId id="267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Josefin Slab" panose="020B0604020202020204" charset="0"/>
      <p:regular r:id="rId19"/>
      <p:bold r:id="rId20"/>
      <p:italic r:id="rId21"/>
      <p:boldItalic r:id="rId22"/>
    </p:embeddedFont>
    <p:embeddedFont>
      <p:font typeface="Righteous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B82D17D-C91C-4773-A0FA-B6A0F15975EA}">
          <p14:sldIdLst>
            <p14:sldId id="265"/>
            <p14:sldId id="267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</p14:sldIdLst>
        </p14:section>
        <p14:section name="Раздел без заголовка" id="{FC8E7572-39B1-477E-8E31-61ADB61B4CF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C30"/>
    <a:srgbClr val="1BA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8" autoAdjust="0"/>
    <p:restoredTop sz="96763" autoAdjust="0"/>
  </p:normalViewPr>
  <p:slideViewPr>
    <p:cSldViewPr snapToGrid="0" showGuides="1">
      <p:cViewPr>
        <p:scale>
          <a:sx n="76" d="100"/>
          <a:sy n="76" d="100"/>
        </p:scale>
        <p:origin x="2034" y="8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402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2742B4-86EB-4930-82FD-67B3AA546F6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UA"/>
        </a:p>
      </dgm:t>
    </dgm:pt>
    <dgm:pt modelId="{C4BF36DA-5627-4211-B068-A6553014454B}">
      <dgm:prSet/>
      <dgm:spPr/>
      <dgm:t>
        <a:bodyPr/>
        <a:lstStyle/>
        <a:p>
          <a:r>
            <a:rPr lang="uk-UA" b="1"/>
            <a:t>Конституція</a:t>
          </a:r>
          <a:endParaRPr lang="ru-UA"/>
        </a:p>
      </dgm:t>
    </dgm:pt>
    <dgm:pt modelId="{8F769330-6854-487A-9B1E-75729B03D0BB}" type="parTrans" cxnId="{D1702FF6-BBD3-4D13-9E0A-DD0ED99D4E0A}">
      <dgm:prSet/>
      <dgm:spPr/>
      <dgm:t>
        <a:bodyPr/>
        <a:lstStyle/>
        <a:p>
          <a:endParaRPr lang="ru-UA"/>
        </a:p>
      </dgm:t>
    </dgm:pt>
    <dgm:pt modelId="{C8A30974-3F1E-44A0-9089-D9AE2E33861C}" type="sibTrans" cxnId="{D1702FF6-BBD3-4D13-9E0A-DD0ED99D4E0A}">
      <dgm:prSet/>
      <dgm:spPr/>
      <dgm:t>
        <a:bodyPr/>
        <a:lstStyle/>
        <a:p>
          <a:endParaRPr lang="ru-UA"/>
        </a:p>
      </dgm:t>
    </dgm:pt>
    <dgm:pt modelId="{1C87EBC6-B9B9-48F8-9302-E2B1C830B3A6}">
      <dgm:prSet/>
      <dgm:spPr/>
      <dgm:t>
        <a:bodyPr/>
        <a:lstStyle/>
        <a:p>
          <a:r>
            <a:rPr lang="uk-UA" b="1"/>
            <a:t>Закони</a:t>
          </a:r>
          <a:endParaRPr lang="ru-UA"/>
        </a:p>
      </dgm:t>
    </dgm:pt>
    <dgm:pt modelId="{73477875-5F18-461D-82B5-6DEE8BFB3758}" type="parTrans" cxnId="{82AE1BB9-6FE2-450C-87A9-3AF95E6225FE}">
      <dgm:prSet/>
      <dgm:spPr/>
      <dgm:t>
        <a:bodyPr/>
        <a:lstStyle/>
        <a:p>
          <a:endParaRPr lang="ru-UA"/>
        </a:p>
      </dgm:t>
    </dgm:pt>
    <dgm:pt modelId="{D63C356C-D168-489D-991E-16E09F9E0393}" type="sibTrans" cxnId="{82AE1BB9-6FE2-450C-87A9-3AF95E6225FE}">
      <dgm:prSet/>
      <dgm:spPr/>
      <dgm:t>
        <a:bodyPr/>
        <a:lstStyle/>
        <a:p>
          <a:endParaRPr lang="ru-UA"/>
        </a:p>
      </dgm:t>
    </dgm:pt>
    <dgm:pt modelId="{19248C7A-D77D-48D0-99AB-CE3E636CAF08}">
      <dgm:prSet/>
      <dgm:spPr/>
      <dgm:t>
        <a:bodyPr/>
        <a:lstStyle/>
        <a:p>
          <a:r>
            <a:rPr lang="uk-UA" b="1"/>
            <a:t>Підзаконні акти</a:t>
          </a:r>
          <a:endParaRPr lang="ru-UA"/>
        </a:p>
      </dgm:t>
    </dgm:pt>
    <dgm:pt modelId="{C27790A7-8DA9-4CE6-968E-9812C5A5AD38}" type="parTrans" cxnId="{5184390F-6FC0-454B-9281-D3635E1C00CD}">
      <dgm:prSet/>
      <dgm:spPr/>
      <dgm:t>
        <a:bodyPr/>
        <a:lstStyle/>
        <a:p>
          <a:endParaRPr lang="ru-UA"/>
        </a:p>
      </dgm:t>
    </dgm:pt>
    <dgm:pt modelId="{24891802-9E35-43E5-BDB5-F4D1B12FE4BC}" type="sibTrans" cxnId="{5184390F-6FC0-454B-9281-D3635E1C00CD}">
      <dgm:prSet/>
      <dgm:spPr/>
      <dgm:t>
        <a:bodyPr/>
        <a:lstStyle/>
        <a:p>
          <a:endParaRPr lang="ru-UA"/>
        </a:p>
      </dgm:t>
    </dgm:pt>
    <dgm:pt modelId="{AAA8AB10-4F31-4B83-9D31-DFF12AF88C97}">
      <dgm:prSet/>
      <dgm:spPr/>
      <dgm:t>
        <a:bodyPr/>
        <a:lstStyle/>
        <a:p>
          <a:r>
            <a:rPr lang="uk-UA" b="1"/>
            <a:t>Договори та угоди</a:t>
          </a:r>
          <a:endParaRPr lang="ru-UA"/>
        </a:p>
      </dgm:t>
    </dgm:pt>
    <dgm:pt modelId="{E0BF891A-10E8-4F89-B44D-96A89D193359}" type="parTrans" cxnId="{68B4CAB5-5326-4F7A-A221-C6C0A71C8DB9}">
      <dgm:prSet/>
      <dgm:spPr/>
      <dgm:t>
        <a:bodyPr/>
        <a:lstStyle/>
        <a:p>
          <a:endParaRPr lang="ru-UA"/>
        </a:p>
      </dgm:t>
    </dgm:pt>
    <dgm:pt modelId="{56467A73-34EF-44C8-9C21-0C35D4745007}" type="sibTrans" cxnId="{68B4CAB5-5326-4F7A-A221-C6C0A71C8DB9}">
      <dgm:prSet/>
      <dgm:spPr/>
      <dgm:t>
        <a:bodyPr/>
        <a:lstStyle/>
        <a:p>
          <a:endParaRPr lang="ru-UA"/>
        </a:p>
      </dgm:t>
    </dgm:pt>
    <dgm:pt modelId="{0D772077-00B4-475F-BC97-E970C4FBBA9D}">
      <dgm:prSet/>
      <dgm:spPr/>
      <dgm:t>
        <a:bodyPr/>
        <a:lstStyle/>
        <a:p>
          <a:r>
            <a:rPr lang="uk-UA" b="1"/>
            <a:t>Корпоративні норми</a:t>
          </a:r>
          <a:endParaRPr lang="ru-UA"/>
        </a:p>
      </dgm:t>
    </dgm:pt>
    <dgm:pt modelId="{6B44C34E-3A0B-49C4-8D37-6DE1EDAE662A}" type="parTrans" cxnId="{CD101615-DBFF-47D3-9F77-9213DEC81DAB}">
      <dgm:prSet/>
      <dgm:spPr/>
      <dgm:t>
        <a:bodyPr/>
        <a:lstStyle/>
        <a:p>
          <a:endParaRPr lang="ru-UA"/>
        </a:p>
      </dgm:t>
    </dgm:pt>
    <dgm:pt modelId="{5B834FDB-A47A-4F65-8074-57B1995E7DEF}" type="sibTrans" cxnId="{CD101615-DBFF-47D3-9F77-9213DEC81DAB}">
      <dgm:prSet/>
      <dgm:spPr/>
      <dgm:t>
        <a:bodyPr/>
        <a:lstStyle/>
        <a:p>
          <a:endParaRPr lang="ru-UA"/>
        </a:p>
      </dgm:t>
    </dgm:pt>
    <dgm:pt modelId="{D7DB03F0-BBED-4F23-BA4D-9554430F3026}" type="pres">
      <dgm:prSet presAssocID="{012742B4-86EB-4930-82FD-67B3AA546F6A}" presName="compositeShape" presStyleCnt="0">
        <dgm:presLayoutVars>
          <dgm:dir/>
          <dgm:resizeHandles/>
        </dgm:presLayoutVars>
      </dgm:prSet>
      <dgm:spPr/>
    </dgm:pt>
    <dgm:pt modelId="{243C1FAE-BA7D-4895-8FF4-A79A144F648B}" type="pres">
      <dgm:prSet presAssocID="{012742B4-86EB-4930-82FD-67B3AA546F6A}" presName="pyramid" presStyleLbl="node1" presStyleIdx="0" presStyleCn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</dgm:pt>
    <dgm:pt modelId="{371841D9-79DE-4417-9CF0-61F4B5F6253E}" type="pres">
      <dgm:prSet presAssocID="{012742B4-86EB-4930-82FD-67B3AA546F6A}" presName="theList" presStyleCnt="0"/>
      <dgm:spPr/>
    </dgm:pt>
    <dgm:pt modelId="{8671297D-3C27-48D1-8FFD-050138B7E641}" type="pres">
      <dgm:prSet presAssocID="{C4BF36DA-5627-4211-B068-A6553014454B}" presName="aNode" presStyleLbl="fgAcc1" presStyleIdx="0" presStyleCnt="5">
        <dgm:presLayoutVars>
          <dgm:bulletEnabled val="1"/>
        </dgm:presLayoutVars>
      </dgm:prSet>
      <dgm:spPr/>
    </dgm:pt>
    <dgm:pt modelId="{8B882E69-185C-4BAE-8718-44D82AAC7A07}" type="pres">
      <dgm:prSet presAssocID="{C4BF36DA-5627-4211-B068-A6553014454B}" presName="aSpace" presStyleCnt="0"/>
      <dgm:spPr/>
    </dgm:pt>
    <dgm:pt modelId="{54602888-7733-4836-AC5E-54FBCE864FCD}" type="pres">
      <dgm:prSet presAssocID="{1C87EBC6-B9B9-48F8-9302-E2B1C830B3A6}" presName="aNode" presStyleLbl="fgAcc1" presStyleIdx="1" presStyleCnt="5">
        <dgm:presLayoutVars>
          <dgm:bulletEnabled val="1"/>
        </dgm:presLayoutVars>
      </dgm:prSet>
      <dgm:spPr/>
    </dgm:pt>
    <dgm:pt modelId="{8FA7A120-5D36-4F69-B636-25A1FBD8650F}" type="pres">
      <dgm:prSet presAssocID="{1C87EBC6-B9B9-48F8-9302-E2B1C830B3A6}" presName="aSpace" presStyleCnt="0"/>
      <dgm:spPr/>
    </dgm:pt>
    <dgm:pt modelId="{205F2050-6AF7-45EE-8075-980C36C2F21E}" type="pres">
      <dgm:prSet presAssocID="{19248C7A-D77D-48D0-99AB-CE3E636CAF08}" presName="aNode" presStyleLbl="fgAcc1" presStyleIdx="2" presStyleCnt="5">
        <dgm:presLayoutVars>
          <dgm:bulletEnabled val="1"/>
        </dgm:presLayoutVars>
      </dgm:prSet>
      <dgm:spPr/>
    </dgm:pt>
    <dgm:pt modelId="{DF185F97-7A43-47ED-8857-3391D2F14F11}" type="pres">
      <dgm:prSet presAssocID="{19248C7A-D77D-48D0-99AB-CE3E636CAF08}" presName="aSpace" presStyleCnt="0"/>
      <dgm:spPr/>
    </dgm:pt>
    <dgm:pt modelId="{7BB4599E-D506-4CB7-82D8-A9575775D6FA}" type="pres">
      <dgm:prSet presAssocID="{AAA8AB10-4F31-4B83-9D31-DFF12AF88C97}" presName="aNode" presStyleLbl="fgAcc1" presStyleIdx="3" presStyleCnt="5">
        <dgm:presLayoutVars>
          <dgm:bulletEnabled val="1"/>
        </dgm:presLayoutVars>
      </dgm:prSet>
      <dgm:spPr/>
    </dgm:pt>
    <dgm:pt modelId="{E9EAB22E-E48F-409C-AA20-5480C7A579AB}" type="pres">
      <dgm:prSet presAssocID="{AAA8AB10-4F31-4B83-9D31-DFF12AF88C97}" presName="aSpace" presStyleCnt="0"/>
      <dgm:spPr/>
    </dgm:pt>
    <dgm:pt modelId="{611183C9-9FD7-456D-A9F9-F42687322E88}" type="pres">
      <dgm:prSet presAssocID="{0D772077-00B4-475F-BC97-E970C4FBBA9D}" presName="aNode" presStyleLbl="fgAcc1" presStyleIdx="4" presStyleCnt="5">
        <dgm:presLayoutVars>
          <dgm:bulletEnabled val="1"/>
        </dgm:presLayoutVars>
      </dgm:prSet>
      <dgm:spPr/>
    </dgm:pt>
    <dgm:pt modelId="{33192EB1-89B7-4A01-B564-BE04FC9939AB}" type="pres">
      <dgm:prSet presAssocID="{0D772077-00B4-475F-BC97-E970C4FBBA9D}" presName="aSpace" presStyleCnt="0"/>
      <dgm:spPr/>
    </dgm:pt>
  </dgm:ptLst>
  <dgm:cxnLst>
    <dgm:cxn modelId="{9F211308-3021-4D9E-8470-611D0C4C1333}" type="presOf" srcId="{C4BF36DA-5627-4211-B068-A6553014454B}" destId="{8671297D-3C27-48D1-8FFD-050138B7E641}" srcOrd="0" destOrd="0" presId="urn:microsoft.com/office/officeart/2005/8/layout/pyramid2"/>
    <dgm:cxn modelId="{ACB5C90C-CABC-428B-A428-A2AD7EC3FDDC}" type="presOf" srcId="{19248C7A-D77D-48D0-99AB-CE3E636CAF08}" destId="{205F2050-6AF7-45EE-8075-980C36C2F21E}" srcOrd="0" destOrd="0" presId="urn:microsoft.com/office/officeart/2005/8/layout/pyramid2"/>
    <dgm:cxn modelId="{5184390F-6FC0-454B-9281-D3635E1C00CD}" srcId="{012742B4-86EB-4930-82FD-67B3AA546F6A}" destId="{19248C7A-D77D-48D0-99AB-CE3E636CAF08}" srcOrd="2" destOrd="0" parTransId="{C27790A7-8DA9-4CE6-968E-9812C5A5AD38}" sibTransId="{24891802-9E35-43E5-BDB5-F4D1B12FE4BC}"/>
    <dgm:cxn modelId="{CD101615-DBFF-47D3-9F77-9213DEC81DAB}" srcId="{012742B4-86EB-4930-82FD-67B3AA546F6A}" destId="{0D772077-00B4-475F-BC97-E970C4FBBA9D}" srcOrd="4" destOrd="0" parTransId="{6B44C34E-3A0B-49C4-8D37-6DE1EDAE662A}" sibTransId="{5B834FDB-A47A-4F65-8074-57B1995E7DEF}"/>
    <dgm:cxn modelId="{9DEED032-F139-4A5E-8F47-C991993A84D6}" type="presOf" srcId="{AAA8AB10-4F31-4B83-9D31-DFF12AF88C97}" destId="{7BB4599E-D506-4CB7-82D8-A9575775D6FA}" srcOrd="0" destOrd="0" presId="urn:microsoft.com/office/officeart/2005/8/layout/pyramid2"/>
    <dgm:cxn modelId="{68B4CAB5-5326-4F7A-A221-C6C0A71C8DB9}" srcId="{012742B4-86EB-4930-82FD-67B3AA546F6A}" destId="{AAA8AB10-4F31-4B83-9D31-DFF12AF88C97}" srcOrd="3" destOrd="0" parTransId="{E0BF891A-10E8-4F89-B44D-96A89D193359}" sibTransId="{56467A73-34EF-44C8-9C21-0C35D4745007}"/>
    <dgm:cxn modelId="{82AE1BB9-6FE2-450C-87A9-3AF95E6225FE}" srcId="{012742B4-86EB-4930-82FD-67B3AA546F6A}" destId="{1C87EBC6-B9B9-48F8-9302-E2B1C830B3A6}" srcOrd="1" destOrd="0" parTransId="{73477875-5F18-461D-82B5-6DEE8BFB3758}" sibTransId="{D63C356C-D168-489D-991E-16E09F9E0393}"/>
    <dgm:cxn modelId="{818CA3D1-4809-43C7-9182-DB9D634DD474}" type="presOf" srcId="{0D772077-00B4-475F-BC97-E970C4FBBA9D}" destId="{611183C9-9FD7-456D-A9F9-F42687322E88}" srcOrd="0" destOrd="0" presId="urn:microsoft.com/office/officeart/2005/8/layout/pyramid2"/>
    <dgm:cxn modelId="{116775E0-5BC6-4978-B55E-E352728B805A}" type="presOf" srcId="{012742B4-86EB-4930-82FD-67B3AA546F6A}" destId="{D7DB03F0-BBED-4F23-BA4D-9554430F3026}" srcOrd="0" destOrd="0" presId="urn:microsoft.com/office/officeart/2005/8/layout/pyramid2"/>
    <dgm:cxn modelId="{D1702FF6-BBD3-4D13-9E0A-DD0ED99D4E0A}" srcId="{012742B4-86EB-4930-82FD-67B3AA546F6A}" destId="{C4BF36DA-5627-4211-B068-A6553014454B}" srcOrd="0" destOrd="0" parTransId="{8F769330-6854-487A-9B1E-75729B03D0BB}" sibTransId="{C8A30974-3F1E-44A0-9089-D9AE2E33861C}"/>
    <dgm:cxn modelId="{181BCCFB-3C58-434A-972B-06E7077CD0A3}" type="presOf" srcId="{1C87EBC6-B9B9-48F8-9302-E2B1C830B3A6}" destId="{54602888-7733-4836-AC5E-54FBCE864FCD}" srcOrd="0" destOrd="0" presId="urn:microsoft.com/office/officeart/2005/8/layout/pyramid2"/>
    <dgm:cxn modelId="{476FFD31-034B-4A6B-AA81-74F5F276111C}" type="presParOf" srcId="{D7DB03F0-BBED-4F23-BA4D-9554430F3026}" destId="{243C1FAE-BA7D-4895-8FF4-A79A144F648B}" srcOrd="0" destOrd="0" presId="urn:microsoft.com/office/officeart/2005/8/layout/pyramid2"/>
    <dgm:cxn modelId="{B2CCB936-0DE9-44C2-999F-A00ECAC7DAEB}" type="presParOf" srcId="{D7DB03F0-BBED-4F23-BA4D-9554430F3026}" destId="{371841D9-79DE-4417-9CF0-61F4B5F6253E}" srcOrd="1" destOrd="0" presId="urn:microsoft.com/office/officeart/2005/8/layout/pyramid2"/>
    <dgm:cxn modelId="{FC45ED6C-EB5D-47D1-9D21-074BAED4F4AB}" type="presParOf" srcId="{371841D9-79DE-4417-9CF0-61F4B5F6253E}" destId="{8671297D-3C27-48D1-8FFD-050138B7E641}" srcOrd="0" destOrd="0" presId="urn:microsoft.com/office/officeart/2005/8/layout/pyramid2"/>
    <dgm:cxn modelId="{7FC2DF00-475E-4465-9D38-F861D05AF4C5}" type="presParOf" srcId="{371841D9-79DE-4417-9CF0-61F4B5F6253E}" destId="{8B882E69-185C-4BAE-8718-44D82AAC7A07}" srcOrd="1" destOrd="0" presId="urn:microsoft.com/office/officeart/2005/8/layout/pyramid2"/>
    <dgm:cxn modelId="{CA7E5520-2833-4817-9901-0CB22301C155}" type="presParOf" srcId="{371841D9-79DE-4417-9CF0-61F4B5F6253E}" destId="{54602888-7733-4836-AC5E-54FBCE864FCD}" srcOrd="2" destOrd="0" presId="urn:microsoft.com/office/officeart/2005/8/layout/pyramid2"/>
    <dgm:cxn modelId="{BF093F1A-6F3B-4864-ACEC-EF7175F82867}" type="presParOf" srcId="{371841D9-79DE-4417-9CF0-61F4B5F6253E}" destId="{8FA7A120-5D36-4F69-B636-25A1FBD8650F}" srcOrd="3" destOrd="0" presId="urn:microsoft.com/office/officeart/2005/8/layout/pyramid2"/>
    <dgm:cxn modelId="{4CB8B382-E63C-49D1-A39C-50893098E9D2}" type="presParOf" srcId="{371841D9-79DE-4417-9CF0-61F4B5F6253E}" destId="{205F2050-6AF7-45EE-8075-980C36C2F21E}" srcOrd="4" destOrd="0" presId="urn:microsoft.com/office/officeart/2005/8/layout/pyramid2"/>
    <dgm:cxn modelId="{23C37535-2481-4699-9F91-F887BE56CAA8}" type="presParOf" srcId="{371841D9-79DE-4417-9CF0-61F4B5F6253E}" destId="{DF185F97-7A43-47ED-8857-3391D2F14F11}" srcOrd="5" destOrd="0" presId="urn:microsoft.com/office/officeart/2005/8/layout/pyramid2"/>
    <dgm:cxn modelId="{6CAE2908-1E11-448D-85A3-D23075086C71}" type="presParOf" srcId="{371841D9-79DE-4417-9CF0-61F4B5F6253E}" destId="{7BB4599E-D506-4CB7-82D8-A9575775D6FA}" srcOrd="6" destOrd="0" presId="urn:microsoft.com/office/officeart/2005/8/layout/pyramid2"/>
    <dgm:cxn modelId="{E02B8F47-5981-4B88-9D2C-89A2947BA5C1}" type="presParOf" srcId="{371841D9-79DE-4417-9CF0-61F4B5F6253E}" destId="{E9EAB22E-E48F-409C-AA20-5480C7A579AB}" srcOrd="7" destOrd="0" presId="urn:microsoft.com/office/officeart/2005/8/layout/pyramid2"/>
    <dgm:cxn modelId="{EA2105E9-8C6B-4A40-B95A-AD2AA4CC972F}" type="presParOf" srcId="{371841D9-79DE-4417-9CF0-61F4B5F6253E}" destId="{611183C9-9FD7-456D-A9F9-F42687322E88}" srcOrd="8" destOrd="0" presId="urn:microsoft.com/office/officeart/2005/8/layout/pyramid2"/>
    <dgm:cxn modelId="{B7E4A194-8D6C-4877-A41B-7FE6C7A27186}" type="presParOf" srcId="{371841D9-79DE-4417-9CF0-61F4B5F6253E}" destId="{33192EB1-89B7-4A01-B564-BE04FC9939AB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C1FAE-BA7D-4895-8FF4-A79A144F648B}">
      <dsp:nvSpPr>
        <dsp:cNvPr id="0" name=""/>
        <dsp:cNvSpPr/>
      </dsp:nvSpPr>
      <dsp:spPr>
        <a:xfrm>
          <a:off x="2606571" y="0"/>
          <a:ext cx="4876800" cy="4876800"/>
        </a:xfrm>
        <a:prstGeom prst="triangle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1297D-3C27-48D1-8FFD-050138B7E641}">
      <dsp:nvSpPr>
        <dsp:cNvPr id="0" name=""/>
        <dsp:cNvSpPr/>
      </dsp:nvSpPr>
      <dsp:spPr>
        <a:xfrm>
          <a:off x="5044971" y="488156"/>
          <a:ext cx="3169920" cy="693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/>
            <a:t>Конституція</a:t>
          </a:r>
          <a:endParaRPr lang="ru-UA" sz="2200" kern="1200"/>
        </a:p>
      </dsp:txBody>
      <dsp:txXfrm>
        <a:off x="5078821" y="522006"/>
        <a:ext cx="3102220" cy="625719"/>
      </dsp:txXfrm>
    </dsp:sp>
    <dsp:sp modelId="{54602888-7733-4836-AC5E-54FBCE864FCD}">
      <dsp:nvSpPr>
        <dsp:cNvPr id="0" name=""/>
        <dsp:cNvSpPr/>
      </dsp:nvSpPr>
      <dsp:spPr>
        <a:xfrm>
          <a:off x="5044971" y="1268253"/>
          <a:ext cx="3169920" cy="693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/>
            <a:t>Закони</a:t>
          </a:r>
          <a:endParaRPr lang="ru-UA" sz="2200" kern="1200"/>
        </a:p>
      </dsp:txBody>
      <dsp:txXfrm>
        <a:off x="5078821" y="1302103"/>
        <a:ext cx="3102220" cy="625719"/>
      </dsp:txXfrm>
    </dsp:sp>
    <dsp:sp modelId="{205F2050-6AF7-45EE-8075-980C36C2F21E}">
      <dsp:nvSpPr>
        <dsp:cNvPr id="0" name=""/>
        <dsp:cNvSpPr/>
      </dsp:nvSpPr>
      <dsp:spPr>
        <a:xfrm>
          <a:off x="5044971" y="2048351"/>
          <a:ext cx="3169920" cy="693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/>
            <a:t>Підзаконні акти</a:t>
          </a:r>
          <a:endParaRPr lang="ru-UA" sz="2200" kern="1200"/>
        </a:p>
      </dsp:txBody>
      <dsp:txXfrm>
        <a:off x="5078821" y="2082201"/>
        <a:ext cx="3102220" cy="625719"/>
      </dsp:txXfrm>
    </dsp:sp>
    <dsp:sp modelId="{7BB4599E-D506-4CB7-82D8-A9575775D6FA}">
      <dsp:nvSpPr>
        <dsp:cNvPr id="0" name=""/>
        <dsp:cNvSpPr/>
      </dsp:nvSpPr>
      <dsp:spPr>
        <a:xfrm>
          <a:off x="5044971" y="2828448"/>
          <a:ext cx="3169920" cy="693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/>
            <a:t>Договори та угоди</a:t>
          </a:r>
          <a:endParaRPr lang="ru-UA" sz="2200" kern="1200"/>
        </a:p>
      </dsp:txBody>
      <dsp:txXfrm>
        <a:off x="5078821" y="2862298"/>
        <a:ext cx="3102220" cy="625719"/>
      </dsp:txXfrm>
    </dsp:sp>
    <dsp:sp modelId="{611183C9-9FD7-456D-A9F9-F42687322E88}">
      <dsp:nvSpPr>
        <dsp:cNvPr id="0" name=""/>
        <dsp:cNvSpPr/>
      </dsp:nvSpPr>
      <dsp:spPr>
        <a:xfrm>
          <a:off x="5044971" y="3608546"/>
          <a:ext cx="3169920" cy="693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/>
            <a:t>Корпоративні норми</a:t>
          </a:r>
          <a:endParaRPr lang="ru-UA" sz="2200" kern="1200"/>
        </a:p>
      </dsp:txBody>
      <dsp:txXfrm>
        <a:off x="5078821" y="3642396"/>
        <a:ext cx="3102220" cy="625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A1361-5A10-42B7-ADD3-47FE2D7F3776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E6517-05A8-4D75-BBF6-4EF094986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17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0617A-1473-43F1-83DB-27473EEF439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57B54-2007-47D3-81A7-57056B178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1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 userDrawn="1"/>
        </p:nvSpPr>
        <p:spPr bwMode="auto">
          <a:xfrm>
            <a:off x="-92596" y="-132882"/>
            <a:ext cx="11766052" cy="5194276"/>
          </a:xfrm>
          <a:custGeom>
            <a:avLst/>
            <a:gdLst>
              <a:gd name="T0" fmla="*/ 2814 w 2827"/>
              <a:gd name="T1" fmla="*/ 4 h 1247"/>
              <a:gd name="T2" fmla="*/ 2522 w 2827"/>
              <a:gd name="T3" fmla="*/ 299 h 1247"/>
              <a:gd name="T4" fmla="*/ 2501 w 2827"/>
              <a:gd name="T5" fmla="*/ 510 h 1247"/>
              <a:gd name="T6" fmla="*/ 2510 w 2827"/>
              <a:gd name="T7" fmla="*/ 742 h 1247"/>
              <a:gd name="T8" fmla="*/ 2400 w 2827"/>
              <a:gd name="T9" fmla="*/ 908 h 1247"/>
              <a:gd name="T10" fmla="*/ 2227 w 2827"/>
              <a:gd name="T11" fmla="*/ 966 h 1247"/>
              <a:gd name="T12" fmla="*/ 1812 w 2827"/>
              <a:gd name="T13" fmla="*/ 888 h 1247"/>
              <a:gd name="T14" fmla="*/ 1394 w 2827"/>
              <a:gd name="T15" fmla="*/ 873 h 1247"/>
              <a:gd name="T16" fmla="*/ 1230 w 2827"/>
              <a:gd name="T17" fmla="*/ 970 h 1247"/>
              <a:gd name="T18" fmla="*/ 1079 w 2827"/>
              <a:gd name="T19" fmla="*/ 1142 h 1247"/>
              <a:gd name="T20" fmla="*/ 875 w 2827"/>
              <a:gd name="T21" fmla="*/ 1190 h 1247"/>
              <a:gd name="T22" fmla="*/ 750 w 2827"/>
              <a:gd name="T23" fmla="*/ 1047 h 1247"/>
              <a:gd name="T24" fmla="*/ 673 w 2827"/>
              <a:gd name="T25" fmla="*/ 825 h 1247"/>
              <a:gd name="T26" fmla="*/ 636 w 2827"/>
              <a:gd name="T27" fmla="*/ 585 h 1247"/>
              <a:gd name="T28" fmla="*/ 467 w 2827"/>
              <a:gd name="T29" fmla="*/ 207 h 1247"/>
              <a:gd name="T30" fmla="*/ 113 w 2827"/>
              <a:gd name="T31" fmla="*/ 17 h 1247"/>
              <a:gd name="T32" fmla="*/ 8 w 2827"/>
              <a:gd name="T33" fmla="*/ 13 h 1247"/>
              <a:gd name="T34" fmla="*/ 8 w 2827"/>
              <a:gd name="T35" fmla="*/ 25 h 1247"/>
              <a:gd name="T36" fmla="*/ 416 w 2827"/>
              <a:gd name="T37" fmla="*/ 173 h 1247"/>
              <a:gd name="T38" fmla="*/ 618 w 2827"/>
              <a:gd name="T39" fmla="*/ 551 h 1247"/>
              <a:gd name="T40" fmla="*/ 654 w 2827"/>
              <a:gd name="T41" fmla="*/ 793 h 1247"/>
              <a:gd name="T42" fmla="*/ 722 w 2827"/>
              <a:gd name="T43" fmla="*/ 1014 h 1247"/>
              <a:gd name="T44" fmla="*/ 982 w 2827"/>
              <a:gd name="T45" fmla="*/ 1212 h 1247"/>
              <a:gd name="T46" fmla="*/ 1144 w 2827"/>
              <a:gd name="T47" fmla="*/ 1087 h 1247"/>
              <a:gd name="T48" fmla="*/ 1302 w 2827"/>
              <a:gd name="T49" fmla="*/ 930 h 1247"/>
              <a:gd name="T50" fmla="*/ 1731 w 2827"/>
              <a:gd name="T51" fmla="*/ 878 h 1247"/>
              <a:gd name="T52" fmla="*/ 2150 w 2827"/>
              <a:gd name="T53" fmla="*/ 980 h 1247"/>
              <a:gd name="T54" fmla="*/ 2465 w 2827"/>
              <a:gd name="T55" fmla="*/ 864 h 1247"/>
              <a:gd name="T56" fmla="*/ 2531 w 2827"/>
              <a:gd name="T57" fmla="*/ 686 h 1247"/>
              <a:gd name="T58" fmla="*/ 2507 w 2827"/>
              <a:gd name="T59" fmla="*/ 455 h 1247"/>
              <a:gd name="T60" fmla="*/ 2727 w 2827"/>
              <a:gd name="T61" fmla="*/ 73 h 1247"/>
              <a:gd name="T62" fmla="*/ 2820 w 2827"/>
              <a:gd name="T63" fmla="*/ 14 h 1247"/>
              <a:gd name="T64" fmla="*/ 2814 w 2827"/>
              <a:gd name="T65" fmla="*/ 4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27" h="1247">
                <a:moveTo>
                  <a:pt x="2814" y="4"/>
                </a:moveTo>
                <a:cubicBezTo>
                  <a:pt x="2692" y="73"/>
                  <a:pt x="2576" y="165"/>
                  <a:pt x="2522" y="299"/>
                </a:cubicBezTo>
                <a:cubicBezTo>
                  <a:pt x="2494" y="367"/>
                  <a:pt x="2490" y="437"/>
                  <a:pt x="2501" y="510"/>
                </a:cubicBezTo>
                <a:cubicBezTo>
                  <a:pt x="2513" y="588"/>
                  <a:pt x="2529" y="663"/>
                  <a:pt x="2510" y="742"/>
                </a:cubicBezTo>
                <a:cubicBezTo>
                  <a:pt x="2495" y="809"/>
                  <a:pt x="2457" y="869"/>
                  <a:pt x="2400" y="908"/>
                </a:cubicBezTo>
                <a:cubicBezTo>
                  <a:pt x="2349" y="943"/>
                  <a:pt x="2288" y="960"/>
                  <a:pt x="2227" y="966"/>
                </a:cubicBezTo>
                <a:cubicBezTo>
                  <a:pt x="2083" y="980"/>
                  <a:pt x="1948" y="928"/>
                  <a:pt x="1812" y="888"/>
                </a:cubicBezTo>
                <a:cubicBezTo>
                  <a:pt x="1674" y="847"/>
                  <a:pt x="1533" y="825"/>
                  <a:pt x="1394" y="873"/>
                </a:cubicBezTo>
                <a:cubicBezTo>
                  <a:pt x="1334" y="894"/>
                  <a:pt x="1277" y="926"/>
                  <a:pt x="1230" y="970"/>
                </a:cubicBezTo>
                <a:cubicBezTo>
                  <a:pt x="1173" y="1021"/>
                  <a:pt x="1135" y="1090"/>
                  <a:pt x="1079" y="1142"/>
                </a:cubicBezTo>
                <a:cubicBezTo>
                  <a:pt x="1024" y="1193"/>
                  <a:pt x="947" y="1226"/>
                  <a:pt x="875" y="1190"/>
                </a:cubicBezTo>
                <a:cubicBezTo>
                  <a:pt x="817" y="1162"/>
                  <a:pt x="778" y="1103"/>
                  <a:pt x="750" y="1047"/>
                </a:cubicBezTo>
                <a:cubicBezTo>
                  <a:pt x="716" y="977"/>
                  <a:pt x="691" y="901"/>
                  <a:pt x="673" y="825"/>
                </a:cubicBezTo>
                <a:cubicBezTo>
                  <a:pt x="655" y="746"/>
                  <a:pt x="649" y="665"/>
                  <a:pt x="636" y="585"/>
                </a:cubicBezTo>
                <a:cubicBezTo>
                  <a:pt x="615" y="446"/>
                  <a:pt x="562" y="314"/>
                  <a:pt x="467" y="207"/>
                </a:cubicBezTo>
                <a:cubicBezTo>
                  <a:pt x="376" y="105"/>
                  <a:pt x="250" y="35"/>
                  <a:pt x="113" y="17"/>
                </a:cubicBezTo>
                <a:cubicBezTo>
                  <a:pt x="78" y="12"/>
                  <a:pt x="43" y="11"/>
                  <a:pt x="8" y="13"/>
                </a:cubicBezTo>
                <a:cubicBezTo>
                  <a:pt x="0" y="13"/>
                  <a:pt x="0" y="25"/>
                  <a:pt x="8" y="25"/>
                </a:cubicBezTo>
                <a:cubicBezTo>
                  <a:pt x="157" y="16"/>
                  <a:pt x="306" y="72"/>
                  <a:pt x="416" y="173"/>
                </a:cubicBezTo>
                <a:cubicBezTo>
                  <a:pt x="525" y="272"/>
                  <a:pt x="592" y="407"/>
                  <a:pt x="618" y="551"/>
                </a:cubicBezTo>
                <a:cubicBezTo>
                  <a:pt x="633" y="631"/>
                  <a:pt x="639" y="713"/>
                  <a:pt x="654" y="793"/>
                </a:cubicBezTo>
                <a:cubicBezTo>
                  <a:pt x="669" y="868"/>
                  <a:pt x="692" y="942"/>
                  <a:pt x="722" y="1014"/>
                </a:cubicBezTo>
                <a:cubicBezTo>
                  <a:pt x="766" y="1117"/>
                  <a:pt x="851" y="1247"/>
                  <a:pt x="982" y="1212"/>
                </a:cubicBezTo>
                <a:cubicBezTo>
                  <a:pt x="1051" y="1194"/>
                  <a:pt x="1101" y="1141"/>
                  <a:pt x="1144" y="1087"/>
                </a:cubicBezTo>
                <a:cubicBezTo>
                  <a:pt x="1191" y="1028"/>
                  <a:pt x="1237" y="970"/>
                  <a:pt x="1302" y="930"/>
                </a:cubicBezTo>
                <a:cubicBezTo>
                  <a:pt x="1433" y="849"/>
                  <a:pt x="1585" y="843"/>
                  <a:pt x="1731" y="878"/>
                </a:cubicBezTo>
                <a:cubicBezTo>
                  <a:pt x="1871" y="912"/>
                  <a:pt x="2005" y="974"/>
                  <a:pt x="2150" y="980"/>
                </a:cubicBezTo>
                <a:cubicBezTo>
                  <a:pt x="2264" y="985"/>
                  <a:pt x="2390" y="957"/>
                  <a:pt x="2465" y="864"/>
                </a:cubicBezTo>
                <a:cubicBezTo>
                  <a:pt x="2506" y="814"/>
                  <a:pt x="2526" y="750"/>
                  <a:pt x="2531" y="686"/>
                </a:cubicBezTo>
                <a:cubicBezTo>
                  <a:pt x="2536" y="608"/>
                  <a:pt x="2511" y="533"/>
                  <a:pt x="2507" y="455"/>
                </a:cubicBezTo>
                <a:cubicBezTo>
                  <a:pt x="2498" y="296"/>
                  <a:pt x="2604" y="161"/>
                  <a:pt x="2727" y="73"/>
                </a:cubicBezTo>
                <a:cubicBezTo>
                  <a:pt x="2757" y="51"/>
                  <a:pt x="2788" y="32"/>
                  <a:pt x="2820" y="14"/>
                </a:cubicBezTo>
                <a:cubicBezTo>
                  <a:pt x="2827" y="10"/>
                  <a:pt x="2821" y="0"/>
                  <a:pt x="2814" y="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reeform 2"/>
          <p:cNvSpPr>
            <a:spLocks/>
          </p:cNvSpPr>
          <p:nvPr userDrawn="1"/>
        </p:nvSpPr>
        <p:spPr bwMode="auto">
          <a:xfrm>
            <a:off x="0" y="240664"/>
            <a:ext cx="12192000" cy="6617331"/>
          </a:xfrm>
          <a:custGeom>
            <a:avLst/>
            <a:gdLst>
              <a:gd name="connsiteX0" fmla="*/ 12192000 w 12192000"/>
              <a:gd name="connsiteY0" fmla="*/ 0 h 6617331"/>
              <a:gd name="connsiteX1" fmla="*/ 12185104 w 12192000"/>
              <a:gd name="connsiteY1" fmla="*/ 6603731 h 6617331"/>
              <a:gd name="connsiteX2" fmla="*/ 12185090 w 12192000"/>
              <a:gd name="connsiteY2" fmla="*/ 6617331 h 6617331"/>
              <a:gd name="connsiteX3" fmla="*/ 0 w 12192000"/>
              <a:gd name="connsiteY3" fmla="*/ 6617331 h 6617331"/>
              <a:gd name="connsiteX4" fmla="*/ 0 w 12192000"/>
              <a:gd name="connsiteY4" fmla="*/ 5563788 h 6617331"/>
              <a:gd name="connsiteX5" fmla="*/ 0 w 12192000"/>
              <a:gd name="connsiteY5" fmla="*/ 2286830 h 6617331"/>
              <a:gd name="connsiteX6" fmla="*/ 0 w 12192000"/>
              <a:gd name="connsiteY6" fmla="*/ 817393 h 6617331"/>
              <a:gd name="connsiteX7" fmla="*/ 24321 w 12192000"/>
              <a:gd name="connsiteY7" fmla="*/ 811598 h 6617331"/>
              <a:gd name="connsiteX8" fmla="*/ 24336 w 12192000"/>
              <a:gd name="connsiteY8" fmla="*/ 807273 h 6617331"/>
              <a:gd name="connsiteX9" fmla="*/ 62520 w 12192000"/>
              <a:gd name="connsiteY9" fmla="*/ 802497 h 6617331"/>
              <a:gd name="connsiteX10" fmla="*/ 87890 w 12192000"/>
              <a:gd name="connsiteY10" fmla="*/ 796453 h 6617331"/>
              <a:gd name="connsiteX11" fmla="*/ 187675 w 12192000"/>
              <a:gd name="connsiteY11" fmla="*/ 784764 h 6617331"/>
              <a:gd name="connsiteX12" fmla="*/ 211753 w 12192000"/>
              <a:gd name="connsiteY12" fmla="*/ 783831 h 6617331"/>
              <a:gd name="connsiteX13" fmla="*/ 271064 w 12192000"/>
              <a:gd name="connsiteY13" fmla="*/ 776413 h 6617331"/>
              <a:gd name="connsiteX14" fmla="*/ 1910324 w 12192000"/>
              <a:gd name="connsiteY14" fmla="*/ 1363034 h 6617331"/>
              <a:gd name="connsiteX15" fmla="*/ 2786396 w 12192000"/>
              <a:gd name="connsiteY15" fmla="*/ 3156072 h 6617331"/>
              <a:gd name="connsiteX16" fmla="*/ 4149174 w 12192000"/>
              <a:gd name="connsiteY16" fmla="*/ 4506936 h 6617331"/>
              <a:gd name="connsiteX17" fmla="*/ 4656160 w 12192000"/>
              <a:gd name="connsiteY17" fmla="*/ 4454200 h 6617331"/>
              <a:gd name="connsiteX18" fmla="*/ 5548455 w 12192000"/>
              <a:gd name="connsiteY18" fmla="*/ 3586077 h 6617331"/>
              <a:gd name="connsiteX19" fmla="*/ 7012631 w 12192000"/>
              <a:gd name="connsiteY19" fmla="*/ 3452208 h 6617331"/>
              <a:gd name="connsiteX20" fmla="*/ 8464639 w 12192000"/>
              <a:gd name="connsiteY20" fmla="*/ 3939005 h 6617331"/>
              <a:gd name="connsiteX21" fmla="*/ 10281677 w 12192000"/>
              <a:gd name="connsiteY21" fmla="*/ 3435981 h 6617331"/>
              <a:gd name="connsiteX22" fmla="*/ 11105022 w 12192000"/>
              <a:gd name="connsiteY22" fmla="*/ 1683509 h 6617331"/>
              <a:gd name="connsiteX23" fmla="*/ 12192000 w 12192000"/>
              <a:gd name="connsiteY23" fmla="*/ 0 h 66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2000" h="6617331">
                <a:moveTo>
                  <a:pt x="12192000" y="0"/>
                </a:moveTo>
                <a:cubicBezTo>
                  <a:pt x="12188198" y="3641476"/>
                  <a:pt x="12186177" y="5576010"/>
                  <a:pt x="12185104" y="6603731"/>
                </a:cubicBezTo>
                <a:lnTo>
                  <a:pt x="12185090" y="6617331"/>
                </a:lnTo>
                <a:lnTo>
                  <a:pt x="0" y="6617331"/>
                </a:lnTo>
                <a:lnTo>
                  <a:pt x="0" y="5563788"/>
                </a:lnTo>
                <a:lnTo>
                  <a:pt x="0" y="2286830"/>
                </a:lnTo>
                <a:lnTo>
                  <a:pt x="0" y="817393"/>
                </a:lnTo>
                <a:lnTo>
                  <a:pt x="24321" y="811598"/>
                </a:lnTo>
                <a:lnTo>
                  <a:pt x="24336" y="807273"/>
                </a:lnTo>
                <a:lnTo>
                  <a:pt x="62520" y="802497"/>
                </a:lnTo>
                <a:lnTo>
                  <a:pt x="87890" y="796453"/>
                </a:lnTo>
                <a:cubicBezTo>
                  <a:pt x="120601" y="791315"/>
                  <a:pt x="153890" y="787398"/>
                  <a:pt x="187675" y="784764"/>
                </a:cubicBezTo>
                <a:lnTo>
                  <a:pt x="211753" y="783831"/>
                </a:lnTo>
                <a:lnTo>
                  <a:pt x="271064" y="776413"/>
                </a:lnTo>
                <a:cubicBezTo>
                  <a:pt x="859405" y="738754"/>
                  <a:pt x="1519945" y="940636"/>
                  <a:pt x="1910324" y="1363034"/>
                </a:cubicBezTo>
                <a:cubicBezTo>
                  <a:pt x="2360527" y="1853888"/>
                  <a:pt x="2526819" y="2535405"/>
                  <a:pt x="2786396" y="3156072"/>
                </a:cubicBezTo>
                <a:cubicBezTo>
                  <a:pt x="3041917" y="3772683"/>
                  <a:pt x="3488064" y="4405520"/>
                  <a:pt x="4149174" y="4506936"/>
                </a:cubicBezTo>
                <a:cubicBezTo>
                  <a:pt x="4319521" y="4535333"/>
                  <a:pt x="4497980" y="4523163"/>
                  <a:pt x="4656160" y="4454200"/>
                </a:cubicBezTo>
                <a:cubicBezTo>
                  <a:pt x="5041471" y="4283821"/>
                  <a:pt x="5215873" y="3837589"/>
                  <a:pt x="5548455" y="3586077"/>
                </a:cubicBezTo>
                <a:cubicBezTo>
                  <a:pt x="5954044" y="3277772"/>
                  <a:pt x="6525924" y="3306169"/>
                  <a:pt x="7012631" y="3452208"/>
                </a:cubicBezTo>
                <a:cubicBezTo>
                  <a:pt x="7503393" y="3598247"/>
                  <a:pt x="7961709" y="3845702"/>
                  <a:pt x="8464639" y="3939005"/>
                </a:cubicBezTo>
                <a:cubicBezTo>
                  <a:pt x="9105469" y="4056648"/>
                  <a:pt x="9811194" y="3894382"/>
                  <a:pt x="10281677" y="3435981"/>
                </a:cubicBezTo>
                <a:cubicBezTo>
                  <a:pt x="10748104" y="2977580"/>
                  <a:pt x="10922507" y="2312290"/>
                  <a:pt x="11105022" y="1683509"/>
                </a:cubicBezTo>
                <a:cubicBezTo>
                  <a:pt x="11287537" y="1054729"/>
                  <a:pt x="11660679" y="381325"/>
                  <a:pt x="1219200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Oval 7"/>
          <p:cNvSpPr>
            <a:spLocks noChangeArrowheads="1"/>
          </p:cNvSpPr>
          <p:nvPr userDrawn="1"/>
        </p:nvSpPr>
        <p:spPr bwMode="auto">
          <a:xfrm>
            <a:off x="3582672" y="3332084"/>
            <a:ext cx="173675" cy="173675"/>
          </a:xfrm>
          <a:prstGeom prst="ellipse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8"/>
          <p:cNvSpPr>
            <a:spLocks noChangeArrowheads="1"/>
          </p:cNvSpPr>
          <p:nvPr userDrawn="1"/>
        </p:nvSpPr>
        <p:spPr bwMode="auto">
          <a:xfrm>
            <a:off x="9462818" y="1401807"/>
            <a:ext cx="129016" cy="129016"/>
          </a:xfrm>
          <a:prstGeom prst="ellipse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9"/>
          <p:cNvSpPr>
            <a:spLocks noChangeArrowheads="1"/>
          </p:cNvSpPr>
          <p:nvPr userDrawn="1"/>
        </p:nvSpPr>
        <p:spPr bwMode="auto">
          <a:xfrm>
            <a:off x="10561934" y="2168459"/>
            <a:ext cx="129016" cy="129016"/>
          </a:xfrm>
          <a:prstGeom prst="ellipse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0"/>
          <p:cNvSpPr>
            <a:spLocks noChangeArrowheads="1"/>
          </p:cNvSpPr>
          <p:nvPr userDrawn="1"/>
        </p:nvSpPr>
        <p:spPr bwMode="auto">
          <a:xfrm>
            <a:off x="2255297" y="612825"/>
            <a:ext cx="235702" cy="235702"/>
          </a:xfrm>
          <a:prstGeom prst="ellipse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1"/>
          <p:cNvSpPr>
            <a:spLocks noChangeArrowheads="1"/>
          </p:cNvSpPr>
          <p:nvPr userDrawn="1"/>
        </p:nvSpPr>
        <p:spPr bwMode="auto">
          <a:xfrm>
            <a:off x="4036708" y="4304665"/>
            <a:ext cx="193524" cy="196005"/>
          </a:xfrm>
          <a:prstGeom prst="ellipse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 userDrawn="1"/>
        </p:nvSpPr>
        <p:spPr bwMode="auto">
          <a:xfrm>
            <a:off x="8319043" y="612825"/>
            <a:ext cx="300210" cy="300210"/>
          </a:xfrm>
          <a:prstGeom prst="ellipse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3"/>
          <p:cNvSpPr>
            <a:spLocks noChangeArrowheads="1"/>
          </p:cNvSpPr>
          <p:nvPr userDrawn="1"/>
        </p:nvSpPr>
        <p:spPr bwMode="auto">
          <a:xfrm>
            <a:off x="8338891" y="3421402"/>
            <a:ext cx="176156" cy="171194"/>
          </a:xfrm>
          <a:prstGeom prst="ellipse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4"/>
          <p:cNvSpPr>
            <a:spLocks noChangeArrowheads="1"/>
          </p:cNvSpPr>
          <p:nvPr userDrawn="1"/>
        </p:nvSpPr>
        <p:spPr bwMode="auto">
          <a:xfrm>
            <a:off x="11112733" y="592977"/>
            <a:ext cx="300210" cy="300210"/>
          </a:xfrm>
          <a:prstGeom prst="ellipse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5"/>
          <p:cNvSpPr>
            <a:spLocks noChangeArrowheads="1"/>
          </p:cNvSpPr>
          <p:nvPr userDrawn="1"/>
        </p:nvSpPr>
        <p:spPr bwMode="auto">
          <a:xfrm>
            <a:off x="612825" y="625231"/>
            <a:ext cx="305172" cy="300210"/>
          </a:xfrm>
          <a:prstGeom prst="ellipse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44112" y="2309881"/>
            <a:ext cx="11157392" cy="3686877"/>
            <a:chOff x="444112" y="2309881"/>
            <a:chExt cx="11157392" cy="3686877"/>
          </a:xfrm>
          <a:solidFill>
            <a:schemeClr val="bg1"/>
          </a:solidFill>
        </p:grpSpPr>
        <p:sp>
          <p:nvSpPr>
            <p:cNvPr id="14" name="Oval 16"/>
            <p:cNvSpPr>
              <a:spLocks noChangeArrowheads="1"/>
            </p:cNvSpPr>
            <p:nvPr userDrawn="1"/>
          </p:nvSpPr>
          <p:spPr bwMode="auto">
            <a:xfrm>
              <a:off x="10522237" y="3786120"/>
              <a:ext cx="235702" cy="24066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7"/>
            <p:cNvSpPr>
              <a:spLocks noChangeArrowheads="1"/>
            </p:cNvSpPr>
            <p:nvPr userDrawn="1"/>
          </p:nvSpPr>
          <p:spPr bwMode="auto">
            <a:xfrm>
              <a:off x="11470007" y="3396591"/>
              <a:ext cx="131497" cy="12901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8"/>
            <p:cNvSpPr>
              <a:spLocks noChangeArrowheads="1"/>
            </p:cNvSpPr>
            <p:nvPr userDrawn="1"/>
          </p:nvSpPr>
          <p:spPr bwMode="auto">
            <a:xfrm>
              <a:off x="702144" y="5329349"/>
              <a:ext cx="196005" cy="19352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9"/>
            <p:cNvSpPr>
              <a:spLocks noChangeArrowheads="1"/>
            </p:cNvSpPr>
            <p:nvPr userDrawn="1"/>
          </p:nvSpPr>
          <p:spPr bwMode="auto">
            <a:xfrm>
              <a:off x="444112" y="2309881"/>
              <a:ext cx="213372" cy="21585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20"/>
            <p:cNvSpPr>
              <a:spLocks noChangeArrowheads="1"/>
            </p:cNvSpPr>
            <p:nvPr userDrawn="1"/>
          </p:nvSpPr>
          <p:spPr bwMode="auto">
            <a:xfrm>
              <a:off x="1878173" y="2525734"/>
              <a:ext cx="215853" cy="21337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21"/>
            <p:cNvSpPr>
              <a:spLocks noChangeArrowheads="1"/>
            </p:cNvSpPr>
            <p:nvPr userDrawn="1"/>
          </p:nvSpPr>
          <p:spPr bwMode="auto">
            <a:xfrm>
              <a:off x="11276484" y="5741207"/>
              <a:ext cx="258032" cy="25555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5787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86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685800"/>
            <a:ext cx="5486400" cy="5486400"/>
          </a:xfrm>
          <a:custGeom>
            <a:avLst/>
            <a:gdLst>
              <a:gd name="connsiteX0" fmla="*/ 2743200 w 5486400"/>
              <a:gd name="connsiteY0" fmla="*/ 0 h 5486400"/>
              <a:gd name="connsiteX1" fmla="*/ 5486400 w 5486400"/>
              <a:gd name="connsiteY1" fmla="*/ 2743200 h 5486400"/>
              <a:gd name="connsiteX2" fmla="*/ 2743200 w 5486400"/>
              <a:gd name="connsiteY2" fmla="*/ 5486400 h 5486400"/>
              <a:gd name="connsiteX3" fmla="*/ 0 w 5486400"/>
              <a:gd name="connsiteY3" fmla="*/ 2743200 h 5486400"/>
              <a:gd name="connsiteX4" fmla="*/ 2743200 w 5486400"/>
              <a:gd name="connsiteY4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5486400">
                <a:moveTo>
                  <a:pt x="2743200" y="0"/>
                </a:moveTo>
                <a:cubicBezTo>
                  <a:pt x="4258228" y="0"/>
                  <a:pt x="5486400" y="1228172"/>
                  <a:pt x="5486400" y="2743200"/>
                </a:cubicBezTo>
                <a:cubicBezTo>
                  <a:pt x="5486400" y="4258228"/>
                  <a:pt x="4258228" y="5486400"/>
                  <a:pt x="2743200" y="5486400"/>
                </a:cubicBezTo>
                <a:cubicBezTo>
                  <a:pt x="1228172" y="5486400"/>
                  <a:pt x="0" y="4258228"/>
                  <a:pt x="0" y="2743200"/>
                </a:cubicBezTo>
                <a:cubicBezTo>
                  <a:pt x="0" y="1228172"/>
                  <a:pt x="1228172" y="0"/>
                  <a:pt x="27432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7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867400" y="685800"/>
            <a:ext cx="5486400" cy="5486400"/>
          </a:xfrm>
          <a:custGeom>
            <a:avLst/>
            <a:gdLst>
              <a:gd name="connsiteX0" fmla="*/ 0 w 5486400"/>
              <a:gd name="connsiteY0" fmla="*/ 0 h 5486400"/>
              <a:gd name="connsiteX1" fmla="*/ 5486400 w 5486400"/>
              <a:gd name="connsiteY1" fmla="*/ 0 h 5486400"/>
              <a:gd name="connsiteX2" fmla="*/ 5486400 w 5486400"/>
              <a:gd name="connsiteY2" fmla="*/ 5486400 h 5486400"/>
              <a:gd name="connsiteX3" fmla="*/ 0 w 548640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5486400">
                <a:moveTo>
                  <a:pt x="0" y="0"/>
                </a:moveTo>
                <a:lnTo>
                  <a:pt x="5486400" y="0"/>
                </a:lnTo>
                <a:lnTo>
                  <a:pt x="5486400" y="548640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5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1916289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2286000 w 2286000"/>
              <a:gd name="connsiteY1" fmla="*/ 1143000 h 2286000"/>
              <a:gd name="connsiteX2" fmla="*/ 1143000 w 2286000"/>
              <a:gd name="connsiteY2" fmla="*/ 2286000 h 2286000"/>
              <a:gd name="connsiteX3" fmla="*/ 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1774261" y="0"/>
                  <a:pt x="2286000" y="511739"/>
                  <a:pt x="2286000" y="1143000"/>
                </a:cubicBezTo>
                <a:cubicBezTo>
                  <a:pt x="2286000" y="1774261"/>
                  <a:pt x="1774261" y="2286000"/>
                  <a:pt x="1143000" y="2286000"/>
                </a:cubicBezTo>
                <a:cubicBezTo>
                  <a:pt x="511739" y="2286000"/>
                  <a:pt x="0" y="1774261"/>
                  <a:pt x="0" y="1143000"/>
                </a:cubicBezTo>
                <a:cubicBezTo>
                  <a:pt x="0" y="511739"/>
                  <a:pt x="511739" y="0"/>
                  <a:pt x="1143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3581400" y="1916289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2286000 w 2286000"/>
              <a:gd name="connsiteY1" fmla="*/ 1143000 h 2286000"/>
              <a:gd name="connsiteX2" fmla="*/ 1143000 w 2286000"/>
              <a:gd name="connsiteY2" fmla="*/ 2286000 h 2286000"/>
              <a:gd name="connsiteX3" fmla="*/ 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1774261" y="0"/>
                  <a:pt x="2286000" y="511739"/>
                  <a:pt x="2286000" y="1143000"/>
                </a:cubicBezTo>
                <a:cubicBezTo>
                  <a:pt x="2286000" y="1774261"/>
                  <a:pt x="1774261" y="2286000"/>
                  <a:pt x="1143000" y="2286000"/>
                </a:cubicBezTo>
                <a:cubicBezTo>
                  <a:pt x="511739" y="2286000"/>
                  <a:pt x="0" y="1774261"/>
                  <a:pt x="0" y="1143000"/>
                </a:cubicBezTo>
                <a:cubicBezTo>
                  <a:pt x="0" y="511739"/>
                  <a:pt x="511739" y="0"/>
                  <a:pt x="1143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6324600" y="1916289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2286000 w 2286000"/>
              <a:gd name="connsiteY1" fmla="*/ 1143000 h 2286000"/>
              <a:gd name="connsiteX2" fmla="*/ 1143000 w 2286000"/>
              <a:gd name="connsiteY2" fmla="*/ 2286000 h 2286000"/>
              <a:gd name="connsiteX3" fmla="*/ 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1774261" y="0"/>
                  <a:pt x="2286000" y="511739"/>
                  <a:pt x="2286000" y="1143000"/>
                </a:cubicBezTo>
                <a:cubicBezTo>
                  <a:pt x="2286000" y="1774261"/>
                  <a:pt x="1774261" y="2286000"/>
                  <a:pt x="1143000" y="2286000"/>
                </a:cubicBezTo>
                <a:cubicBezTo>
                  <a:pt x="511739" y="2286000"/>
                  <a:pt x="0" y="1774261"/>
                  <a:pt x="0" y="1143000"/>
                </a:cubicBezTo>
                <a:cubicBezTo>
                  <a:pt x="0" y="511739"/>
                  <a:pt x="511739" y="0"/>
                  <a:pt x="1143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9067800" y="1916289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2286000 w 2286000"/>
              <a:gd name="connsiteY1" fmla="*/ 1143000 h 2286000"/>
              <a:gd name="connsiteX2" fmla="*/ 1143000 w 2286000"/>
              <a:gd name="connsiteY2" fmla="*/ 2286000 h 2286000"/>
              <a:gd name="connsiteX3" fmla="*/ 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1774261" y="0"/>
                  <a:pt x="2286000" y="511739"/>
                  <a:pt x="2286000" y="1143000"/>
                </a:cubicBezTo>
                <a:cubicBezTo>
                  <a:pt x="2286000" y="1774261"/>
                  <a:pt x="1774261" y="2286000"/>
                  <a:pt x="1143000" y="2286000"/>
                </a:cubicBezTo>
                <a:cubicBezTo>
                  <a:pt x="511739" y="2286000"/>
                  <a:pt x="0" y="1774261"/>
                  <a:pt x="0" y="1143000"/>
                </a:cubicBezTo>
                <a:cubicBezTo>
                  <a:pt x="0" y="511739"/>
                  <a:pt x="511739" y="0"/>
                  <a:pt x="1143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2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2103692"/>
            <a:ext cx="3200400" cy="2286000"/>
          </a:xfrm>
          <a:custGeom>
            <a:avLst/>
            <a:gdLst>
              <a:gd name="connsiteX0" fmla="*/ 0 w 3200400"/>
              <a:gd name="connsiteY0" fmla="*/ 0 h 2286000"/>
              <a:gd name="connsiteX1" fmla="*/ 3200400 w 3200400"/>
              <a:gd name="connsiteY1" fmla="*/ 0 h 2286000"/>
              <a:gd name="connsiteX2" fmla="*/ 3200400 w 3200400"/>
              <a:gd name="connsiteY2" fmla="*/ 2286000 h 2286000"/>
              <a:gd name="connsiteX3" fmla="*/ 0 w 3200400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2286000">
                <a:moveTo>
                  <a:pt x="0" y="0"/>
                </a:moveTo>
                <a:lnTo>
                  <a:pt x="3200400" y="0"/>
                </a:lnTo>
                <a:lnTo>
                  <a:pt x="3200400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495843" y="2103692"/>
            <a:ext cx="3200400" cy="2286000"/>
          </a:xfrm>
          <a:custGeom>
            <a:avLst/>
            <a:gdLst>
              <a:gd name="connsiteX0" fmla="*/ 0 w 3200400"/>
              <a:gd name="connsiteY0" fmla="*/ 0 h 2286000"/>
              <a:gd name="connsiteX1" fmla="*/ 3200400 w 3200400"/>
              <a:gd name="connsiteY1" fmla="*/ 0 h 2286000"/>
              <a:gd name="connsiteX2" fmla="*/ 3200400 w 3200400"/>
              <a:gd name="connsiteY2" fmla="*/ 2286000 h 2286000"/>
              <a:gd name="connsiteX3" fmla="*/ 0 w 3200400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2286000">
                <a:moveTo>
                  <a:pt x="0" y="0"/>
                </a:moveTo>
                <a:lnTo>
                  <a:pt x="3200400" y="0"/>
                </a:lnTo>
                <a:lnTo>
                  <a:pt x="3200400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8153486" y="2103692"/>
            <a:ext cx="3200400" cy="2286000"/>
          </a:xfrm>
          <a:custGeom>
            <a:avLst/>
            <a:gdLst>
              <a:gd name="connsiteX0" fmla="*/ 0 w 3200400"/>
              <a:gd name="connsiteY0" fmla="*/ 0 h 2286000"/>
              <a:gd name="connsiteX1" fmla="*/ 3200400 w 3200400"/>
              <a:gd name="connsiteY1" fmla="*/ 0 h 2286000"/>
              <a:gd name="connsiteX2" fmla="*/ 3200400 w 3200400"/>
              <a:gd name="connsiteY2" fmla="*/ 2286000 h 2286000"/>
              <a:gd name="connsiteX3" fmla="*/ 0 w 3200400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2286000">
                <a:moveTo>
                  <a:pt x="0" y="0"/>
                </a:moveTo>
                <a:lnTo>
                  <a:pt x="3200400" y="0"/>
                </a:lnTo>
                <a:lnTo>
                  <a:pt x="3200400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6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083839" y="1975200"/>
            <a:ext cx="2014482" cy="4308556"/>
          </a:xfrm>
          <a:custGeom>
            <a:avLst/>
            <a:gdLst>
              <a:gd name="connsiteX0" fmla="*/ 178034 w 2014482"/>
              <a:gd name="connsiteY0" fmla="*/ 0 h 4308556"/>
              <a:gd name="connsiteX1" fmla="*/ 425184 w 2014482"/>
              <a:gd name="connsiteY1" fmla="*/ 0 h 4308556"/>
              <a:gd name="connsiteX2" fmla="*/ 440823 w 2014482"/>
              <a:gd name="connsiteY2" fmla="*/ 11528 h 4308556"/>
              <a:gd name="connsiteX3" fmla="*/ 445525 w 2014482"/>
              <a:gd name="connsiteY3" fmla="*/ 33958 h 4308556"/>
              <a:gd name="connsiteX4" fmla="*/ 446867 w 2014482"/>
              <a:gd name="connsiteY4" fmla="*/ 55435 h 4308556"/>
              <a:gd name="connsiteX5" fmla="*/ 561494 w 2014482"/>
              <a:gd name="connsiteY5" fmla="*/ 157007 h 4308556"/>
              <a:gd name="connsiteX6" fmla="*/ 1444930 w 2014482"/>
              <a:gd name="connsiteY6" fmla="*/ 157456 h 4308556"/>
              <a:gd name="connsiteX7" fmla="*/ 1554630 w 2014482"/>
              <a:gd name="connsiteY7" fmla="*/ 94364 h 4308556"/>
              <a:gd name="connsiteX8" fmla="*/ 1567168 w 2014482"/>
              <a:gd name="connsiteY8" fmla="*/ 33958 h 4308556"/>
              <a:gd name="connsiteX9" fmla="*/ 1572262 w 2014482"/>
              <a:gd name="connsiteY9" fmla="*/ 11528 h 4308556"/>
              <a:gd name="connsiteX10" fmla="*/ 1587949 w 2014482"/>
              <a:gd name="connsiteY10" fmla="*/ 0 h 4308556"/>
              <a:gd name="connsiteX11" fmla="*/ 1838524 w 2014482"/>
              <a:gd name="connsiteY11" fmla="*/ 0 h 4308556"/>
              <a:gd name="connsiteX12" fmla="*/ 1840750 w 2014482"/>
              <a:gd name="connsiteY12" fmla="*/ 398 h 4308556"/>
              <a:gd name="connsiteX13" fmla="*/ 2014482 w 2014482"/>
              <a:gd name="connsiteY13" fmla="*/ 206676 h 4308556"/>
              <a:gd name="connsiteX14" fmla="*/ 2014482 w 2014482"/>
              <a:gd name="connsiteY14" fmla="*/ 4149224 h 4308556"/>
              <a:gd name="connsiteX15" fmla="*/ 2012243 w 2014482"/>
              <a:gd name="connsiteY15" fmla="*/ 4183231 h 4308556"/>
              <a:gd name="connsiteX16" fmla="*/ 1967490 w 2014482"/>
              <a:gd name="connsiteY16" fmla="*/ 4283280 h 4308556"/>
              <a:gd name="connsiteX17" fmla="*/ 1940405 w 2014482"/>
              <a:gd name="connsiteY17" fmla="*/ 4308556 h 4308556"/>
              <a:gd name="connsiteX18" fmla="*/ 74330 w 2014482"/>
              <a:gd name="connsiteY18" fmla="*/ 4308556 h 4308556"/>
              <a:gd name="connsiteX19" fmla="*/ 55774 w 2014482"/>
              <a:gd name="connsiteY19" fmla="*/ 4293069 h 4308556"/>
              <a:gd name="connsiteX20" fmla="*/ 7164 w 2014482"/>
              <a:gd name="connsiteY20" fmla="*/ 4205605 h 4308556"/>
              <a:gd name="connsiteX21" fmla="*/ 0 w 2014482"/>
              <a:gd name="connsiteY21" fmla="*/ 4171598 h 4308556"/>
              <a:gd name="connsiteX22" fmla="*/ 0 w 2014482"/>
              <a:gd name="connsiteY22" fmla="*/ 184304 h 4308556"/>
              <a:gd name="connsiteX23" fmla="*/ 1791 w 2014482"/>
              <a:gd name="connsiteY23" fmla="*/ 178487 h 4308556"/>
              <a:gd name="connsiteX24" fmla="*/ 148209 w 2014482"/>
              <a:gd name="connsiteY24" fmla="*/ 6663 h 43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14482" h="4308556">
                <a:moveTo>
                  <a:pt x="178034" y="0"/>
                </a:moveTo>
                <a:lnTo>
                  <a:pt x="425184" y="0"/>
                </a:lnTo>
                <a:lnTo>
                  <a:pt x="440823" y="11528"/>
                </a:lnTo>
                <a:cubicBezTo>
                  <a:pt x="444516" y="17514"/>
                  <a:pt x="445971" y="25008"/>
                  <a:pt x="445525" y="33958"/>
                </a:cubicBezTo>
                <a:cubicBezTo>
                  <a:pt x="445076" y="41117"/>
                  <a:pt x="445971" y="48276"/>
                  <a:pt x="446867" y="55435"/>
                </a:cubicBezTo>
                <a:cubicBezTo>
                  <a:pt x="451792" y="109130"/>
                  <a:pt x="499703" y="157007"/>
                  <a:pt x="561494" y="157007"/>
                </a:cubicBezTo>
                <a:cubicBezTo>
                  <a:pt x="856122" y="157456"/>
                  <a:pt x="1150750" y="157456"/>
                  <a:pt x="1444930" y="157456"/>
                </a:cubicBezTo>
                <a:cubicBezTo>
                  <a:pt x="1493737" y="157456"/>
                  <a:pt x="1530453" y="136872"/>
                  <a:pt x="1554630" y="94364"/>
                </a:cubicBezTo>
                <a:cubicBezTo>
                  <a:pt x="1565378" y="75123"/>
                  <a:pt x="1567168" y="54542"/>
                  <a:pt x="1567168" y="33958"/>
                </a:cubicBezTo>
                <a:cubicBezTo>
                  <a:pt x="1567168" y="25008"/>
                  <a:pt x="1568624" y="17514"/>
                  <a:pt x="1572262" y="11528"/>
                </a:cubicBezTo>
                <a:lnTo>
                  <a:pt x="1587949" y="0"/>
                </a:lnTo>
                <a:lnTo>
                  <a:pt x="1838524" y="0"/>
                </a:lnTo>
                <a:lnTo>
                  <a:pt x="1840750" y="398"/>
                </a:lnTo>
                <a:cubicBezTo>
                  <a:pt x="1943289" y="17849"/>
                  <a:pt x="2014482" y="101972"/>
                  <a:pt x="2014482" y="206676"/>
                </a:cubicBezTo>
                <a:cubicBezTo>
                  <a:pt x="2014482" y="1520858"/>
                  <a:pt x="2014482" y="2835042"/>
                  <a:pt x="2014482" y="4149224"/>
                </a:cubicBezTo>
                <a:cubicBezTo>
                  <a:pt x="2014482" y="4160860"/>
                  <a:pt x="2014034" y="4172045"/>
                  <a:pt x="2012243" y="4183231"/>
                </a:cubicBezTo>
                <a:cubicBezTo>
                  <a:pt x="2006031" y="4221489"/>
                  <a:pt x="1990247" y="4255594"/>
                  <a:pt x="1967490" y="4283280"/>
                </a:cubicBezTo>
                <a:lnTo>
                  <a:pt x="1940405" y="4308556"/>
                </a:lnTo>
                <a:lnTo>
                  <a:pt x="74330" y="4308556"/>
                </a:lnTo>
                <a:lnTo>
                  <a:pt x="55774" y="4293069"/>
                </a:lnTo>
                <a:cubicBezTo>
                  <a:pt x="33085" y="4268948"/>
                  <a:pt x="16063" y="4239165"/>
                  <a:pt x="7164" y="4205605"/>
                </a:cubicBezTo>
                <a:cubicBezTo>
                  <a:pt x="4031" y="4194418"/>
                  <a:pt x="2239" y="4182784"/>
                  <a:pt x="0" y="4171598"/>
                </a:cubicBezTo>
                <a:cubicBezTo>
                  <a:pt x="0" y="2842649"/>
                  <a:pt x="0" y="1513252"/>
                  <a:pt x="0" y="184304"/>
                </a:cubicBezTo>
                <a:cubicBezTo>
                  <a:pt x="447" y="182514"/>
                  <a:pt x="1343" y="180277"/>
                  <a:pt x="1791" y="178487"/>
                </a:cubicBezTo>
                <a:cubicBezTo>
                  <a:pt x="15671" y="91232"/>
                  <a:pt x="64478" y="33958"/>
                  <a:pt x="148209" y="66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685800"/>
            <a:ext cx="5486400" cy="5486400"/>
          </a:xfrm>
          <a:custGeom>
            <a:avLst/>
            <a:gdLst>
              <a:gd name="connsiteX0" fmla="*/ 0 w 5486400"/>
              <a:gd name="connsiteY0" fmla="*/ 0 h 5486400"/>
              <a:gd name="connsiteX1" fmla="*/ 5486400 w 5486400"/>
              <a:gd name="connsiteY1" fmla="*/ 0 h 5486400"/>
              <a:gd name="connsiteX2" fmla="*/ 5486400 w 5486400"/>
              <a:gd name="connsiteY2" fmla="*/ 5486400 h 5486400"/>
              <a:gd name="connsiteX3" fmla="*/ 0 w 548640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5486400">
                <a:moveTo>
                  <a:pt x="0" y="0"/>
                </a:moveTo>
                <a:lnTo>
                  <a:pt x="5486400" y="0"/>
                </a:lnTo>
                <a:lnTo>
                  <a:pt x="5486400" y="548640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 userDrawn="1"/>
        </p:nvSpPr>
        <p:spPr bwMode="auto">
          <a:xfrm>
            <a:off x="-92596" y="-132882"/>
            <a:ext cx="11766052" cy="5194276"/>
          </a:xfrm>
          <a:custGeom>
            <a:avLst/>
            <a:gdLst>
              <a:gd name="T0" fmla="*/ 2814 w 2827"/>
              <a:gd name="T1" fmla="*/ 4 h 1247"/>
              <a:gd name="T2" fmla="*/ 2522 w 2827"/>
              <a:gd name="T3" fmla="*/ 299 h 1247"/>
              <a:gd name="T4" fmla="*/ 2501 w 2827"/>
              <a:gd name="T5" fmla="*/ 510 h 1247"/>
              <a:gd name="T6" fmla="*/ 2510 w 2827"/>
              <a:gd name="T7" fmla="*/ 742 h 1247"/>
              <a:gd name="T8" fmla="*/ 2400 w 2827"/>
              <a:gd name="T9" fmla="*/ 908 h 1247"/>
              <a:gd name="T10" fmla="*/ 2227 w 2827"/>
              <a:gd name="T11" fmla="*/ 966 h 1247"/>
              <a:gd name="T12" fmla="*/ 1812 w 2827"/>
              <a:gd name="T13" fmla="*/ 888 h 1247"/>
              <a:gd name="T14" fmla="*/ 1394 w 2827"/>
              <a:gd name="T15" fmla="*/ 873 h 1247"/>
              <a:gd name="T16" fmla="*/ 1230 w 2827"/>
              <a:gd name="T17" fmla="*/ 970 h 1247"/>
              <a:gd name="T18" fmla="*/ 1079 w 2827"/>
              <a:gd name="T19" fmla="*/ 1142 h 1247"/>
              <a:gd name="T20" fmla="*/ 875 w 2827"/>
              <a:gd name="T21" fmla="*/ 1190 h 1247"/>
              <a:gd name="T22" fmla="*/ 750 w 2827"/>
              <a:gd name="T23" fmla="*/ 1047 h 1247"/>
              <a:gd name="T24" fmla="*/ 673 w 2827"/>
              <a:gd name="T25" fmla="*/ 825 h 1247"/>
              <a:gd name="T26" fmla="*/ 636 w 2827"/>
              <a:gd name="T27" fmla="*/ 585 h 1247"/>
              <a:gd name="T28" fmla="*/ 467 w 2827"/>
              <a:gd name="T29" fmla="*/ 207 h 1247"/>
              <a:gd name="T30" fmla="*/ 113 w 2827"/>
              <a:gd name="T31" fmla="*/ 17 h 1247"/>
              <a:gd name="T32" fmla="*/ 8 w 2827"/>
              <a:gd name="T33" fmla="*/ 13 h 1247"/>
              <a:gd name="T34" fmla="*/ 8 w 2827"/>
              <a:gd name="T35" fmla="*/ 25 h 1247"/>
              <a:gd name="T36" fmla="*/ 416 w 2827"/>
              <a:gd name="T37" fmla="*/ 173 h 1247"/>
              <a:gd name="T38" fmla="*/ 618 w 2827"/>
              <a:gd name="T39" fmla="*/ 551 h 1247"/>
              <a:gd name="T40" fmla="*/ 654 w 2827"/>
              <a:gd name="T41" fmla="*/ 793 h 1247"/>
              <a:gd name="T42" fmla="*/ 722 w 2827"/>
              <a:gd name="T43" fmla="*/ 1014 h 1247"/>
              <a:gd name="T44" fmla="*/ 982 w 2827"/>
              <a:gd name="T45" fmla="*/ 1212 h 1247"/>
              <a:gd name="T46" fmla="*/ 1144 w 2827"/>
              <a:gd name="T47" fmla="*/ 1087 h 1247"/>
              <a:gd name="T48" fmla="*/ 1302 w 2827"/>
              <a:gd name="T49" fmla="*/ 930 h 1247"/>
              <a:gd name="T50" fmla="*/ 1731 w 2827"/>
              <a:gd name="T51" fmla="*/ 878 h 1247"/>
              <a:gd name="T52" fmla="*/ 2150 w 2827"/>
              <a:gd name="T53" fmla="*/ 980 h 1247"/>
              <a:gd name="T54" fmla="*/ 2465 w 2827"/>
              <a:gd name="T55" fmla="*/ 864 h 1247"/>
              <a:gd name="T56" fmla="*/ 2531 w 2827"/>
              <a:gd name="T57" fmla="*/ 686 h 1247"/>
              <a:gd name="T58" fmla="*/ 2507 w 2827"/>
              <a:gd name="T59" fmla="*/ 455 h 1247"/>
              <a:gd name="T60" fmla="*/ 2727 w 2827"/>
              <a:gd name="T61" fmla="*/ 73 h 1247"/>
              <a:gd name="T62" fmla="*/ 2820 w 2827"/>
              <a:gd name="T63" fmla="*/ 14 h 1247"/>
              <a:gd name="T64" fmla="*/ 2814 w 2827"/>
              <a:gd name="T65" fmla="*/ 4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27" h="1247">
                <a:moveTo>
                  <a:pt x="2814" y="4"/>
                </a:moveTo>
                <a:cubicBezTo>
                  <a:pt x="2692" y="73"/>
                  <a:pt x="2576" y="165"/>
                  <a:pt x="2522" y="299"/>
                </a:cubicBezTo>
                <a:cubicBezTo>
                  <a:pt x="2494" y="367"/>
                  <a:pt x="2490" y="437"/>
                  <a:pt x="2501" y="510"/>
                </a:cubicBezTo>
                <a:cubicBezTo>
                  <a:pt x="2513" y="588"/>
                  <a:pt x="2529" y="663"/>
                  <a:pt x="2510" y="742"/>
                </a:cubicBezTo>
                <a:cubicBezTo>
                  <a:pt x="2495" y="809"/>
                  <a:pt x="2457" y="869"/>
                  <a:pt x="2400" y="908"/>
                </a:cubicBezTo>
                <a:cubicBezTo>
                  <a:pt x="2349" y="943"/>
                  <a:pt x="2288" y="960"/>
                  <a:pt x="2227" y="966"/>
                </a:cubicBezTo>
                <a:cubicBezTo>
                  <a:pt x="2083" y="980"/>
                  <a:pt x="1948" y="928"/>
                  <a:pt x="1812" y="888"/>
                </a:cubicBezTo>
                <a:cubicBezTo>
                  <a:pt x="1674" y="847"/>
                  <a:pt x="1533" y="825"/>
                  <a:pt x="1394" y="873"/>
                </a:cubicBezTo>
                <a:cubicBezTo>
                  <a:pt x="1334" y="894"/>
                  <a:pt x="1277" y="926"/>
                  <a:pt x="1230" y="970"/>
                </a:cubicBezTo>
                <a:cubicBezTo>
                  <a:pt x="1173" y="1021"/>
                  <a:pt x="1135" y="1090"/>
                  <a:pt x="1079" y="1142"/>
                </a:cubicBezTo>
                <a:cubicBezTo>
                  <a:pt x="1024" y="1193"/>
                  <a:pt x="947" y="1226"/>
                  <a:pt x="875" y="1190"/>
                </a:cubicBezTo>
                <a:cubicBezTo>
                  <a:pt x="817" y="1162"/>
                  <a:pt x="778" y="1103"/>
                  <a:pt x="750" y="1047"/>
                </a:cubicBezTo>
                <a:cubicBezTo>
                  <a:pt x="716" y="977"/>
                  <a:pt x="691" y="901"/>
                  <a:pt x="673" y="825"/>
                </a:cubicBezTo>
                <a:cubicBezTo>
                  <a:pt x="655" y="746"/>
                  <a:pt x="649" y="665"/>
                  <a:pt x="636" y="585"/>
                </a:cubicBezTo>
                <a:cubicBezTo>
                  <a:pt x="615" y="446"/>
                  <a:pt x="562" y="314"/>
                  <a:pt x="467" y="207"/>
                </a:cubicBezTo>
                <a:cubicBezTo>
                  <a:pt x="376" y="105"/>
                  <a:pt x="250" y="35"/>
                  <a:pt x="113" y="17"/>
                </a:cubicBezTo>
                <a:cubicBezTo>
                  <a:pt x="78" y="12"/>
                  <a:pt x="43" y="11"/>
                  <a:pt x="8" y="13"/>
                </a:cubicBezTo>
                <a:cubicBezTo>
                  <a:pt x="0" y="13"/>
                  <a:pt x="0" y="25"/>
                  <a:pt x="8" y="25"/>
                </a:cubicBezTo>
                <a:cubicBezTo>
                  <a:pt x="157" y="16"/>
                  <a:pt x="306" y="72"/>
                  <a:pt x="416" y="173"/>
                </a:cubicBezTo>
                <a:cubicBezTo>
                  <a:pt x="525" y="272"/>
                  <a:pt x="592" y="407"/>
                  <a:pt x="618" y="551"/>
                </a:cubicBezTo>
                <a:cubicBezTo>
                  <a:pt x="633" y="631"/>
                  <a:pt x="639" y="713"/>
                  <a:pt x="654" y="793"/>
                </a:cubicBezTo>
                <a:cubicBezTo>
                  <a:pt x="669" y="868"/>
                  <a:pt x="692" y="942"/>
                  <a:pt x="722" y="1014"/>
                </a:cubicBezTo>
                <a:cubicBezTo>
                  <a:pt x="766" y="1117"/>
                  <a:pt x="851" y="1247"/>
                  <a:pt x="982" y="1212"/>
                </a:cubicBezTo>
                <a:cubicBezTo>
                  <a:pt x="1051" y="1194"/>
                  <a:pt x="1101" y="1141"/>
                  <a:pt x="1144" y="1087"/>
                </a:cubicBezTo>
                <a:cubicBezTo>
                  <a:pt x="1191" y="1028"/>
                  <a:pt x="1237" y="970"/>
                  <a:pt x="1302" y="930"/>
                </a:cubicBezTo>
                <a:cubicBezTo>
                  <a:pt x="1433" y="849"/>
                  <a:pt x="1585" y="843"/>
                  <a:pt x="1731" y="878"/>
                </a:cubicBezTo>
                <a:cubicBezTo>
                  <a:pt x="1871" y="912"/>
                  <a:pt x="2005" y="974"/>
                  <a:pt x="2150" y="980"/>
                </a:cubicBezTo>
                <a:cubicBezTo>
                  <a:pt x="2264" y="985"/>
                  <a:pt x="2390" y="957"/>
                  <a:pt x="2465" y="864"/>
                </a:cubicBezTo>
                <a:cubicBezTo>
                  <a:pt x="2506" y="814"/>
                  <a:pt x="2526" y="750"/>
                  <a:pt x="2531" y="686"/>
                </a:cubicBezTo>
                <a:cubicBezTo>
                  <a:pt x="2536" y="608"/>
                  <a:pt x="2511" y="533"/>
                  <a:pt x="2507" y="455"/>
                </a:cubicBezTo>
                <a:cubicBezTo>
                  <a:pt x="2498" y="296"/>
                  <a:pt x="2604" y="161"/>
                  <a:pt x="2727" y="73"/>
                </a:cubicBezTo>
                <a:cubicBezTo>
                  <a:pt x="2757" y="51"/>
                  <a:pt x="2788" y="32"/>
                  <a:pt x="2820" y="14"/>
                </a:cubicBezTo>
                <a:cubicBezTo>
                  <a:pt x="2827" y="10"/>
                  <a:pt x="2821" y="0"/>
                  <a:pt x="2814" y="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reeform 2"/>
          <p:cNvSpPr>
            <a:spLocks/>
          </p:cNvSpPr>
          <p:nvPr userDrawn="1"/>
        </p:nvSpPr>
        <p:spPr bwMode="auto">
          <a:xfrm>
            <a:off x="0" y="240664"/>
            <a:ext cx="12192000" cy="6617331"/>
          </a:xfrm>
          <a:custGeom>
            <a:avLst/>
            <a:gdLst>
              <a:gd name="connsiteX0" fmla="*/ 12192000 w 12192000"/>
              <a:gd name="connsiteY0" fmla="*/ 0 h 6617331"/>
              <a:gd name="connsiteX1" fmla="*/ 12185104 w 12192000"/>
              <a:gd name="connsiteY1" fmla="*/ 6603731 h 6617331"/>
              <a:gd name="connsiteX2" fmla="*/ 12185090 w 12192000"/>
              <a:gd name="connsiteY2" fmla="*/ 6617331 h 6617331"/>
              <a:gd name="connsiteX3" fmla="*/ 0 w 12192000"/>
              <a:gd name="connsiteY3" fmla="*/ 6617331 h 6617331"/>
              <a:gd name="connsiteX4" fmla="*/ 0 w 12192000"/>
              <a:gd name="connsiteY4" fmla="*/ 5563788 h 6617331"/>
              <a:gd name="connsiteX5" fmla="*/ 0 w 12192000"/>
              <a:gd name="connsiteY5" fmla="*/ 2286830 h 6617331"/>
              <a:gd name="connsiteX6" fmla="*/ 0 w 12192000"/>
              <a:gd name="connsiteY6" fmla="*/ 817393 h 6617331"/>
              <a:gd name="connsiteX7" fmla="*/ 24321 w 12192000"/>
              <a:gd name="connsiteY7" fmla="*/ 811598 h 6617331"/>
              <a:gd name="connsiteX8" fmla="*/ 24336 w 12192000"/>
              <a:gd name="connsiteY8" fmla="*/ 807273 h 6617331"/>
              <a:gd name="connsiteX9" fmla="*/ 62520 w 12192000"/>
              <a:gd name="connsiteY9" fmla="*/ 802497 h 6617331"/>
              <a:gd name="connsiteX10" fmla="*/ 87890 w 12192000"/>
              <a:gd name="connsiteY10" fmla="*/ 796453 h 6617331"/>
              <a:gd name="connsiteX11" fmla="*/ 187675 w 12192000"/>
              <a:gd name="connsiteY11" fmla="*/ 784764 h 6617331"/>
              <a:gd name="connsiteX12" fmla="*/ 211753 w 12192000"/>
              <a:gd name="connsiteY12" fmla="*/ 783831 h 6617331"/>
              <a:gd name="connsiteX13" fmla="*/ 271064 w 12192000"/>
              <a:gd name="connsiteY13" fmla="*/ 776413 h 6617331"/>
              <a:gd name="connsiteX14" fmla="*/ 1910324 w 12192000"/>
              <a:gd name="connsiteY14" fmla="*/ 1363034 h 6617331"/>
              <a:gd name="connsiteX15" fmla="*/ 2786396 w 12192000"/>
              <a:gd name="connsiteY15" fmla="*/ 3156072 h 6617331"/>
              <a:gd name="connsiteX16" fmla="*/ 4149174 w 12192000"/>
              <a:gd name="connsiteY16" fmla="*/ 4506936 h 6617331"/>
              <a:gd name="connsiteX17" fmla="*/ 4656160 w 12192000"/>
              <a:gd name="connsiteY17" fmla="*/ 4454200 h 6617331"/>
              <a:gd name="connsiteX18" fmla="*/ 5548455 w 12192000"/>
              <a:gd name="connsiteY18" fmla="*/ 3586077 h 6617331"/>
              <a:gd name="connsiteX19" fmla="*/ 7012631 w 12192000"/>
              <a:gd name="connsiteY19" fmla="*/ 3452208 h 6617331"/>
              <a:gd name="connsiteX20" fmla="*/ 8464639 w 12192000"/>
              <a:gd name="connsiteY20" fmla="*/ 3939005 h 6617331"/>
              <a:gd name="connsiteX21" fmla="*/ 10281677 w 12192000"/>
              <a:gd name="connsiteY21" fmla="*/ 3435981 h 6617331"/>
              <a:gd name="connsiteX22" fmla="*/ 11105022 w 12192000"/>
              <a:gd name="connsiteY22" fmla="*/ 1683509 h 6617331"/>
              <a:gd name="connsiteX23" fmla="*/ 12192000 w 12192000"/>
              <a:gd name="connsiteY23" fmla="*/ 0 h 66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2000" h="6617331">
                <a:moveTo>
                  <a:pt x="12192000" y="0"/>
                </a:moveTo>
                <a:cubicBezTo>
                  <a:pt x="12188198" y="3641476"/>
                  <a:pt x="12186177" y="5576010"/>
                  <a:pt x="12185104" y="6603731"/>
                </a:cubicBezTo>
                <a:lnTo>
                  <a:pt x="12185090" y="6617331"/>
                </a:lnTo>
                <a:lnTo>
                  <a:pt x="0" y="6617331"/>
                </a:lnTo>
                <a:lnTo>
                  <a:pt x="0" y="5563788"/>
                </a:lnTo>
                <a:lnTo>
                  <a:pt x="0" y="2286830"/>
                </a:lnTo>
                <a:lnTo>
                  <a:pt x="0" y="817393"/>
                </a:lnTo>
                <a:lnTo>
                  <a:pt x="24321" y="811598"/>
                </a:lnTo>
                <a:lnTo>
                  <a:pt x="24336" y="807273"/>
                </a:lnTo>
                <a:lnTo>
                  <a:pt x="62520" y="802497"/>
                </a:lnTo>
                <a:lnTo>
                  <a:pt x="87890" y="796453"/>
                </a:lnTo>
                <a:cubicBezTo>
                  <a:pt x="120601" y="791315"/>
                  <a:pt x="153890" y="787398"/>
                  <a:pt x="187675" y="784764"/>
                </a:cubicBezTo>
                <a:lnTo>
                  <a:pt x="211753" y="783831"/>
                </a:lnTo>
                <a:lnTo>
                  <a:pt x="271064" y="776413"/>
                </a:lnTo>
                <a:cubicBezTo>
                  <a:pt x="859405" y="738754"/>
                  <a:pt x="1519945" y="940636"/>
                  <a:pt x="1910324" y="1363034"/>
                </a:cubicBezTo>
                <a:cubicBezTo>
                  <a:pt x="2360527" y="1853888"/>
                  <a:pt x="2526819" y="2535405"/>
                  <a:pt x="2786396" y="3156072"/>
                </a:cubicBezTo>
                <a:cubicBezTo>
                  <a:pt x="3041917" y="3772683"/>
                  <a:pt x="3488064" y="4405520"/>
                  <a:pt x="4149174" y="4506936"/>
                </a:cubicBezTo>
                <a:cubicBezTo>
                  <a:pt x="4319521" y="4535333"/>
                  <a:pt x="4497980" y="4523163"/>
                  <a:pt x="4656160" y="4454200"/>
                </a:cubicBezTo>
                <a:cubicBezTo>
                  <a:pt x="5041471" y="4283821"/>
                  <a:pt x="5215873" y="3837589"/>
                  <a:pt x="5548455" y="3586077"/>
                </a:cubicBezTo>
                <a:cubicBezTo>
                  <a:pt x="5954044" y="3277772"/>
                  <a:pt x="6525924" y="3306169"/>
                  <a:pt x="7012631" y="3452208"/>
                </a:cubicBezTo>
                <a:cubicBezTo>
                  <a:pt x="7503393" y="3598247"/>
                  <a:pt x="7961709" y="3845702"/>
                  <a:pt x="8464639" y="3939005"/>
                </a:cubicBezTo>
                <a:cubicBezTo>
                  <a:pt x="9105469" y="4056648"/>
                  <a:pt x="9811194" y="3894382"/>
                  <a:pt x="10281677" y="3435981"/>
                </a:cubicBezTo>
                <a:cubicBezTo>
                  <a:pt x="10748104" y="2977580"/>
                  <a:pt x="10922507" y="2312290"/>
                  <a:pt x="11105022" y="1683509"/>
                </a:cubicBezTo>
                <a:cubicBezTo>
                  <a:pt x="11287537" y="1054729"/>
                  <a:pt x="11660679" y="381325"/>
                  <a:pt x="1219200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Oval 7"/>
          <p:cNvSpPr>
            <a:spLocks noChangeArrowheads="1"/>
          </p:cNvSpPr>
          <p:nvPr userDrawn="1"/>
        </p:nvSpPr>
        <p:spPr bwMode="auto">
          <a:xfrm>
            <a:off x="3582672" y="3332084"/>
            <a:ext cx="173675" cy="173675"/>
          </a:xfrm>
          <a:prstGeom prst="ellipse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8"/>
          <p:cNvSpPr>
            <a:spLocks noChangeArrowheads="1"/>
          </p:cNvSpPr>
          <p:nvPr userDrawn="1"/>
        </p:nvSpPr>
        <p:spPr bwMode="auto">
          <a:xfrm>
            <a:off x="9462818" y="1401807"/>
            <a:ext cx="129016" cy="129016"/>
          </a:xfrm>
          <a:prstGeom prst="ellipse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9"/>
          <p:cNvSpPr>
            <a:spLocks noChangeArrowheads="1"/>
          </p:cNvSpPr>
          <p:nvPr userDrawn="1"/>
        </p:nvSpPr>
        <p:spPr bwMode="auto">
          <a:xfrm>
            <a:off x="10561934" y="2168459"/>
            <a:ext cx="129016" cy="129016"/>
          </a:xfrm>
          <a:prstGeom prst="ellipse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0"/>
          <p:cNvSpPr>
            <a:spLocks noChangeArrowheads="1"/>
          </p:cNvSpPr>
          <p:nvPr userDrawn="1"/>
        </p:nvSpPr>
        <p:spPr bwMode="auto">
          <a:xfrm>
            <a:off x="2255297" y="612825"/>
            <a:ext cx="235702" cy="235702"/>
          </a:xfrm>
          <a:prstGeom prst="ellipse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1"/>
          <p:cNvSpPr>
            <a:spLocks noChangeArrowheads="1"/>
          </p:cNvSpPr>
          <p:nvPr userDrawn="1"/>
        </p:nvSpPr>
        <p:spPr bwMode="auto">
          <a:xfrm>
            <a:off x="4036708" y="4304665"/>
            <a:ext cx="193524" cy="196005"/>
          </a:xfrm>
          <a:prstGeom prst="ellipse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 userDrawn="1"/>
        </p:nvSpPr>
        <p:spPr bwMode="auto">
          <a:xfrm>
            <a:off x="8319043" y="612825"/>
            <a:ext cx="300210" cy="300210"/>
          </a:xfrm>
          <a:prstGeom prst="ellipse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3"/>
          <p:cNvSpPr>
            <a:spLocks noChangeArrowheads="1"/>
          </p:cNvSpPr>
          <p:nvPr userDrawn="1"/>
        </p:nvSpPr>
        <p:spPr bwMode="auto">
          <a:xfrm>
            <a:off x="8338891" y="3421402"/>
            <a:ext cx="176156" cy="171194"/>
          </a:xfrm>
          <a:prstGeom prst="ellipse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4"/>
          <p:cNvSpPr>
            <a:spLocks noChangeArrowheads="1"/>
          </p:cNvSpPr>
          <p:nvPr userDrawn="1"/>
        </p:nvSpPr>
        <p:spPr bwMode="auto">
          <a:xfrm>
            <a:off x="11112733" y="592977"/>
            <a:ext cx="300210" cy="300210"/>
          </a:xfrm>
          <a:prstGeom prst="ellipse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5"/>
          <p:cNvSpPr>
            <a:spLocks noChangeArrowheads="1"/>
          </p:cNvSpPr>
          <p:nvPr userDrawn="1"/>
        </p:nvSpPr>
        <p:spPr bwMode="auto">
          <a:xfrm>
            <a:off x="612825" y="625231"/>
            <a:ext cx="305172" cy="300210"/>
          </a:xfrm>
          <a:prstGeom prst="ellipse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44112" y="2309881"/>
            <a:ext cx="11157392" cy="3686877"/>
            <a:chOff x="444112" y="2309881"/>
            <a:chExt cx="11157392" cy="3686877"/>
          </a:xfrm>
          <a:solidFill>
            <a:schemeClr val="bg1"/>
          </a:solidFill>
        </p:grpSpPr>
        <p:sp>
          <p:nvSpPr>
            <p:cNvPr id="14" name="Oval 16"/>
            <p:cNvSpPr>
              <a:spLocks noChangeArrowheads="1"/>
            </p:cNvSpPr>
            <p:nvPr userDrawn="1"/>
          </p:nvSpPr>
          <p:spPr bwMode="auto">
            <a:xfrm>
              <a:off x="10522237" y="3786120"/>
              <a:ext cx="235702" cy="24066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7"/>
            <p:cNvSpPr>
              <a:spLocks noChangeArrowheads="1"/>
            </p:cNvSpPr>
            <p:nvPr userDrawn="1"/>
          </p:nvSpPr>
          <p:spPr bwMode="auto">
            <a:xfrm>
              <a:off x="11470007" y="3396591"/>
              <a:ext cx="131497" cy="12901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8"/>
            <p:cNvSpPr>
              <a:spLocks noChangeArrowheads="1"/>
            </p:cNvSpPr>
            <p:nvPr userDrawn="1"/>
          </p:nvSpPr>
          <p:spPr bwMode="auto">
            <a:xfrm>
              <a:off x="702144" y="5329349"/>
              <a:ext cx="196005" cy="19352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9"/>
            <p:cNvSpPr>
              <a:spLocks noChangeArrowheads="1"/>
            </p:cNvSpPr>
            <p:nvPr userDrawn="1"/>
          </p:nvSpPr>
          <p:spPr bwMode="auto">
            <a:xfrm>
              <a:off x="444112" y="2309881"/>
              <a:ext cx="213372" cy="21585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20"/>
            <p:cNvSpPr>
              <a:spLocks noChangeArrowheads="1"/>
            </p:cNvSpPr>
            <p:nvPr userDrawn="1"/>
          </p:nvSpPr>
          <p:spPr bwMode="auto">
            <a:xfrm>
              <a:off x="1878173" y="2525734"/>
              <a:ext cx="215853" cy="21337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21"/>
            <p:cNvSpPr>
              <a:spLocks noChangeArrowheads="1"/>
            </p:cNvSpPr>
            <p:nvPr userDrawn="1"/>
          </p:nvSpPr>
          <p:spPr bwMode="auto">
            <a:xfrm>
              <a:off x="11276484" y="5741207"/>
              <a:ext cx="258032" cy="25555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816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484032" y="2494487"/>
            <a:ext cx="1932485" cy="5413688"/>
            <a:chOff x="6484032" y="2494487"/>
            <a:chExt cx="1932485" cy="5413688"/>
          </a:xfrm>
        </p:grpSpPr>
        <p:sp>
          <p:nvSpPr>
            <p:cNvPr id="275" name="Freeform 373"/>
            <p:cNvSpPr>
              <a:spLocks/>
            </p:cNvSpPr>
            <p:nvPr/>
          </p:nvSpPr>
          <p:spPr bwMode="auto">
            <a:xfrm>
              <a:off x="6484032" y="2494487"/>
              <a:ext cx="1932485" cy="2167863"/>
            </a:xfrm>
            <a:custGeom>
              <a:avLst/>
              <a:gdLst>
                <a:gd name="T0" fmla="*/ 561 w 693"/>
                <a:gd name="T1" fmla="*/ 608 h 778"/>
                <a:gd name="T2" fmla="*/ 573 w 693"/>
                <a:gd name="T3" fmla="*/ 522 h 778"/>
                <a:gd name="T4" fmla="*/ 581 w 693"/>
                <a:gd name="T5" fmla="*/ 445 h 778"/>
                <a:gd name="T6" fmla="*/ 628 w 693"/>
                <a:gd name="T7" fmla="*/ 354 h 778"/>
                <a:gd name="T8" fmla="*/ 685 w 693"/>
                <a:gd name="T9" fmla="*/ 242 h 778"/>
                <a:gd name="T10" fmla="*/ 672 w 693"/>
                <a:gd name="T11" fmla="*/ 192 h 778"/>
                <a:gd name="T12" fmla="*/ 620 w 693"/>
                <a:gd name="T13" fmla="*/ 224 h 778"/>
                <a:gd name="T14" fmla="*/ 553 w 693"/>
                <a:gd name="T15" fmla="*/ 341 h 778"/>
                <a:gd name="T16" fmla="*/ 512 w 693"/>
                <a:gd name="T17" fmla="*/ 387 h 778"/>
                <a:gd name="T18" fmla="*/ 510 w 693"/>
                <a:gd name="T19" fmla="*/ 320 h 778"/>
                <a:gd name="T20" fmla="*/ 532 w 693"/>
                <a:gd name="T21" fmla="*/ 201 h 778"/>
                <a:gd name="T22" fmla="*/ 553 w 693"/>
                <a:gd name="T23" fmla="*/ 86 h 778"/>
                <a:gd name="T24" fmla="*/ 527 w 693"/>
                <a:gd name="T25" fmla="*/ 50 h 778"/>
                <a:gd name="T26" fmla="*/ 481 w 693"/>
                <a:gd name="T27" fmla="*/ 90 h 778"/>
                <a:gd name="T28" fmla="*/ 460 w 693"/>
                <a:gd name="T29" fmla="*/ 197 h 778"/>
                <a:gd name="T30" fmla="*/ 418 w 693"/>
                <a:gd name="T31" fmla="*/ 346 h 778"/>
                <a:gd name="T32" fmla="*/ 391 w 693"/>
                <a:gd name="T33" fmla="*/ 333 h 778"/>
                <a:gd name="T34" fmla="*/ 379 w 693"/>
                <a:gd name="T35" fmla="*/ 214 h 778"/>
                <a:gd name="T36" fmla="*/ 365 w 693"/>
                <a:gd name="T37" fmla="*/ 113 h 778"/>
                <a:gd name="T38" fmla="*/ 358 w 693"/>
                <a:gd name="T39" fmla="*/ 36 h 778"/>
                <a:gd name="T40" fmla="*/ 323 w 693"/>
                <a:gd name="T41" fmla="*/ 2 h 778"/>
                <a:gd name="T42" fmla="*/ 287 w 693"/>
                <a:gd name="T43" fmla="*/ 54 h 778"/>
                <a:gd name="T44" fmla="*/ 290 w 693"/>
                <a:gd name="T45" fmla="*/ 133 h 778"/>
                <a:gd name="T46" fmla="*/ 295 w 693"/>
                <a:gd name="T47" fmla="*/ 242 h 778"/>
                <a:gd name="T48" fmla="*/ 294 w 693"/>
                <a:gd name="T49" fmla="*/ 350 h 778"/>
                <a:gd name="T50" fmla="*/ 234 w 693"/>
                <a:gd name="T51" fmla="*/ 239 h 778"/>
                <a:gd name="T52" fmla="*/ 202 w 693"/>
                <a:gd name="T53" fmla="*/ 158 h 778"/>
                <a:gd name="T54" fmla="*/ 136 w 693"/>
                <a:gd name="T55" fmla="*/ 80 h 778"/>
                <a:gd name="T56" fmla="*/ 119 w 693"/>
                <a:gd name="T57" fmla="*/ 157 h 778"/>
                <a:gd name="T58" fmla="*/ 169 w 693"/>
                <a:gd name="T59" fmla="*/ 303 h 778"/>
                <a:gd name="T60" fmla="*/ 210 w 693"/>
                <a:gd name="T61" fmla="*/ 488 h 778"/>
                <a:gd name="T62" fmla="*/ 170 w 693"/>
                <a:gd name="T63" fmla="*/ 492 h 778"/>
                <a:gd name="T64" fmla="*/ 95 w 693"/>
                <a:gd name="T65" fmla="*/ 409 h 778"/>
                <a:gd name="T66" fmla="*/ 19 w 693"/>
                <a:gd name="T67" fmla="*/ 404 h 778"/>
                <a:gd name="T68" fmla="*/ 36 w 693"/>
                <a:gd name="T69" fmla="*/ 450 h 778"/>
                <a:gd name="T70" fmla="*/ 101 w 693"/>
                <a:gd name="T71" fmla="*/ 550 h 778"/>
                <a:gd name="T72" fmla="*/ 135 w 693"/>
                <a:gd name="T73" fmla="*/ 619 h 778"/>
                <a:gd name="T74" fmla="*/ 209 w 693"/>
                <a:gd name="T75" fmla="*/ 704 h 778"/>
                <a:gd name="T76" fmla="*/ 232 w 693"/>
                <a:gd name="T77" fmla="*/ 730 h 778"/>
                <a:gd name="T78" fmla="*/ 246 w 693"/>
                <a:gd name="T79" fmla="*/ 743 h 778"/>
                <a:gd name="T80" fmla="*/ 375 w 693"/>
                <a:gd name="T81" fmla="*/ 735 h 778"/>
                <a:gd name="T82" fmla="*/ 392 w 693"/>
                <a:gd name="T83" fmla="*/ 752 h 778"/>
                <a:gd name="T84" fmla="*/ 462 w 693"/>
                <a:gd name="T85" fmla="*/ 772 h 778"/>
                <a:gd name="T86" fmla="*/ 524 w 693"/>
                <a:gd name="T87" fmla="*/ 740 h 778"/>
                <a:gd name="T88" fmla="*/ 529 w 693"/>
                <a:gd name="T89" fmla="*/ 743 h 778"/>
                <a:gd name="T90" fmla="*/ 534 w 693"/>
                <a:gd name="T91" fmla="*/ 719 h 778"/>
                <a:gd name="T92" fmla="*/ 561 w 693"/>
                <a:gd name="T93" fmla="*/ 608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3" h="778">
                  <a:moveTo>
                    <a:pt x="561" y="608"/>
                  </a:moveTo>
                  <a:cubicBezTo>
                    <a:pt x="564" y="582"/>
                    <a:pt x="572" y="542"/>
                    <a:pt x="573" y="522"/>
                  </a:cubicBezTo>
                  <a:cubicBezTo>
                    <a:pt x="575" y="495"/>
                    <a:pt x="579" y="477"/>
                    <a:pt x="581" y="445"/>
                  </a:cubicBezTo>
                  <a:cubicBezTo>
                    <a:pt x="581" y="445"/>
                    <a:pt x="614" y="378"/>
                    <a:pt x="628" y="354"/>
                  </a:cubicBezTo>
                  <a:cubicBezTo>
                    <a:pt x="641" y="331"/>
                    <a:pt x="676" y="270"/>
                    <a:pt x="685" y="242"/>
                  </a:cubicBezTo>
                  <a:cubicBezTo>
                    <a:pt x="693" y="215"/>
                    <a:pt x="684" y="197"/>
                    <a:pt x="672" y="192"/>
                  </a:cubicBezTo>
                  <a:cubicBezTo>
                    <a:pt x="660" y="187"/>
                    <a:pt x="638" y="190"/>
                    <a:pt x="620" y="224"/>
                  </a:cubicBezTo>
                  <a:cubicBezTo>
                    <a:pt x="603" y="259"/>
                    <a:pt x="567" y="319"/>
                    <a:pt x="553" y="341"/>
                  </a:cubicBezTo>
                  <a:cubicBezTo>
                    <a:pt x="538" y="362"/>
                    <a:pt x="523" y="392"/>
                    <a:pt x="512" y="387"/>
                  </a:cubicBezTo>
                  <a:cubicBezTo>
                    <a:pt x="502" y="382"/>
                    <a:pt x="503" y="347"/>
                    <a:pt x="510" y="320"/>
                  </a:cubicBezTo>
                  <a:cubicBezTo>
                    <a:pt x="516" y="294"/>
                    <a:pt x="529" y="231"/>
                    <a:pt x="532" y="201"/>
                  </a:cubicBezTo>
                  <a:cubicBezTo>
                    <a:pt x="535" y="171"/>
                    <a:pt x="552" y="101"/>
                    <a:pt x="553" y="86"/>
                  </a:cubicBezTo>
                  <a:cubicBezTo>
                    <a:pt x="554" y="71"/>
                    <a:pt x="545" y="56"/>
                    <a:pt x="527" y="50"/>
                  </a:cubicBezTo>
                  <a:cubicBezTo>
                    <a:pt x="509" y="45"/>
                    <a:pt x="491" y="54"/>
                    <a:pt x="481" y="90"/>
                  </a:cubicBezTo>
                  <a:cubicBezTo>
                    <a:pt x="471" y="127"/>
                    <a:pt x="464" y="176"/>
                    <a:pt x="460" y="197"/>
                  </a:cubicBezTo>
                  <a:cubicBezTo>
                    <a:pt x="456" y="219"/>
                    <a:pt x="425" y="330"/>
                    <a:pt x="418" y="346"/>
                  </a:cubicBezTo>
                  <a:cubicBezTo>
                    <a:pt x="410" y="361"/>
                    <a:pt x="391" y="354"/>
                    <a:pt x="391" y="333"/>
                  </a:cubicBezTo>
                  <a:cubicBezTo>
                    <a:pt x="391" y="311"/>
                    <a:pt x="383" y="243"/>
                    <a:pt x="379" y="214"/>
                  </a:cubicBezTo>
                  <a:cubicBezTo>
                    <a:pt x="374" y="184"/>
                    <a:pt x="367" y="132"/>
                    <a:pt x="365" y="113"/>
                  </a:cubicBezTo>
                  <a:cubicBezTo>
                    <a:pt x="363" y="93"/>
                    <a:pt x="360" y="48"/>
                    <a:pt x="358" y="36"/>
                  </a:cubicBezTo>
                  <a:cubicBezTo>
                    <a:pt x="356" y="24"/>
                    <a:pt x="352" y="0"/>
                    <a:pt x="323" y="2"/>
                  </a:cubicBezTo>
                  <a:cubicBezTo>
                    <a:pt x="293" y="4"/>
                    <a:pt x="285" y="32"/>
                    <a:pt x="287" y="54"/>
                  </a:cubicBezTo>
                  <a:cubicBezTo>
                    <a:pt x="288" y="76"/>
                    <a:pt x="291" y="112"/>
                    <a:pt x="290" y="133"/>
                  </a:cubicBezTo>
                  <a:cubicBezTo>
                    <a:pt x="290" y="155"/>
                    <a:pt x="293" y="215"/>
                    <a:pt x="295" y="242"/>
                  </a:cubicBezTo>
                  <a:cubicBezTo>
                    <a:pt x="298" y="270"/>
                    <a:pt x="314" y="347"/>
                    <a:pt x="294" y="350"/>
                  </a:cubicBezTo>
                  <a:cubicBezTo>
                    <a:pt x="274" y="353"/>
                    <a:pt x="243" y="259"/>
                    <a:pt x="234" y="239"/>
                  </a:cubicBezTo>
                  <a:cubicBezTo>
                    <a:pt x="225" y="219"/>
                    <a:pt x="210" y="175"/>
                    <a:pt x="202" y="158"/>
                  </a:cubicBezTo>
                  <a:cubicBezTo>
                    <a:pt x="193" y="141"/>
                    <a:pt x="175" y="66"/>
                    <a:pt x="136" y="80"/>
                  </a:cubicBezTo>
                  <a:cubicBezTo>
                    <a:pt x="96" y="95"/>
                    <a:pt x="111" y="134"/>
                    <a:pt x="119" y="157"/>
                  </a:cubicBezTo>
                  <a:cubicBezTo>
                    <a:pt x="127" y="181"/>
                    <a:pt x="158" y="269"/>
                    <a:pt x="169" y="303"/>
                  </a:cubicBezTo>
                  <a:cubicBezTo>
                    <a:pt x="179" y="338"/>
                    <a:pt x="221" y="447"/>
                    <a:pt x="210" y="488"/>
                  </a:cubicBezTo>
                  <a:cubicBezTo>
                    <a:pt x="199" y="528"/>
                    <a:pt x="191" y="516"/>
                    <a:pt x="170" y="492"/>
                  </a:cubicBezTo>
                  <a:cubicBezTo>
                    <a:pt x="150" y="468"/>
                    <a:pt x="127" y="428"/>
                    <a:pt x="95" y="409"/>
                  </a:cubicBezTo>
                  <a:cubicBezTo>
                    <a:pt x="76" y="398"/>
                    <a:pt x="38" y="385"/>
                    <a:pt x="19" y="404"/>
                  </a:cubicBezTo>
                  <a:cubicBezTo>
                    <a:pt x="0" y="423"/>
                    <a:pt x="22" y="429"/>
                    <a:pt x="36" y="450"/>
                  </a:cubicBezTo>
                  <a:cubicBezTo>
                    <a:pt x="50" y="470"/>
                    <a:pt x="83" y="530"/>
                    <a:pt x="101" y="550"/>
                  </a:cubicBezTo>
                  <a:cubicBezTo>
                    <a:pt x="119" y="569"/>
                    <a:pt x="125" y="603"/>
                    <a:pt x="135" y="619"/>
                  </a:cubicBezTo>
                  <a:cubicBezTo>
                    <a:pt x="154" y="649"/>
                    <a:pt x="192" y="684"/>
                    <a:pt x="209" y="704"/>
                  </a:cubicBezTo>
                  <a:cubicBezTo>
                    <a:pt x="215" y="711"/>
                    <a:pt x="224" y="721"/>
                    <a:pt x="232" y="730"/>
                  </a:cubicBezTo>
                  <a:cubicBezTo>
                    <a:pt x="237" y="734"/>
                    <a:pt x="242" y="739"/>
                    <a:pt x="246" y="743"/>
                  </a:cubicBezTo>
                  <a:cubicBezTo>
                    <a:pt x="281" y="778"/>
                    <a:pt x="342" y="766"/>
                    <a:pt x="375" y="735"/>
                  </a:cubicBezTo>
                  <a:cubicBezTo>
                    <a:pt x="381" y="740"/>
                    <a:pt x="386" y="746"/>
                    <a:pt x="392" y="752"/>
                  </a:cubicBezTo>
                  <a:cubicBezTo>
                    <a:pt x="412" y="767"/>
                    <a:pt x="437" y="774"/>
                    <a:pt x="462" y="772"/>
                  </a:cubicBezTo>
                  <a:cubicBezTo>
                    <a:pt x="486" y="769"/>
                    <a:pt x="508" y="757"/>
                    <a:pt x="524" y="740"/>
                  </a:cubicBezTo>
                  <a:cubicBezTo>
                    <a:pt x="525" y="741"/>
                    <a:pt x="527" y="742"/>
                    <a:pt x="529" y="743"/>
                  </a:cubicBezTo>
                  <a:cubicBezTo>
                    <a:pt x="530" y="735"/>
                    <a:pt x="531" y="726"/>
                    <a:pt x="534" y="719"/>
                  </a:cubicBezTo>
                  <a:cubicBezTo>
                    <a:pt x="540" y="696"/>
                    <a:pt x="558" y="634"/>
                    <a:pt x="561" y="608"/>
                  </a:cubicBezTo>
                  <a:close/>
                </a:path>
              </a:pathLst>
            </a:custGeom>
            <a:solidFill>
              <a:srgbClr val="AD77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383"/>
            <p:cNvSpPr>
              <a:spLocks/>
            </p:cNvSpPr>
            <p:nvPr/>
          </p:nvSpPr>
          <p:spPr bwMode="auto">
            <a:xfrm>
              <a:off x="7132173" y="4527604"/>
              <a:ext cx="1125719" cy="3380569"/>
            </a:xfrm>
            <a:custGeom>
              <a:avLst/>
              <a:gdLst>
                <a:gd name="T0" fmla="*/ 230 w 404"/>
                <a:gd name="T1" fmla="*/ 42 h 1213"/>
                <a:gd name="T2" fmla="*/ 160 w 404"/>
                <a:gd name="T3" fmla="*/ 22 h 1213"/>
                <a:gd name="T4" fmla="*/ 143 w 404"/>
                <a:gd name="T5" fmla="*/ 5 h 1213"/>
                <a:gd name="T6" fmla="*/ 14 w 404"/>
                <a:gd name="T7" fmla="*/ 13 h 1213"/>
                <a:gd name="T8" fmla="*/ 0 w 404"/>
                <a:gd name="T9" fmla="*/ 0 h 1213"/>
                <a:gd name="T10" fmla="*/ 3 w 404"/>
                <a:gd name="T11" fmla="*/ 3 h 1213"/>
                <a:gd name="T12" fmla="*/ 4 w 404"/>
                <a:gd name="T13" fmla="*/ 4 h 1213"/>
                <a:gd name="T14" fmla="*/ 8 w 404"/>
                <a:gd name="T15" fmla="*/ 7 h 1213"/>
                <a:gd name="T16" fmla="*/ 10 w 404"/>
                <a:gd name="T17" fmla="*/ 10 h 1213"/>
                <a:gd name="T18" fmla="*/ 12 w 404"/>
                <a:gd name="T19" fmla="*/ 12 h 1213"/>
                <a:gd name="T20" fmla="*/ 15 w 404"/>
                <a:gd name="T21" fmla="*/ 15 h 1213"/>
                <a:gd name="T22" fmla="*/ 16 w 404"/>
                <a:gd name="T23" fmla="*/ 16 h 1213"/>
                <a:gd name="T24" fmla="*/ 19 w 404"/>
                <a:gd name="T25" fmla="*/ 19 h 1213"/>
                <a:gd name="T26" fmla="*/ 21 w 404"/>
                <a:gd name="T27" fmla="*/ 20 h 1213"/>
                <a:gd name="T28" fmla="*/ 24 w 404"/>
                <a:gd name="T29" fmla="*/ 24 h 1213"/>
                <a:gd name="T30" fmla="*/ 25 w 404"/>
                <a:gd name="T31" fmla="*/ 24 h 1213"/>
                <a:gd name="T32" fmla="*/ 28 w 404"/>
                <a:gd name="T33" fmla="*/ 27 h 1213"/>
                <a:gd name="T34" fmla="*/ 29 w 404"/>
                <a:gd name="T35" fmla="*/ 28 h 1213"/>
                <a:gd name="T36" fmla="*/ 33 w 404"/>
                <a:gd name="T37" fmla="*/ 31 h 1213"/>
                <a:gd name="T38" fmla="*/ 33 w 404"/>
                <a:gd name="T39" fmla="*/ 31 h 1213"/>
                <a:gd name="T40" fmla="*/ 36 w 404"/>
                <a:gd name="T41" fmla="*/ 33 h 1213"/>
                <a:gd name="T42" fmla="*/ 37 w 404"/>
                <a:gd name="T43" fmla="*/ 34 h 1213"/>
                <a:gd name="T44" fmla="*/ 40 w 404"/>
                <a:gd name="T45" fmla="*/ 36 h 1213"/>
                <a:gd name="T46" fmla="*/ 41 w 404"/>
                <a:gd name="T47" fmla="*/ 36 h 1213"/>
                <a:gd name="T48" fmla="*/ 43 w 404"/>
                <a:gd name="T49" fmla="*/ 37 h 1213"/>
                <a:gd name="T50" fmla="*/ 105 w 404"/>
                <a:gd name="T51" fmla="*/ 1213 h 1213"/>
                <a:gd name="T52" fmla="*/ 404 w 404"/>
                <a:gd name="T53" fmla="*/ 1213 h 1213"/>
                <a:gd name="T54" fmla="*/ 296 w 404"/>
                <a:gd name="T55" fmla="*/ 62 h 1213"/>
                <a:gd name="T56" fmla="*/ 296 w 404"/>
                <a:gd name="T57" fmla="*/ 58 h 1213"/>
                <a:gd name="T58" fmla="*/ 296 w 404"/>
                <a:gd name="T59" fmla="*/ 57 h 1213"/>
                <a:gd name="T60" fmla="*/ 296 w 404"/>
                <a:gd name="T61" fmla="*/ 54 h 1213"/>
                <a:gd name="T62" fmla="*/ 296 w 404"/>
                <a:gd name="T63" fmla="*/ 52 h 1213"/>
                <a:gd name="T64" fmla="*/ 296 w 404"/>
                <a:gd name="T65" fmla="*/ 47 h 1213"/>
                <a:gd name="T66" fmla="*/ 296 w 404"/>
                <a:gd name="T67" fmla="*/ 47 h 1213"/>
                <a:gd name="T68" fmla="*/ 296 w 404"/>
                <a:gd name="T69" fmla="*/ 41 h 1213"/>
                <a:gd name="T70" fmla="*/ 296 w 404"/>
                <a:gd name="T71" fmla="*/ 40 h 1213"/>
                <a:gd name="T72" fmla="*/ 297 w 404"/>
                <a:gd name="T73" fmla="*/ 13 h 1213"/>
                <a:gd name="T74" fmla="*/ 297 w 404"/>
                <a:gd name="T75" fmla="*/ 13 h 1213"/>
                <a:gd name="T76" fmla="*/ 292 w 404"/>
                <a:gd name="T77" fmla="*/ 10 h 1213"/>
                <a:gd name="T78" fmla="*/ 230 w 404"/>
                <a:gd name="T79" fmla="*/ 42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4" h="1213">
                  <a:moveTo>
                    <a:pt x="230" y="42"/>
                  </a:moveTo>
                  <a:cubicBezTo>
                    <a:pt x="205" y="44"/>
                    <a:pt x="180" y="37"/>
                    <a:pt x="160" y="22"/>
                  </a:cubicBezTo>
                  <a:cubicBezTo>
                    <a:pt x="154" y="16"/>
                    <a:pt x="149" y="10"/>
                    <a:pt x="143" y="5"/>
                  </a:cubicBezTo>
                  <a:cubicBezTo>
                    <a:pt x="110" y="36"/>
                    <a:pt x="49" y="48"/>
                    <a:pt x="14" y="13"/>
                  </a:cubicBezTo>
                  <a:cubicBezTo>
                    <a:pt x="10" y="9"/>
                    <a:pt x="5" y="4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4" y="4"/>
                    <a:pt x="4" y="4"/>
                  </a:cubicBezTo>
                  <a:cubicBezTo>
                    <a:pt x="5" y="5"/>
                    <a:pt x="6" y="6"/>
                    <a:pt x="8" y="7"/>
                  </a:cubicBezTo>
                  <a:cubicBezTo>
                    <a:pt x="8" y="8"/>
                    <a:pt x="9" y="9"/>
                    <a:pt x="10" y="10"/>
                  </a:cubicBezTo>
                  <a:cubicBezTo>
                    <a:pt x="10" y="10"/>
                    <a:pt x="11" y="11"/>
                    <a:pt x="12" y="12"/>
                  </a:cubicBezTo>
                  <a:cubicBezTo>
                    <a:pt x="13" y="13"/>
                    <a:pt x="14" y="14"/>
                    <a:pt x="15" y="15"/>
                  </a:cubicBezTo>
                  <a:cubicBezTo>
                    <a:pt x="15" y="15"/>
                    <a:pt x="16" y="16"/>
                    <a:pt x="16" y="16"/>
                  </a:cubicBezTo>
                  <a:cubicBezTo>
                    <a:pt x="17" y="17"/>
                    <a:pt x="18" y="18"/>
                    <a:pt x="19" y="19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2" y="21"/>
                    <a:pt x="23" y="22"/>
                    <a:pt x="24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5"/>
                    <a:pt x="27" y="26"/>
                    <a:pt x="28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0" y="29"/>
                    <a:pt x="31" y="30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4" y="32"/>
                    <a:pt x="35" y="33"/>
                    <a:pt x="36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4"/>
                    <a:pt x="39" y="35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2" y="37"/>
                    <a:pt x="43" y="37"/>
                  </a:cubicBezTo>
                  <a:cubicBezTo>
                    <a:pt x="55" y="42"/>
                    <a:pt x="76" y="585"/>
                    <a:pt x="105" y="1213"/>
                  </a:cubicBezTo>
                  <a:cubicBezTo>
                    <a:pt x="404" y="1213"/>
                    <a:pt x="404" y="1213"/>
                    <a:pt x="404" y="1213"/>
                  </a:cubicBezTo>
                  <a:cubicBezTo>
                    <a:pt x="358" y="728"/>
                    <a:pt x="297" y="71"/>
                    <a:pt x="296" y="62"/>
                  </a:cubicBezTo>
                  <a:cubicBezTo>
                    <a:pt x="296" y="61"/>
                    <a:pt x="296" y="59"/>
                    <a:pt x="296" y="58"/>
                  </a:cubicBezTo>
                  <a:cubicBezTo>
                    <a:pt x="296" y="58"/>
                    <a:pt x="296" y="57"/>
                    <a:pt x="296" y="57"/>
                  </a:cubicBezTo>
                  <a:cubicBezTo>
                    <a:pt x="296" y="56"/>
                    <a:pt x="296" y="55"/>
                    <a:pt x="296" y="54"/>
                  </a:cubicBezTo>
                  <a:cubicBezTo>
                    <a:pt x="296" y="53"/>
                    <a:pt x="296" y="53"/>
                    <a:pt x="296" y="52"/>
                  </a:cubicBezTo>
                  <a:cubicBezTo>
                    <a:pt x="296" y="51"/>
                    <a:pt x="296" y="49"/>
                    <a:pt x="296" y="47"/>
                  </a:cubicBezTo>
                  <a:cubicBezTo>
                    <a:pt x="296" y="47"/>
                    <a:pt x="296" y="47"/>
                    <a:pt x="296" y="47"/>
                  </a:cubicBezTo>
                  <a:cubicBezTo>
                    <a:pt x="296" y="45"/>
                    <a:pt x="296" y="43"/>
                    <a:pt x="296" y="41"/>
                  </a:cubicBezTo>
                  <a:cubicBezTo>
                    <a:pt x="296" y="40"/>
                    <a:pt x="296" y="40"/>
                    <a:pt x="296" y="40"/>
                  </a:cubicBezTo>
                  <a:cubicBezTo>
                    <a:pt x="296" y="32"/>
                    <a:pt x="296" y="23"/>
                    <a:pt x="297" y="13"/>
                  </a:cubicBezTo>
                  <a:cubicBezTo>
                    <a:pt x="297" y="13"/>
                    <a:pt x="297" y="13"/>
                    <a:pt x="297" y="13"/>
                  </a:cubicBezTo>
                  <a:cubicBezTo>
                    <a:pt x="295" y="12"/>
                    <a:pt x="294" y="11"/>
                    <a:pt x="292" y="10"/>
                  </a:cubicBezTo>
                  <a:cubicBezTo>
                    <a:pt x="276" y="27"/>
                    <a:pt x="254" y="39"/>
                    <a:pt x="230" y="42"/>
                  </a:cubicBezTo>
                  <a:close/>
                </a:path>
              </a:pathLst>
            </a:custGeom>
            <a:solidFill>
              <a:srgbClr val="A16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384"/>
            <p:cNvSpPr>
              <a:spLocks/>
            </p:cNvSpPr>
            <p:nvPr/>
          </p:nvSpPr>
          <p:spPr bwMode="auto">
            <a:xfrm>
              <a:off x="7239629" y="5388951"/>
              <a:ext cx="1081373" cy="2519224"/>
            </a:xfrm>
            <a:custGeom>
              <a:avLst/>
              <a:gdLst>
                <a:gd name="T0" fmla="*/ 388 w 388"/>
                <a:gd name="T1" fmla="*/ 904 h 904"/>
                <a:gd name="T2" fmla="*/ 300 w 388"/>
                <a:gd name="T3" fmla="*/ 0 h 904"/>
                <a:gd name="T4" fmla="*/ 6 w 388"/>
                <a:gd name="T5" fmla="*/ 34 h 904"/>
                <a:gd name="T6" fmla="*/ 52 w 388"/>
                <a:gd name="T7" fmla="*/ 904 h 904"/>
                <a:gd name="T8" fmla="*/ 388 w 388"/>
                <a:gd name="T9" fmla="*/ 904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904">
                  <a:moveTo>
                    <a:pt x="388" y="904"/>
                  </a:moveTo>
                  <a:cubicBezTo>
                    <a:pt x="368" y="708"/>
                    <a:pt x="300" y="0"/>
                    <a:pt x="300" y="0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0" y="107"/>
                    <a:pt x="42" y="749"/>
                    <a:pt x="52" y="904"/>
                  </a:cubicBezTo>
                  <a:lnTo>
                    <a:pt x="388" y="9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385"/>
            <p:cNvSpPr>
              <a:spLocks/>
            </p:cNvSpPr>
            <p:nvPr/>
          </p:nvSpPr>
          <p:spPr bwMode="auto">
            <a:xfrm>
              <a:off x="7655804" y="5365072"/>
              <a:ext cx="105749" cy="559448"/>
            </a:xfrm>
            <a:custGeom>
              <a:avLst/>
              <a:gdLst>
                <a:gd name="T0" fmla="*/ 33 w 38"/>
                <a:gd name="T1" fmla="*/ 198 h 201"/>
                <a:gd name="T2" fmla="*/ 38 w 38"/>
                <a:gd name="T3" fmla="*/ 197 h 201"/>
                <a:gd name="T4" fmla="*/ 27 w 38"/>
                <a:gd name="T5" fmla="*/ 112 h 201"/>
                <a:gd name="T6" fmla="*/ 27 w 38"/>
                <a:gd name="T7" fmla="*/ 110 h 201"/>
                <a:gd name="T8" fmla="*/ 32 w 38"/>
                <a:gd name="T9" fmla="*/ 27 h 201"/>
                <a:gd name="T10" fmla="*/ 30 w 38"/>
                <a:gd name="T11" fmla="*/ 24 h 201"/>
                <a:gd name="T12" fmla="*/ 30 w 38"/>
                <a:gd name="T13" fmla="*/ 23 h 201"/>
                <a:gd name="T14" fmla="*/ 28 w 38"/>
                <a:gd name="T15" fmla="*/ 23 h 201"/>
                <a:gd name="T16" fmla="*/ 27 w 38"/>
                <a:gd name="T17" fmla="*/ 31 h 201"/>
                <a:gd name="T18" fmla="*/ 26 w 38"/>
                <a:gd name="T19" fmla="*/ 34 h 201"/>
                <a:gd name="T20" fmla="*/ 27 w 38"/>
                <a:gd name="T21" fmla="*/ 19 h 201"/>
                <a:gd name="T22" fmla="*/ 18 w 38"/>
                <a:gd name="T23" fmla="*/ 18 h 201"/>
                <a:gd name="T24" fmla="*/ 17 w 38"/>
                <a:gd name="T25" fmla="*/ 27 h 201"/>
                <a:gd name="T26" fmla="*/ 16 w 38"/>
                <a:gd name="T27" fmla="*/ 25 h 201"/>
                <a:gd name="T28" fmla="*/ 11 w 38"/>
                <a:gd name="T29" fmla="*/ 22 h 201"/>
                <a:gd name="T30" fmla="*/ 8 w 38"/>
                <a:gd name="T31" fmla="*/ 5 h 201"/>
                <a:gd name="T32" fmla="*/ 1 w 38"/>
                <a:gd name="T33" fmla="*/ 6 h 201"/>
                <a:gd name="T34" fmla="*/ 33 w 38"/>
                <a:gd name="T35" fmla="*/ 19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201">
                  <a:moveTo>
                    <a:pt x="33" y="198"/>
                  </a:moveTo>
                  <a:cubicBezTo>
                    <a:pt x="34" y="201"/>
                    <a:pt x="38" y="201"/>
                    <a:pt x="38" y="197"/>
                  </a:cubicBezTo>
                  <a:cubicBezTo>
                    <a:pt x="33" y="169"/>
                    <a:pt x="28" y="141"/>
                    <a:pt x="27" y="112"/>
                  </a:cubicBezTo>
                  <a:cubicBezTo>
                    <a:pt x="27" y="112"/>
                    <a:pt x="27" y="111"/>
                    <a:pt x="27" y="110"/>
                  </a:cubicBezTo>
                  <a:cubicBezTo>
                    <a:pt x="29" y="82"/>
                    <a:pt x="30" y="55"/>
                    <a:pt x="32" y="27"/>
                  </a:cubicBezTo>
                  <a:cubicBezTo>
                    <a:pt x="33" y="25"/>
                    <a:pt x="31" y="24"/>
                    <a:pt x="30" y="24"/>
                  </a:cubicBezTo>
                  <a:cubicBezTo>
                    <a:pt x="30" y="24"/>
                    <a:pt x="30" y="23"/>
                    <a:pt x="30" y="23"/>
                  </a:cubicBezTo>
                  <a:cubicBezTo>
                    <a:pt x="30" y="22"/>
                    <a:pt x="29" y="22"/>
                    <a:pt x="28" y="23"/>
                  </a:cubicBezTo>
                  <a:cubicBezTo>
                    <a:pt x="28" y="26"/>
                    <a:pt x="27" y="28"/>
                    <a:pt x="27" y="31"/>
                  </a:cubicBezTo>
                  <a:cubicBezTo>
                    <a:pt x="26" y="32"/>
                    <a:pt x="26" y="33"/>
                    <a:pt x="26" y="34"/>
                  </a:cubicBezTo>
                  <a:cubicBezTo>
                    <a:pt x="26" y="29"/>
                    <a:pt x="27" y="24"/>
                    <a:pt x="27" y="19"/>
                  </a:cubicBezTo>
                  <a:cubicBezTo>
                    <a:pt x="27" y="14"/>
                    <a:pt x="19" y="13"/>
                    <a:pt x="18" y="18"/>
                  </a:cubicBezTo>
                  <a:cubicBezTo>
                    <a:pt x="18" y="21"/>
                    <a:pt x="18" y="24"/>
                    <a:pt x="17" y="27"/>
                  </a:cubicBezTo>
                  <a:cubicBezTo>
                    <a:pt x="17" y="26"/>
                    <a:pt x="16" y="25"/>
                    <a:pt x="16" y="25"/>
                  </a:cubicBezTo>
                  <a:cubicBezTo>
                    <a:pt x="15" y="23"/>
                    <a:pt x="13" y="22"/>
                    <a:pt x="11" y="22"/>
                  </a:cubicBezTo>
                  <a:cubicBezTo>
                    <a:pt x="10" y="17"/>
                    <a:pt x="9" y="11"/>
                    <a:pt x="8" y="5"/>
                  </a:cubicBezTo>
                  <a:cubicBezTo>
                    <a:pt x="7" y="0"/>
                    <a:pt x="0" y="2"/>
                    <a:pt x="1" y="6"/>
                  </a:cubicBezTo>
                  <a:cubicBezTo>
                    <a:pt x="11" y="70"/>
                    <a:pt x="14" y="136"/>
                    <a:pt x="33" y="1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386"/>
            <p:cNvSpPr>
              <a:spLocks/>
            </p:cNvSpPr>
            <p:nvPr/>
          </p:nvSpPr>
          <p:spPr bwMode="auto">
            <a:xfrm>
              <a:off x="7928705" y="5462292"/>
              <a:ext cx="105749" cy="673726"/>
            </a:xfrm>
            <a:custGeom>
              <a:avLst/>
              <a:gdLst>
                <a:gd name="T0" fmla="*/ 35 w 38"/>
                <a:gd name="T1" fmla="*/ 119 h 242"/>
                <a:gd name="T2" fmla="*/ 20 w 38"/>
                <a:gd name="T3" fmla="*/ 2 h 242"/>
                <a:gd name="T4" fmla="*/ 15 w 38"/>
                <a:gd name="T5" fmla="*/ 2 h 242"/>
                <a:gd name="T6" fmla="*/ 18 w 38"/>
                <a:gd name="T7" fmla="*/ 27 h 242"/>
                <a:gd name="T8" fmla="*/ 9 w 38"/>
                <a:gd name="T9" fmla="*/ 28 h 242"/>
                <a:gd name="T10" fmla="*/ 9 w 38"/>
                <a:gd name="T11" fmla="*/ 29 h 242"/>
                <a:gd name="T12" fmla="*/ 8 w 38"/>
                <a:gd name="T13" fmla="*/ 30 h 242"/>
                <a:gd name="T14" fmla="*/ 5 w 38"/>
                <a:gd name="T15" fmla="*/ 32 h 242"/>
                <a:gd name="T16" fmla="*/ 2 w 38"/>
                <a:gd name="T17" fmla="*/ 34 h 242"/>
                <a:gd name="T18" fmla="*/ 2 w 38"/>
                <a:gd name="T19" fmla="*/ 31 h 242"/>
                <a:gd name="T20" fmla="*/ 0 w 38"/>
                <a:gd name="T21" fmla="*/ 32 h 242"/>
                <a:gd name="T22" fmla="*/ 31 w 38"/>
                <a:gd name="T23" fmla="*/ 237 h 242"/>
                <a:gd name="T24" fmla="*/ 38 w 38"/>
                <a:gd name="T25" fmla="*/ 238 h 242"/>
                <a:gd name="T26" fmla="*/ 35 w 38"/>
                <a:gd name="T27" fmla="*/ 119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42">
                  <a:moveTo>
                    <a:pt x="35" y="119"/>
                  </a:moveTo>
                  <a:cubicBezTo>
                    <a:pt x="34" y="81"/>
                    <a:pt x="33" y="38"/>
                    <a:pt x="20" y="2"/>
                  </a:cubicBezTo>
                  <a:cubicBezTo>
                    <a:pt x="19" y="0"/>
                    <a:pt x="15" y="0"/>
                    <a:pt x="15" y="2"/>
                  </a:cubicBezTo>
                  <a:cubicBezTo>
                    <a:pt x="16" y="11"/>
                    <a:pt x="17" y="19"/>
                    <a:pt x="18" y="27"/>
                  </a:cubicBezTo>
                  <a:cubicBezTo>
                    <a:pt x="17" y="22"/>
                    <a:pt x="9" y="23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8" y="30"/>
                    <a:pt x="8" y="30"/>
                  </a:cubicBezTo>
                  <a:cubicBezTo>
                    <a:pt x="6" y="30"/>
                    <a:pt x="5" y="31"/>
                    <a:pt x="5" y="32"/>
                  </a:cubicBezTo>
                  <a:cubicBezTo>
                    <a:pt x="4" y="32"/>
                    <a:pt x="3" y="33"/>
                    <a:pt x="2" y="34"/>
                  </a:cubicBezTo>
                  <a:cubicBezTo>
                    <a:pt x="2" y="33"/>
                    <a:pt x="2" y="32"/>
                    <a:pt x="2" y="31"/>
                  </a:cubicBezTo>
                  <a:cubicBezTo>
                    <a:pt x="1" y="30"/>
                    <a:pt x="0" y="31"/>
                    <a:pt x="0" y="32"/>
                  </a:cubicBezTo>
                  <a:cubicBezTo>
                    <a:pt x="15" y="100"/>
                    <a:pt x="25" y="168"/>
                    <a:pt x="31" y="237"/>
                  </a:cubicBezTo>
                  <a:cubicBezTo>
                    <a:pt x="32" y="241"/>
                    <a:pt x="38" y="242"/>
                    <a:pt x="38" y="238"/>
                  </a:cubicBezTo>
                  <a:cubicBezTo>
                    <a:pt x="37" y="198"/>
                    <a:pt x="37" y="159"/>
                    <a:pt x="35" y="11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387"/>
            <p:cNvSpPr>
              <a:spLocks/>
            </p:cNvSpPr>
            <p:nvPr/>
          </p:nvSpPr>
          <p:spPr bwMode="auto">
            <a:xfrm>
              <a:off x="7393136" y="5550985"/>
              <a:ext cx="100633" cy="719778"/>
            </a:xfrm>
            <a:custGeom>
              <a:avLst/>
              <a:gdLst>
                <a:gd name="T0" fmla="*/ 22 w 36"/>
                <a:gd name="T1" fmla="*/ 245 h 258"/>
                <a:gd name="T2" fmla="*/ 21 w 36"/>
                <a:gd name="T3" fmla="*/ 223 h 258"/>
                <a:gd name="T4" fmla="*/ 20 w 36"/>
                <a:gd name="T5" fmla="*/ 18 h 258"/>
                <a:gd name="T6" fmla="*/ 19 w 36"/>
                <a:gd name="T7" fmla="*/ 6 h 258"/>
                <a:gd name="T8" fmla="*/ 10 w 36"/>
                <a:gd name="T9" fmla="*/ 6 h 258"/>
                <a:gd name="T10" fmla="*/ 10 w 36"/>
                <a:gd name="T11" fmla="*/ 10 h 258"/>
                <a:gd name="T12" fmla="*/ 8 w 36"/>
                <a:gd name="T13" fmla="*/ 12 h 258"/>
                <a:gd name="T14" fmla="*/ 8 w 36"/>
                <a:gd name="T15" fmla="*/ 13 h 258"/>
                <a:gd name="T16" fmla="*/ 7 w 36"/>
                <a:gd name="T17" fmla="*/ 11 h 258"/>
                <a:gd name="T18" fmla="*/ 3 w 36"/>
                <a:gd name="T19" fmla="*/ 13 h 258"/>
                <a:gd name="T20" fmla="*/ 5 w 36"/>
                <a:gd name="T21" fmla="*/ 34 h 258"/>
                <a:gd name="T22" fmla="*/ 6 w 36"/>
                <a:gd name="T23" fmla="*/ 42 h 258"/>
                <a:gd name="T24" fmla="*/ 1 w 36"/>
                <a:gd name="T25" fmla="*/ 15 h 258"/>
                <a:gd name="T26" fmla="*/ 0 w 36"/>
                <a:gd name="T27" fmla="*/ 15 h 258"/>
                <a:gd name="T28" fmla="*/ 13 w 36"/>
                <a:gd name="T29" fmla="*/ 149 h 258"/>
                <a:gd name="T30" fmla="*/ 17 w 36"/>
                <a:gd name="T31" fmla="*/ 218 h 258"/>
                <a:gd name="T32" fmla="*/ 17 w 36"/>
                <a:gd name="T33" fmla="*/ 225 h 258"/>
                <a:gd name="T34" fmla="*/ 19 w 36"/>
                <a:gd name="T35" fmla="*/ 255 h 258"/>
                <a:gd name="T36" fmla="*/ 22 w 36"/>
                <a:gd name="T37" fmla="*/ 255 h 258"/>
                <a:gd name="T38" fmla="*/ 22 w 36"/>
                <a:gd name="T39" fmla="*/ 249 h 258"/>
                <a:gd name="T40" fmla="*/ 22 w 36"/>
                <a:gd name="T41" fmla="*/ 24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258">
                  <a:moveTo>
                    <a:pt x="22" y="245"/>
                  </a:moveTo>
                  <a:cubicBezTo>
                    <a:pt x="21" y="238"/>
                    <a:pt x="21" y="230"/>
                    <a:pt x="21" y="223"/>
                  </a:cubicBezTo>
                  <a:cubicBezTo>
                    <a:pt x="20" y="156"/>
                    <a:pt x="36" y="83"/>
                    <a:pt x="20" y="18"/>
                  </a:cubicBezTo>
                  <a:cubicBezTo>
                    <a:pt x="19" y="14"/>
                    <a:pt x="19" y="10"/>
                    <a:pt x="19" y="6"/>
                  </a:cubicBezTo>
                  <a:cubicBezTo>
                    <a:pt x="18" y="1"/>
                    <a:pt x="10" y="0"/>
                    <a:pt x="10" y="6"/>
                  </a:cubicBezTo>
                  <a:cubicBezTo>
                    <a:pt x="10" y="7"/>
                    <a:pt x="10" y="8"/>
                    <a:pt x="10" y="10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2"/>
                    <a:pt x="8" y="13"/>
                    <a:pt x="8" y="13"/>
                  </a:cubicBezTo>
                  <a:cubicBezTo>
                    <a:pt x="8" y="12"/>
                    <a:pt x="8" y="12"/>
                    <a:pt x="7" y="11"/>
                  </a:cubicBezTo>
                  <a:cubicBezTo>
                    <a:pt x="6" y="9"/>
                    <a:pt x="3" y="10"/>
                    <a:pt x="3" y="13"/>
                  </a:cubicBezTo>
                  <a:cubicBezTo>
                    <a:pt x="4" y="20"/>
                    <a:pt x="4" y="27"/>
                    <a:pt x="5" y="34"/>
                  </a:cubicBezTo>
                  <a:cubicBezTo>
                    <a:pt x="6" y="37"/>
                    <a:pt x="6" y="40"/>
                    <a:pt x="6" y="42"/>
                  </a:cubicBezTo>
                  <a:cubicBezTo>
                    <a:pt x="5" y="33"/>
                    <a:pt x="3" y="24"/>
                    <a:pt x="1" y="15"/>
                  </a:cubicBezTo>
                  <a:cubicBezTo>
                    <a:pt x="1" y="14"/>
                    <a:pt x="0" y="14"/>
                    <a:pt x="0" y="15"/>
                  </a:cubicBezTo>
                  <a:cubicBezTo>
                    <a:pt x="5" y="60"/>
                    <a:pt x="10" y="104"/>
                    <a:pt x="13" y="149"/>
                  </a:cubicBezTo>
                  <a:cubicBezTo>
                    <a:pt x="14" y="172"/>
                    <a:pt x="16" y="195"/>
                    <a:pt x="17" y="218"/>
                  </a:cubicBezTo>
                  <a:cubicBezTo>
                    <a:pt x="17" y="220"/>
                    <a:pt x="17" y="222"/>
                    <a:pt x="17" y="225"/>
                  </a:cubicBezTo>
                  <a:cubicBezTo>
                    <a:pt x="17" y="235"/>
                    <a:pt x="18" y="245"/>
                    <a:pt x="19" y="255"/>
                  </a:cubicBezTo>
                  <a:cubicBezTo>
                    <a:pt x="19" y="258"/>
                    <a:pt x="22" y="258"/>
                    <a:pt x="22" y="255"/>
                  </a:cubicBezTo>
                  <a:cubicBezTo>
                    <a:pt x="22" y="253"/>
                    <a:pt x="22" y="251"/>
                    <a:pt x="22" y="249"/>
                  </a:cubicBezTo>
                  <a:cubicBezTo>
                    <a:pt x="23" y="249"/>
                    <a:pt x="23" y="247"/>
                    <a:pt x="22" y="24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388"/>
            <p:cNvSpPr>
              <a:spLocks/>
            </p:cNvSpPr>
            <p:nvPr/>
          </p:nvSpPr>
          <p:spPr bwMode="auto">
            <a:xfrm>
              <a:off x="7150936" y="5127988"/>
              <a:ext cx="1006325" cy="518513"/>
            </a:xfrm>
            <a:custGeom>
              <a:avLst/>
              <a:gdLst>
                <a:gd name="T0" fmla="*/ 129 w 361"/>
                <a:gd name="T1" fmla="*/ 42 h 186"/>
                <a:gd name="T2" fmla="*/ 14 w 361"/>
                <a:gd name="T3" fmla="*/ 46 h 186"/>
                <a:gd name="T4" fmla="*/ 21 w 361"/>
                <a:gd name="T5" fmla="*/ 162 h 186"/>
                <a:gd name="T6" fmla="*/ 139 w 361"/>
                <a:gd name="T7" fmla="*/ 159 h 186"/>
                <a:gd name="T8" fmla="*/ 286 w 361"/>
                <a:gd name="T9" fmla="*/ 151 h 186"/>
                <a:gd name="T10" fmla="*/ 353 w 361"/>
                <a:gd name="T11" fmla="*/ 106 h 186"/>
                <a:gd name="T12" fmla="*/ 301 w 361"/>
                <a:gd name="T13" fmla="*/ 15 h 186"/>
                <a:gd name="T14" fmla="*/ 129 w 361"/>
                <a:gd name="T15" fmla="*/ 4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1" h="186">
                  <a:moveTo>
                    <a:pt x="129" y="42"/>
                  </a:moveTo>
                  <a:cubicBezTo>
                    <a:pt x="91" y="44"/>
                    <a:pt x="29" y="24"/>
                    <a:pt x="14" y="46"/>
                  </a:cubicBezTo>
                  <a:cubicBezTo>
                    <a:pt x="0" y="67"/>
                    <a:pt x="18" y="139"/>
                    <a:pt x="21" y="162"/>
                  </a:cubicBezTo>
                  <a:cubicBezTo>
                    <a:pt x="24" y="186"/>
                    <a:pt x="103" y="162"/>
                    <a:pt x="139" y="159"/>
                  </a:cubicBezTo>
                  <a:cubicBezTo>
                    <a:pt x="175" y="157"/>
                    <a:pt x="244" y="158"/>
                    <a:pt x="286" y="151"/>
                  </a:cubicBezTo>
                  <a:cubicBezTo>
                    <a:pt x="329" y="144"/>
                    <a:pt x="361" y="143"/>
                    <a:pt x="353" y="106"/>
                  </a:cubicBezTo>
                  <a:cubicBezTo>
                    <a:pt x="346" y="69"/>
                    <a:pt x="355" y="0"/>
                    <a:pt x="301" y="15"/>
                  </a:cubicBezTo>
                  <a:cubicBezTo>
                    <a:pt x="246" y="30"/>
                    <a:pt x="222" y="36"/>
                    <a:pt x="129" y="4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389"/>
            <p:cNvSpPr>
              <a:spLocks noEditPoints="1"/>
            </p:cNvSpPr>
            <p:nvPr/>
          </p:nvSpPr>
          <p:spPr bwMode="auto">
            <a:xfrm>
              <a:off x="7176520" y="5349721"/>
              <a:ext cx="564566" cy="167152"/>
            </a:xfrm>
            <a:custGeom>
              <a:avLst/>
              <a:gdLst>
                <a:gd name="T0" fmla="*/ 198 w 203"/>
                <a:gd name="T1" fmla="*/ 20 h 60"/>
                <a:gd name="T2" fmla="*/ 198 w 203"/>
                <a:gd name="T3" fmla="*/ 13 h 60"/>
                <a:gd name="T4" fmla="*/ 90 w 203"/>
                <a:gd name="T5" fmla="*/ 19 h 60"/>
                <a:gd name="T6" fmla="*/ 0 w 203"/>
                <a:gd name="T7" fmla="*/ 0 h 60"/>
                <a:gd name="T8" fmla="*/ 0 w 203"/>
                <a:gd name="T9" fmla="*/ 4 h 60"/>
                <a:gd name="T10" fmla="*/ 1 w 203"/>
                <a:gd name="T11" fmla="*/ 5 h 60"/>
                <a:gd name="T12" fmla="*/ 0 w 203"/>
                <a:gd name="T13" fmla="*/ 5 h 60"/>
                <a:gd name="T14" fmla="*/ 3 w 203"/>
                <a:gd name="T15" fmla="*/ 28 h 60"/>
                <a:gd name="T16" fmla="*/ 9 w 203"/>
                <a:gd name="T17" fmla="*/ 31 h 60"/>
                <a:gd name="T18" fmla="*/ 3 w 203"/>
                <a:gd name="T19" fmla="*/ 30 h 60"/>
                <a:gd name="T20" fmla="*/ 6 w 203"/>
                <a:gd name="T21" fmla="*/ 46 h 60"/>
                <a:gd name="T22" fmla="*/ 198 w 203"/>
                <a:gd name="T23" fmla="*/ 20 h 60"/>
                <a:gd name="T24" fmla="*/ 118 w 203"/>
                <a:gd name="T25" fmla="*/ 24 h 60"/>
                <a:gd name="T26" fmla="*/ 111 w 203"/>
                <a:gd name="T27" fmla="*/ 25 h 60"/>
                <a:gd name="T28" fmla="*/ 110 w 203"/>
                <a:gd name="T29" fmla="*/ 25 h 60"/>
                <a:gd name="T30" fmla="*/ 107 w 203"/>
                <a:gd name="T31" fmla="*/ 24 h 60"/>
                <a:gd name="T32" fmla="*/ 118 w 203"/>
                <a:gd name="T33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60">
                  <a:moveTo>
                    <a:pt x="198" y="20"/>
                  </a:moveTo>
                  <a:cubicBezTo>
                    <a:pt x="202" y="20"/>
                    <a:pt x="203" y="13"/>
                    <a:pt x="198" y="13"/>
                  </a:cubicBezTo>
                  <a:cubicBezTo>
                    <a:pt x="162" y="13"/>
                    <a:pt x="126" y="19"/>
                    <a:pt x="90" y="19"/>
                  </a:cubicBezTo>
                  <a:cubicBezTo>
                    <a:pt x="61" y="19"/>
                    <a:pt x="26" y="1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12"/>
                    <a:pt x="2" y="20"/>
                    <a:pt x="3" y="28"/>
                  </a:cubicBezTo>
                  <a:cubicBezTo>
                    <a:pt x="5" y="29"/>
                    <a:pt x="7" y="30"/>
                    <a:pt x="9" y="31"/>
                  </a:cubicBezTo>
                  <a:cubicBezTo>
                    <a:pt x="7" y="31"/>
                    <a:pt x="5" y="31"/>
                    <a:pt x="3" y="30"/>
                  </a:cubicBezTo>
                  <a:cubicBezTo>
                    <a:pt x="4" y="36"/>
                    <a:pt x="5" y="41"/>
                    <a:pt x="6" y="46"/>
                  </a:cubicBezTo>
                  <a:cubicBezTo>
                    <a:pt x="69" y="60"/>
                    <a:pt x="135" y="25"/>
                    <a:pt x="198" y="20"/>
                  </a:cubicBezTo>
                  <a:close/>
                  <a:moveTo>
                    <a:pt x="118" y="24"/>
                  </a:moveTo>
                  <a:cubicBezTo>
                    <a:pt x="116" y="24"/>
                    <a:pt x="114" y="25"/>
                    <a:pt x="111" y="25"/>
                  </a:cubicBezTo>
                  <a:cubicBezTo>
                    <a:pt x="111" y="25"/>
                    <a:pt x="111" y="25"/>
                    <a:pt x="110" y="25"/>
                  </a:cubicBezTo>
                  <a:cubicBezTo>
                    <a:pt x="109" y="24"/>
                    <a:pt x="108" y="24"/>
                    <a:pt x="107" y="24"/>
                  </a:cubicBezTo>
                  <a:cubicBezTo>
                    <a:pt x="111" y="24"/>
                    <a:pt x="115" y="24"/>
                    <a:pt x="118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390"/>
            <p:cNvSpPr>
              <a:spLocks noEditPoints="1"/>
            </p:cNvSpPr>
            <p:nvPr/>
          </p:nvSpPr>
          <p:spPr bwMode="auto">
            <a:xfrm>
              <a:off x="7744497" y="5259322"/>
              <a:ext cx="378651" cy="90399"/>
            </a:xfrm>
            <a:custGeom>
              <a:avLst/>
              <a:gdLst>
                <a:gd name="T0" fmla="*/ 133 w 136"/>
                <a:gd name="T1" fmla="*/ 0 h 33"/>
                <a:gd name="T2" fmla="*/ 4 w 136"/>
                <a:gd name="T3" fmla="*/ 21 h 33"/>
                <a:gd name="T4" fmla="*/ 4 w 136"/>
                <a:gd name="T5" fmla="*/ 27 h 33"/>
                <a:gd name="T6" fmla="*/ 136 w 136"/>
                <a:gd name="T7" fmla="*/ 20 h 33"/>
                <a:gd name="T8" fmla="*/ 133 w 136"/>
                <a:gd name="T9" fmla="*/ 0 h 33"/>
                <a:gd name="T10" fmla="*/ 58 w 136"/>
                <a:gd name="T11" fmla="*/ 24 h 33"/>
                <a:gd name="T12" fmla="*/ 67 w 136"/>
                <a:gd name="T13" fmla="*/ 23 h 33"/>
                <a:gd name="T14" fmla="*/ 67 w 136"/>
                <a:gd name="T15" fmla="*/ 24 h 33"/>
                <a:gd name="T16" fmla="*/ 58 w 136"/>
                <a:gd name="T17" fmla="*/ 24 h 33"/>
                <a:gd name="T18" fmla="*/ 95 w 136"/>
                <a:gd name="T19" fmla="*/ 21 h 33"/>
                <a:gd name="T20" fmla="*/ 96 w 136"/>
                <a:gd name="T21" fmla="*/ 22 h 33"/>
                <a:gd name="T22" fmla="*/ 81 w 136"/>
                <a:gd name="T23" fmla="*/ 23 h 33"/>
                <a:gd name="T24" fmla="*/ 95 w 136"/>
                <a:gd name="T25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33">
                  <a:moveTo>
                    <a:pt x="133" y="0"/>
                  </a:moveTo>
                  <a:cubicBezTo>
                    <a:pt x="91" y="10"/>
                    <a:pt x="49" y="23"/>
                    <a:pt x="4" y="21"/>
                  </a:cubicBezTo>
                  <a:cubicBezTo>
                    <a:pt x="0" y="21"/>
                    <a:pt x="0" y="27"/>
                    <a:pt x="4" y="27"/>
                  </a:cubicBezTo>
                  <a:cubicBezTo>
                    <a:pt x="47" y="32"/>
                    <a:pt x="94" y="33"/>
                    <a:pt x="136" y="20"/>
                  </a:cubicBezTo>
                  <a:cubicBezTo>
                    <a:pt x="135" y="13"/>
                    <a:pt x="134" y="6"/>
                    <a:pt x="133" y="0"/>
                  </a:cubicBezTo>
                  <a:close/>
                  <a:moveTo>
                    <a:pt x="58" y="24"/>
                  </a:moveTo>
                  <a:cubicBezTo>
                    <a:pt x="61" y="24"/>
                    <a:pt x="64" y="23"/>
                    <a:pt x="67" y="23"/>
                  </a:cubicBezTo>
                  <a:cubicBezTo>
                    <a:pt x="67" y="23"/>
                    <a:pt x="67" y="24"/>
                    <a:pt x="67" y="24"/>
                  </a:cubicBezTo>
                  <a:cubicBezTo>
                    <a:pt x="64" y="24"/>
                    <a:pt x="61" y="24"/>
                    <a:pt x="58" y="24"/>
                  </a:cubicBezTo>
                  <a:close/>
                  <a:moveTo>
                    <a:pt x="95" y="21"/>
                  </a:moveTo>
                  <a:cubicBezTo>
                    <a:pt x="96" y="22"/>
                    <a:pt x="96" y="22"/>
                    <a:pt x="96" y="22"/>
                  </a:cubicBezTo>
                  <a:cubicBezTo>
                    <a:pt x="91" y="23"/>
                    <a:pt x="86" y="23"/>
                    <a:pt x="81" y="23"/>
                  </a:cubicBezTo>
                  <a:cubicBezTo>
                    <a:pt x="86" y="23"/>
                    <a:pt x="90" y="22"/>
                    <a:pt x="95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84644" y="2416028"/>
            <a:ext cx="1257054" cy="5437566"/>
            <a:chOff x="3884644" y="2416028"/>
            <a:chExt cx="1257054" cy="5437566"/>
          </a:xfrm>
        </p:grpSpPr>
        <p:sp>
          <p:nvSpPr>
            <p:cNvPr id="304" name="Freeform 143"/>
            <p:cNvSpPr>
              <a:spLocks/>
            </p:cNvSpPr>
            <p:nvPr/>
          </p:nvSpPr>
          <p:spPr bwMode="auto">
            <a:xfrm>
              <a:off x="5005247" y="5303669"/>
              <a:ext cx="0" cy="1706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D77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144"/>
            <p:cNvSpPr>
              <a:spLocks/>
            </p:cNvSpPr>
            <p:nvPr/>
          </p:nvSpPr>
          <p:spPr bwMode="auto">
            <a:xfrm>
              <a:off x="5005247" y="5295140"/>
              <a:ext cx="0" cy="1706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D77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147"/>
            <p:cNvSpPr>
              <a:spLocks/>
            </p:cNvSpPr>
            <p:nvPr/>
          </p:nvSpPr>
          <p:spPr bwMode="auto">
            <a:xfrm>
              <a:off x="5001835" y="5272967"/>
              <a:ext cx="0" cy="1706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77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288"/>
            <p:cNvSpPr>
              <a:spLocks/>
            </p:cNvSpPr>
            <p:nvPr/>
          </p:nvSpPr>
          <p:spPr bwMode="auto">
            <a:xfrm>
              <a:off x="3923874" y="3598034"/>
              <a:ext cx="1067728" cy="4255560"/>
            </a:xfrm>
            <a:custGeom>
              <a:avLst/>
              <a:gdLst>
                <a:gd name="T0" fmla="*/ 320 w 383"/>
                <a:gd name="T1" fmla="*/ 291 h 1527"/>
                <a:gd name="T2" fmla="*/ 361 w 383"/>
                <a:gd name="T3" fmla="*/ 105 h 1527"/>
                <a:gd name="T4" fmla="*/ 294 w 383"/>
                <a:gd name="T5" fmla="*/ 130 h 1527"/>
                <a:gd name="T6" fmla="*/ 269 w 383"/>
                <a:gd name="T7" fmla="*/ 163 h 1527"/>
                <a:gd name="T8" fmla="*/ 174 w 383"/>
                <a:gd name="T9" fmla="*/ 199 h 1527"/>
                <a:gd name="T10" fmla="*/ 104 w 383"/>
                <a:gd name="T11" fmla="*/ 122 h 1527"/>
                <a:gd name="T12" fmla="*/ 69 w 383"/>
                <a:gd name="T13" fmla="*/ 138 h 1527"/>
                <a:gd name="T14" fmla="*/ 15 w 383"/>
                <a:gd name="T15" fmla="*/ 48 h 1527"/>
                <a:gd name="T16" fmla="*/ 0 w 383"/>
                <a:gd name="T17" fmla="*/ 0 h 1527"/>
                <a:gd name="T18" fmla="*/ 3 w 383"/>
                <a:gd name="T19" fmla="*/ 17 h 1527"/>
                <a:gd name="T20" fmla="*/ 17 w 383"/>
                <a:gd name="T21" fmla="*/ 89 h 1527"/>
                <a:gd name="T22" fmla="*/ 36 w 383"/>
                <a:gd name="T23" fmla="*/ 168 h 1527"/>
                <a:gd name="T24" fmla="*/ 73 w 383"/>
                <a:gd name="T25" fmla="*/ 270 h 1527"/>
                <a:gd name="T26" fmla="*/ 84 w 383"/>
                <a:gd name="T27" fmla="*/ 338 h 1527"/>
                <a:gd name="T28" fmla="*/ 82 w 383"/>
                <a:gd name="T29" fmla="*/ 1527 h 1527"/>
                <a:gd name="T30" fmla="*/ 383 w 383"/>
                <a:gd name="T31" fmla="*/ 1527 h 1527"/>
                <a:gd name="T32" fmla="*/ 320 w 383"/>
                <a:gd name="T33" fmla="*/ 291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3" h="1527">
                  <a:moveTo>
                    <a:pt x="320" y="291"/>
                  </a:moveTo>
                  <a:cubicBezTo>
                    <a:pt x="242" y="173"/>
                    <a:pt x="361" y="105"/>
                    <a:pt x="361" y="105"/>
                  </a:cubicBezTo>
                  <a:cubicBezTo>
                    <a:pt x="342" y="111"/>
                    <a:pt x="318" y="123"/>
                    <a:pt x="294" y="130"/>
                  </a:cubicBezTo>
                  <a:cubicBezTo>
                    <a:pt x="286" y="145"/>
                    <a:pt x="277" y="156"/>
                    <a:pt x="269" y="163"/>
                  </a:cubicBezTo>
                  <a:cubicBezTo>
                    <a:pt x="237" y="188"/>
                    <a:pt x="208" y="257"/>
                    <a:pt x="174" y="199"/>
                  </a:cubicBezTo>
                  <a:cubicBezTo>
                    <a:pt x="158" y="171"/>
                    <a:pt x="129" y="146"/>
                    <a:pt x="104" y="122"/>
                  </a:cubicBezTo>
                  <a:cubicBezTo>
                    <a:pt x="97" y="136"/>
                    <a:pt x="81" y="140"/>
                    <a:pt x="69" y="138"/>
                  </a:cubicBezTo>
                  <a:cubicBezTo>
                    <a:pt x="48" y="134"/>
                    <a:pt x="28" y="91"/>
                    <a:pt x="15" y="48"/>
                  </a:cubicBezTo>
                  <a:cubicBezTo>
                    <a:pt x="10" y="33"/>
                    <a:pt x="5" y="16"/>
                    <a:pt x="0" y="0"/>
                  </a:cubicBezTo>
                  <a:cubicBezTo>
                    <a:pt x="0" y="6"/>
                    <a:pt x="1" y="11"/>
                    <a:pt x="3" y="17"/>
                  </a:cubicBezTo>
                  <a:cubicBezTo>
                    <a:pt x="4" y="26"/>
                    <a:pt x="13" y="64"/>
                    <a:pt x="17" y="89"/>
                  </a:cubicBezTo>
                  <a:cubicBezTo>
                    <a:pt x="20" y="107"/>
                    <a:pt x="32" y="144"/>
                    <a:pt x="36" y="168"/>
                  </a:cubicBezTo>
                  <a:cubicBezTo>
                    <a:pt x="41" y="192"/>
                    <a:pt x="64" y="249"/>
                    <a:pt x="73" y="270"/>
                  </a:cubicBezTo>
                  <a:cubicBezTo>
                    <a:pt x="81" y="290"/>
                    <a:pt x="84" y="324"/>
                    <a:pt x="84" y="338"/>
                  </a:cubicBezTo>
                  <a:cubicBezTo>
                    <a:pt x="85" y="350"/>
                    <a:pt x="82" y="1290"/>
                    <a:pt x="82" y="1527"/>
                  </a:cubicBezTo>
                  <a:cubicBezTo>
                    <a:pt x="383" y="1527"/>
                    <a:pt x="383" y="1527"/>
                    <a:pt x="383" y="1527"/>
                  </a:cubicBezTo>
                  <a:cubicBezTo>
                    <a:pt x="347" y="787"/>
                    <a:pt x="306" y="298"/>
                    <a:pt x="320" y="291"/>
                  </a:cubicBezTo>
                </a:path>
              </a:pathLst>
            </a:custGeom>
            <a:solidFill>
              <a:srgbClr val="FF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289"/>
            <p:cNvSpPr>
              <a:spLocks/>
            </p:cNvSpPr>
            <p:nvPr/>
          </p:nvSpPr>
          <p:spPr bwMode="auto">
            <a:xfrm>
              <a:off x="4365633" y="2416028"/>
              <a:ext cx="741952" cy="1265581"/>
            </a:xfrm>
            <a:custGeom>
              <a:avLst/>
              <a:gdLst>
                <a:gd name="T0" fmla="*/ 110 w 266"/>
                <a:gd name="T1" fmla="*/ 439 h 454"/>
                <a:gd name="T2" fmla="*/ 137 w 266"/>
                <a:gd name="T3" fmla="*/ 454 h 454"/>
                <a:gd name="T4" fmla="*/ 172 w 266"/>
                <a:gd name="T5" fmla="*/ 440 h 454"/>
                <a:gd name="T6" fmla="*/ 193 w 266"/>
                <a:gd name="T7" fmla="*/ 435 h 454"/>
                <a:gd name="T8" fmla="*/ 217 w 266"/>
                <a:gd name="T9" fmla="*/ 269 h 454"/>
                <a:gd name="T10" fmla="*/ 250 w 266"/>
                <a:gd name="T11" fmla="*/ 127 h 454"/>
                <a:gd name="T12" fmla="*/ 227 w 266"/>
                <a:gd name="T13" fmla="*/ 57 h 454"/>
                <a:gd name="T14" fmla="*/ 173 w 266"/>
                <a:gd name="T15" fmla="*/ 136 h 454"/>
                <a:gd name="T16" fmla="*/ 150 w 266"/>
                <a:gd name="T17" fmla="*/ 215 h 454"/>
                <a:gd name="T18" fmla="*/ 104 w 266"/>
                <a:gd name="T19" fmla="*/ 325 h 454"/>
                <a:gd name="T20" fmla="*/ 93 w 266"/>
                <a:gd name="T21" fmla="*/ 224 h 454"/>
                <a:gd name="T22" fmla="*/ 87 w 266"/>
                <a:gd name="T23" fmla="*/ 121 h 454"/>
                <a:gd name="T24" fmla="*/ 83 w 266"/>
                <a:gd name="T25" fmla="*/ 46 h 454"/>
                <a:gd name="T26" fmla="*/ 45 w 266"/>
                <a:gd name="T27" fmla="*/ 1 h 454"/>
                <a:gd name="T28" fmla="*/ 15 w 266"/>
                <a:gd name="T29" fmla="*/ 36 h 454"/>
                <a:gd name="T30" fmla="*/ 15 w 266"/>
                <a:gd name="T31" fmla="*/ 109 h 454"/>
                <a:gd name="T32" fmla="*/ 12 w 266"/>
                <a:gd name="T33" fmla="*/ 205 h 454"/>
                <a:gd name="T34" fmla="*/ 0 w 266"/>
                <a:gd name="T35" fmla="*/ 317 h 454"/>
                <a:gd name="T36" fmla="*/ 0 w 266"/>
                <a:gd name="T37" fmla="*/ 318 h 454"/>
                <a:gd name="T38" fmla="*/ 24 w 266"/>
                <a:gd name="T39" fmla="*/ 426 h 454"/>
                <a:gd name="T40" fmla="*/ 110 w 266"/>
                <a:gd name="T41" fmla="*/ 439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6" h="454">
                  <a:moveTo>
                    <a:pt x="110" y="439"/>
                  </a:moveTo>
                  <a:cubicBezTo>
                    <a:pt x="122" y="442"/>
                    <a:pt x="131" y="447"/>
                    <a:pt x="137" y="454"/>
                  </a:cubicBezTo>
                  <a:cubicBezTo>
                    <a:pt x="151" y="447"/>
                    <a:pt x="163" y="442"/>
                    <a:pt x="172" y="440"/>
                  </a:cubicBezTo>
                  <a:cubicBezTo>
                    <a:pt x="180" y="437"/>
                    <a:pt x="187" y="436"/>
                    <a:pt x="193" y="435"/>
                  </a:cubicBezTo>
                  <a:cubicBezTo>
                    <a:pt x="186" y="391"/>
                    <a:pt x="211" y="300"/>
                    <a:pt x="217" y="269"/>
                  </a:cubicBezTo>
                  <a:cubicBezTo>
                    <a:pt x="224" y="236"/>
                    <a:pt x="245" y="150"/>
                    <a:pt x="250" y="127"/>
                  </a:cubicBezTo>
                  <a:cubicBezTo>
                    <a:pt x="255" y="105"/>
                    <a:pt x="266" y="67"/>
                    <a:pt x="227" y="57"/>
                  </a:cubicBezTo>
                  <a:cubicBezTo>
                    <a:pt x="189" y="47"/>
                    <a:pt x="179" y="119"/>
                    <a:pt x="173" y="136"/>
                  </a:cubicBezTo>
                  <a:cubicBezTo>
                    <a:pt x="166" y="153"/>
                    <a:pt x="156" y="195"/>
                    <a:pt x="150" y="215"/>
                  </a:cubicBezTo>
                  <a:cubicBezTo>
                    <a:pt x="144" y="234"/>
                    <a:pt x="123" y="326"/>
                    <a:pt x="104" y="325"/>
                  </a:cubicBezTo>
                  <a:cubicBezTo>
                    <a:pt x="85" y="324"/>
                    <a:pt x="93" y="250"/>
                    <a:pt x="93" y="224"/>
                  </a:cubicBezTo>
                  <a:cubicBezTo>
                    <a:pt x="93" y="198"/>
                    <a:pt x="90" y="141"/>
                    <a:pt x="87" y="121"/>
                  </a:cubicBezTo>
                  <a:cubicBezTo>
                    <a:pt x="85" y="101"/>
                    <a:pt x="84" y="67"/>
                    <a:pt x="83" y="46"/>
                  </a:cubicBezTo>
                  <a:cubicBezTo>
                    <a:pt x="82" y="25"/>
                    <a:pt x="73" y="0"/>
                    <a:pt x="45" y="1"/>
                  </a:cubicBezTo>
                  <a:cubicBezTo>
                    <a:pt x="17" y="2"/>
                    <a:pt x="15" y="25"/>
                    <a:pt x="15" y="36"/>
                  </a:cubicBezTo>
                  <a:cubicBezTo>
                    <a:pt x="14" y="48"/>
                    <a:pt x="16" y="90"/>
                    <a:pt x="15" y="109"/>
                  </a:cubicBezTo>
                  <a:cubicBezTo>
                    <a:pt x="15" y="127"/>
                    <a:pt x="13" y="177"/>
                    <a:pt x="12" y="205"/>
                  </a:cubicBezTo>
                  <a:cubicBezTo>
                    <a:pt x="10" y="233"/>
                    <a:pt x="11" y="301"/>
                    <a:pt x="0" y="317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4" y="338"/>
                    <a:pt x="13" y="381"/>
                    <a:pt x="24" y="426"/>
                  </a:cubicBezTo>
                  <a:cubicBezTo>
                    <a:pt x="53" y="428"/>
                    <a:pt x="84" y="433"/>
                    <a:pt x="110" y="439"/>
                  </a:cubicBezTo>
                </a:path>
              </a:pathLst>
            </a:custGeom>
            <a:solidFill>
              <a:srgbClr val="FF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290"/>
            <p:cNvSpPr>
              <a:spLocks/>
            </p:cNvSpPr>
            <p:nvPr/>
          </p:nvSpPr>
          <p:spPr bwMode="auto">
            <a:xfrm>
              <a:off x="4087615" y="3355834"/>
              <a:ext cx="17056" cy="10234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1 h 4"/>
                <a:gd name="T4" fmla="*/ 6 w 6"/>
                <a:gd name="T5" fmla="*/ 4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3" y="0"/>
                    <a:pt x="2" y="1"/>
                    <a:pt x="0" y="1"/>
                  </a:cubicBezTo>
                  <a:cubicBezTo>
                    <a:pt x="4" y="3"/>
                    <a:pt x="6" y="4"/>
                    <a:pt x="6" y="4"/>
                  </a:cubicBezTo>
                  <a:cubicBezTo>
                    <a:pt x="5" y="2"/>
                    <a:pt x="5" y="1"/>
                    <a:pt x="5" y="0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291"/>
            <p:cNvSpPr>
              <a:spLocks/>
            </p:cNvSpPr>
            <p:nvPr/>
          </p:nvSpPr>
          <p:spPr bwMode="auto">
            <a:xfrm>
              <a:off x="4104671" y="3371184"/>
              <a:ext cx="71637" cy="262668"/>
            </a:xfrm>
            <a:custGeom>
              <a:avLst/>
              <a:gdLst>
                <a:gd name="T0" fmla="*/ 0 w 26"/>
                <a:gd name="T1" fmla="*/ 0 h 94"/>
                <a:gd name="T2" fmla="*/ 23 w 26"/>
                <a:gd name="T3" fmla="*/ 94 h 94"/>
                <a:gd name="T4" fmla="*/ 26 w 26"/>
                <a:gd name="T5" fmla="*/ 93 h 94"/>
                <a:gd name="T6" fmla="*/ 0 w 26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94">
                  <a:moveTo>
                    <a:pt x="0" y="0"/>
                  </a:moveTo>
                  <a:cubicBezTo>
                    <a:pt x="2" y="8"/>
                    <a:pt x="11" y="51"/>
                    <a:pt x="23" y="94"/>
                  </a:cubicBezTo>
                  <a:cubicBezTo>
                    <a:pt x="24" y="94"/>
                    <a:pt x="25" y="93"/>
                    <a:pt x="26" y="93"/>
                  </a:cubicBezTo>
                  <a:cubicBezTo>
                    <a:pt x="15" y="54"/>
                    <a:pt x="5" y="15"/>
                    <a:pt x="0" y="0"/>
                  </a:cubicBezTo>
                </a:path>
              </a:pathLst>
            </a:custGeom>
            <a:solidFill>
              <a:srgbClr val="FF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292"/>
            <p:cNvSpPr>
              <a:spLocks/>
            </p:cNvSpPr>
            <p:nvPr/>
          </p:nvSpPr>
          <p:spPr bwMode="auto">
            <a:xfrm>
              <a:off x="4815921" y="4386037"/>
              <a:ext cx="23879" cy="22174"/>
            </a:xfrm>
            <a:custGeom>
              <a:avLst/>
              <a:gdLst>
                <a:gd name="T0" fmla="*/ 9 w 9"/>
                <a:gd name="T1" fmla="*/ 0 h 8"/>
                <a:gd name="T2" fmla="*/ 0 w 9"/>
                <a:gd name="T3" fmla="*/ 8 h 8"/>
                <a:gd name="T4" fmla="*/ 9 w 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9" y="0"/>
                  </a:moveTo>
                  <a:cubicBezTo>
                    <a:pt x="3" y="5"/>
                    <a:pt x="0" y="8"/>
                    <a:pt x="0" y="8"/>
                  </a:cubicBezTo>
                  <a:cubicBezTo>
                    <a:pt x="2" y="6"/>
                    <a:pt x="6" y="4"/>
                    <a:pt x="9" y="0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293"/>
            <p:cNvSpPr>
              <a:spLocks/>
            </p:cNvSpPr>
            <p:nvPr/>
          </p:nvSpPr>
          <p:spPr bwMode="auto">
            <a:xfrm>
              <a:off x="4433858" y="3603150"/>
              <a:ext cx="313837" cy="201265"/>
            </a:xfrm>
            <a:custGeom>
              <a:avLst/>
              <a:gdLst>
                <a:gd name="T0" fmla="*/ 0 w 113"/>
                <a:gd name="T1" fmla="*/ 0 h 72"/>
                <a:gd name="T2" fmla="*/ 16 w 113"/>
                <a:gd name="T3" fmla="*/ 62 h 72"/>
                <a:gd name="T4" fmla="*/ 19 w 113"/>
                <a:gd name="T5" fmla="*/ 72 h 72"/>
                <a:gd name="T6" fmla="*/ 35 w 113"/>
                <a:gd name="T7" fmla="*/ 67 h 72"/>
                <a:gd name="T8" fmla="*/ 113 w 113"/>
                <a:gd name="T9" fmla="*/ 28 h 72"/>
                <a:gd name="T10" fmla="*/ 86 w 113"/>
                <a:gd name="T11" fmla="*/ 13 h 72"/>
                <a:gd name="T12" fmla="*/ 0 w 113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2">
                  <a:moveTo>
                    <a:pt x="0" y="0"/>
                  </a:moveTo>
                  <a:cubicBezTo>
                    <a:pt x="5" y="21"/>
                    <a:pt x="11" y="43"/>
                    <a:pt x="16" y="62"/>
                  </a:cubicBezTo>
                  <a:cubicBezTo>
                    <a:pt x="17" y="66"/>
                    <a:pt x="18" y="69"/>
                    <a:pt x="19" y="72"/>
                  </a:cubicBezTo>
                  <a:cubicBezTo>
                    <a:pt x="24" y="71"/>
                    <a:pt x="29" y="69"/>
                    <a:pt x="35" y="67"/>
                  </a:cubicBezTo>
                  <a:cubicBezTo>
                    <a:pt x="51" y="60"/>
                    <a:pt x="85" y="41"/>
                    <a:pt x="113" y="28"/>
                  </a:cubicBezTo>
                  <a:cubicBezTo>
                    <a:pt x="107" y="21"/>
                    <a:pt x="98" y="16"/>
                    <a:pt x="86" y="13"/>
                  </a:cubicBezTo>
                  <a:cubicBezTo>
                    <a:pt x="60" y="7"/>
                    <a:pt x="29" y="2"/>
                    <a:pt x="0" y="0"/>
                  </a:cubicBezTo>
                </a:path>
              </a:pathLst>
            </a:custGeom>
            <a:solidFill>
              <a:srgbClr val="FF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294"/>
            <p:cNvSpPr>
              <a:spLocks/>
            </p:cNvSpPr>
            <p:nvPr/>
          </p:nvSpPr>
          <p:spPr bwMode="auto">
            <a:xfrm>
              <a:off x="4433858" y="3603150"/>
              <a:ext cx="313837" cy="201265"/>
            </a:xfrm>
            <a:custGeom>
              <a:avLst/>
              <a:gdLst>
                <a:gd name="T0" fmla="*/ 0 w 113"/>
                <a:gd name="T1" fmla="*/ 0 h 72"/>
                <a:gd name="T2" fmla="*/ 16 w 113"/>
                <a:gd name="T3" fmla="*/ 62 h 72"/>
                <a:gd name="T4" fmla="*/ 19 w 113"/>
                <a:gd name="T5" fmla="*/ 72 h 72"/>
                <a:gd name="T6" fmla="*/ 35 w 113"/>
                <a:gd name="T7" fmla="*/ 67 h 72"/>
                <a:gd name="T8" fmla="*/ 113 w 113"/>
                <a:gd name="T9" fmla="*/ 28 h 72"/>
                <a:gd name="T10" fmla="*/ 86 w 113"/>
                <a:gd name="T11" fmla="*/ 13 h 72"/>
                <a:gd name="T12" fmla="*/ 0 w 113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2">
                  <a:moveTo>
                    <a:pt x="0" y="0"/>
                  </a:moveTo>
                  <a:cubicBezTo>
                    <a:pt x="5" y="21"/>
                    <a:pt x="11" y="43"/>
                    <a:pt x="16" y="62"/>
                  </a:cubicBezTo>
                  <a:cubicBezTo>
                    <a:pt x="17" y="66"/>
                    <a:pt x="18" y="69"/>
                    <a:pt x="19" y="72"/>
                  </a:cubicBezTo>
                  <a:cubicBezTo>
                    <a:pt x="24" y="71"/>
                    <a:pt x="29" y="69"/>
                    <a:pt x="35" y="67"/>
                  </a:cubicBezTo>
                  <a:cubicBezTo>
                    <a:pt x="51" y="60"/>
                    <a:pt x="85" y="41"/>
                    <a:pt x="113" y="28"/>
                  </a:cubicBezTo>
                  <a:cubicBezTo>
                    <a:pt x="107" y="21"/>
                    <a:pt x="98" y="16"/>
                    <a:pt x="86" y="13"/>
                  </a:cubicBezTo>
                  <a:cubicBezTo>
                    <a:pt x="60" y="7"/>
                    <a:pt x="29" y="2"/>
                    <a:pt x="0" y="0"/>
                  </a:cubicBezTo>
                </a:path>
              </a:pathLst>
            </a:custGeom>
            <a:solidFill>
              <a:srgbClr val="F2B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295"/>
            <p:cNvSpPr>
              <a:spLocks/>
            </p:cNvSpPr>
            <p:nvPr/>
          </p:nvSpPr>
          <p:spPr bwMode="auto">
            <a:xfrm>
              <a:off x="4167779" y="3630440"/>
              <a:ext cx="574800" cy="683960"/>
            </a:xfrm>
            <a:custGeom>
              <a:avLst/>
              <a:gdLst>
                <a:gd name="T0" fmla="*/ 115 w 206"/>
                <a:gd name="T1" fmla="*/ 116 h 245"/>
                <a:gd name="T2" fmla="*/ 73 w 206"/>
                <a:gd name="T3" fmla="*/ 138 h 245"/>
                <a:gd name="T4" fmla="*/ 10 w 206"/>
                <a:gd name="T5" fmla="*/ 24 h 245"/>
                <a:gd name="T6" fmla="*/ 3 w 206"/>
                <a:gd name="T7" fmla="*/ 0 h 245"/>
                <a:gd name="T8" fmla="*/ 0 w 206"/>
                <a:gd name="T9" fmla="*/ 1 h 245"/>
                <a:gd name="T10" fmla="*/ 15 w 206"/>
                <a:gd name="T11" fmla="*/ 58 h 245"/>
                <a:gd name="T12" fmla="*/ 16 w 206"/>
                <a:gd name="T13" fmla="*/ 110 h 245"/>
                <a:gd name="T14" fmla="*/ 86 w 206"/>
                <a:gd name="T15" fmla="*/ 187 h 245"/>
                <a:gd name="T16" fmla="*/ 181 w 206"/>
                <a:gd name="T17" fmla="*/ 151 h 245"/>
                <a:gd name="T18" fmla="*/ 206 w 206"/>
                <a:gd name="T19" fmla="*/ 118 h 245"/>
                <a:gd name="T20" fmla="*/ 160 w 206"/>
                <a:gd name="T21" fmla="*/ 126 h 245"/>
                <a:gd name="T22" fmla="*/ 115 w 206"/>
                <a:gd name="T23" fmla="*/ 11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6" h="245">
                  <a:moveTo>
                    <a:pt x="115" y="116"/>
                  </a:moveTo>
                  <a:cubicBezTo>
                    <a:pt x="107" y="136"/>
                    <a:pt x="88" y="141"/>
                    <a:pt x="73" y="138"/>
                  </a:cubicBezTo>
                  <a:cubicBezTo>
                    <a:pt x="49" y="133"/>
                    <a:pt x="26" y="79"/>
                    <a:pt x="10" y="24"/>
                  </a:cubicBezTo>
                  <a:cubicBezTo>
                    <a:pt x="8" y="16"/>
                    <a:pt x="5" y="8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5" y="21"/>
                    <a:pt x="10" y="41"/>
                    <a:pt x="15" y="58"/>
                  </a:cubicBezTo>
                  <a:cubicBezTo>
                    <a:pt x="23" y="83"/>
                    <a:pt x="22" y="100"/>
                    <a:pt x="16" y="110"/>
                  </a:cubicBezTo>
                  <a:cubicBezTo>
                    <a:pt x="41" y="134"/>
                    <a:pt x="70" y="159"/>
                    <a:pt x="86" y="187"/>
                  </a:cubicBezTo>
                  <a:cubicBezTo>
                    <a:pt x="120" y="245"/>
                    <a:pt x="149" y="176"/>
                    <a:pt x="181" y="151"/>
                  </a:cubicBezTo>
                  <a:cubicBezTo>
                    <a:pt x="189" y="144"/>
                    <a:pt x="198" y="133"/>
                    <a:pt x="206" y="118"/>
                  </a:cubicBezTo>
                  <a:cubicBezTo>
                    <a:pt x="191" y="123"/>
                    <a:pt x="175" y="126"/>
                    <a:pt x="160" y="126"/>
                  </a:cubicBezTo>
                  <a:cubicBezTo>
                    <a:pt x="148" y="125"/>
                    <a:pt x="129" y="123"/>
                    <a:pt x="115" y="116"/>
                  </a:cubicBezTo>
                </a:path>
              </a:pathLst>
            </a:custGeom>
            <a:solidFill>
              <a:srgbClr val="FF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296"/>
            <p:cNvSpPr>
              <a:spLocks/>
            </p:cNvSpPr>
            <p:nvPr/>
          </p:nvSpPr>
          <p:spPr bwMode="auto">
            <a:xfrm>
              <a:off x="4167779" y="3630440"/>
              <a:ext cx="574800" cy="585033"/>
            </a:xfrm>
            <a:custGeom>
              <a:avLst/>
              <a:gdLst>
                <a:gd name="T0" fmla="*/ 3 w 206"/>
                <a:gd name="T1" fmla="*/ 0 h 210"/>
                <a:gd name="T2" fmla="*/ 3 w 206"/>
                <a:gd name="T3" fmla="*/ 0 h 210"/>
                <a:gd name="T4" fmla="*/ 0 w 206"/>
                <a:gd name="T5" fmla="*/ 1 h 210"/>
                <a:gd name="T6" fmla="*/ 15 w 206"/>
                <a:gd name="T7" fmla="*/ 58 h 210"/>
                <a:gd name="T8" fmla="*/ 21 w 206"/>
                <a:gd name="T9" fmla="*/ 89 h 210"/>
                <a:gd name="T10" fmla="*/ 16 w 206"/>
                <a:gd name="T11" fmla="*/ 110 h 210"/>
                <a:gd name="T12" fmla="*/ 86 w 206"/>
                <a:gd name="T13" fmla="*/ 187 h 210"/>
                <a:gd name="T14" fmla="*/ 114 w 206"/>
                <a:gd name="T15" fmla="*/ 210 h 210"/>
                <a:gd name="T16" fmla="*/ 181 w 206"/>
                <a:gd name="T17" fmla="*/ 151 h 210"/>
                <a:gd name="T18" fmla="*/ 206 w 206"/>
                <a:gd name="T19" fmla="*/ 118 h 210"/>
                <a:gd name="T20" fmla="*/ 163 w 206"/>
                <a:gd name="T21" fmla="*/ 126 h 210"/>
                <a:gd name="T22" fmla="*/ 160 w 206"/>
                <a:gd name="T23" fmla="*/ 126 h 210"/>
                <a:gd name="T24" fmla="*/ 115 w 206"/>
                <a:gd name="T25" fmla="*/ 116 h 210"/>
                <a:gd name="T26" fmla="*/ 82 w 206"/>
                <a:gd name="T27" fmla="*/ 138 h 210"/>
                <a:gd name="T28" fmla="*/ 73 w 206"/>
                <a:gd name="T29" fmla="*/ 138 h 210"/>
                <a:gd name="T30" fmla="*/ 10 w 206"/>
                <a:gd name="T31" fmla="*/ 24 h 210"/>
                <a:gd name="T32" fmla="*/ 3 w 206"/>
                <a:gd name="T3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6" h="210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5" y="21"/>
                    <a:pt x="10" y="41"/>
                    <a:pt x="15" y="58"/>
                  </a:cubicBezTo>
                  <a:cubicBezTo>
                    <a:pt x="19" y="70"/>
                    <a:pt x="21" y="81"/>
                    <a:pt x="21" y="89"/>
                  </a:cubicBezTo>
                  <a:cubicBezTo>
                    <a:pt x="21" y="98"/>
                    <a:pt x="19" y="105"/>
                    <a:pt x="16" y="110"/>
                  </a:cubicBezTo>
                  <a:cubicBezTo>
                    <a:pt x="41" y="134"/>
                    <a:pt x="70" y="159"/>
                    <a:pt x="86" y="187"/>
                  </a:cubicBezTo>
                  <a:cubicBezTo>
                    <a:pt x="96" y="203"/>
                    <a:pt x="105" y="210"/>
                    <a:pt x="114" y="210"/>
                  </a:cubicBezTo>
                  <a:cubicBezTo>
                    <a:pt x="137" y="210"/>
                    <a:pt x="158" y="169"/>
                    <a:pt x="181" y="151"/>
                  </a:cubicBezTo>
                  <a:cubicBezTo>
                    <a:pt x="189" y="144"/>
                    <a:pt x="198" y="133"/>
                    <a:pt x="206" y="118"/>
                  </a:cubicBezTo>
                  <a:cubicBezTo>
                    <a:pt x="191" y="123"/>
                    <a:pt x="177" y="126"/>
                    <a:pt x="163" y="126"/>
                  </a:cubicBezTo>
                  <a:cubicBezTo>
                    <a:pt x="162" y="126"/>
                    <a:pt x="161" y="126"/>
                    <a:pt x="160" y="126"/>
                  </a:cubicBezTo>
                  <a:cubicBezTo>
                    <a:pt x="148" y="125"/>
                    <a:pt x="129" y="123"/>
                    <a:pt x="115" y="116"/>
                  </a:cubicBezTo>
                  <a:cubicBezTo>
                    <a:pt x="108" y="132"/>
                    <a:pt x="94" y="138"/>
                    <a:pt x="82" y="138"/>
                  </a:cubicBezTo>
                  <a:cubicBezTo>
                    <a:pt x="79" y="138"/>
                    <a:pt x="76" y="138"/>
                    <a:pt x="73" y="138"/>
                  </a:cubicBezTo>
                  <a:cubicBezTo>
                    <a:pt x="49" y="133"/>
                    <a:pt x="26" y="79"/>
                    <a:pt x="10" y="24"/>
                  </a:cubicBezTo>
                  <a:cubicBezTo>
                    <a:pt x="8" y="16"/>
                    <a:pt x="5" y="8"/>
                    <a:pt x="3" y="0"/>
                  </a:cubicBezTo>
                </a:path>
              </a:pathLst>
            </a:custGeom>
            <a:solidFill>
              <a:srgbClr val="F2B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297"/>
            <p:cNvSpPr>
              <a:spLocks noEditPoints="1"/>
            </p:cNvSpPr>
            <p:nvPr/>
          </p:nvSpPr>
          <p:spPr bwMode="auto">
            <a:xfrm>
              <a:off x="3884644" y="3193798"/>
              <a:ext cx="1257054" cy="1214412"/>
            </a:xfrm>
            <a:custGeom>
              <a:avLst/>
              <a:gdLst>
                <a:gd name="T0" fmla="*/ 83 w 451"/>
                <a:gd name="T1" fmla="*/ 283 h 436"/>
                <a:gd name="T2" fmla="*/ 118 w 451"/>
                <a:gd name="T3" fmla="*/ 267 h 436"/>
                <a:gd name="T4" fmla="*/ 117 w 451"/>
                <a:gd name="T5" fmla="*/ 215 h 436"/>
                <a:gd name="T6" fmla="*/ 102 w 451"/>
                <a:gd name="T7" fmla="*/ 158 h 436"/>
                <a:gd name="T8" fmla="*/ 79 w 451"/>
                <a:gd name="T9" fmla="*/ 64 h 436"/>
                <a:gd name="T10" fmla="*/ 105 w 451"/>
                <a:gd name="T11" fmla="*/ 157 h 436"/>
                <a:gd name="T12" fmla="*/ 112 w 451"/>
                <a:gd name="T13" fmla="*/ 181 h 436"/>
                <a:gd name="T14" fmla="*/ 175 w 451"/>
                <a:gd name="T15" fmla="*/ 295 h 436"/>
                <a:gd name="T16" fmla="*/ 217 w 451"/>
                <a:gd name="T17" fmla="*/ 273 h 436"/>
                <a:gd name="T18" fmla="*/ 262 w 451"/>
                <a:gd name="T19" fmla="*/ 283 h 436"/>
                <a:gd name="T20" fmla="*/ 308 w 451"/>
                <a:gd name="T21" fmla="*/ 275 h 436"/>
                <a:gd name="T22" fmla="*/ 375 w 451"/>
                <a:gd name="T23" fmla="*/ 250 h 436"/>
                <a:gd name="T24" fmla="*/ 334 w 451"/>
                <a:gd name="T25" fmla="*/ 436 h 436"/>
                <a:gd name="T26" fmla="*/ 343 w 451"/>
                <a:gd name="T27" fmla="*/ 428 h 436"/>
                <a:gd name="T28" fmla="*/ 396 w 451"/>
                <a:gd name="T29" fmla="*/ 369 h 436"/>
                <a:gd name="T30" fmla="*/ 446 w 451"/>
                <a:gd name="T31" fmla="*/ 226 h 436"/>
                <a:gd name="T32" fmla="*/ 401 w 451"/>
                <a:gd name="T33" fmla="*/ 159 h 436"/>
                <a:gd name="T34" fmla="*/ 366 w 451"/>
                <a:gd name="T35" fmla="*/ 156 h 436"/>
                <a:gd name="T36" fmla="*/ 345 w 451"/>
                <a:gd name="T37" fmla="*/ 161 h 436"/>
                <a:gd name="T38" fmla="*/ 310 w 451"/>
                <a:gd name="T39" fmla="*/ 175 h 436"/>
                <a:gd name="T40" fmla="*/ 232 w 451"/>
                <a:gd name="T41" fmla="*/ 214 h 436"/>
                <a:gd name="T42" fmla="*/ 216 w 451"/>
                <a:gd name="T43" fmla="*/ 219 h 436"/>
                <a:gd name="T44" fmla="*/ 213 w 451"/>
                <a:gd name="T45" fmla="*/ 209 h 436"/>
                <a:gd name="T46" fmla="*/ 197 w 451"/>
                <a:gd name="T47" fmla="*/ 147 h 436"/>
                <a:gd name="T48" fmla="*/ 173 w 451"/>
                <a:gd name="T49" fmla="*/ 39 h 436"/>
                <a:gd name="T50" fmla="*/ 170 w 451"/>
                <a:gd name="T51" fmla="*/ 27 h 436"/>
                <a:gd name="T52" fmla="*/ 114 w 451"/>
                <a:gd name="T53" fmla="*/ 10 h 436"/>
                <a:gd name="T54" fmla="*/ 78 w 451"/>
                <a:gd name="T55" fmla="*/ 57 h 436"/>
                <a:gd name="T56" fmla="*/ 78 w 451"/>
                <a:gd name="T57" fmla="*/ 58 h 436"/>
                <a:gd name="T58" fmla="*/ 79 w 451"/>
                <a:gd name="T59" fmla="*/ 62 h 436"/>
                <a:gd name="T60" fmla="*/ 73 w 451"/>
                <a:gd name="T61" fmla="*/ 59 h 436"/>
                <a:gd name="T62" fmla="*/ 32 w 451"/>
                <a:gd name="T63" fmla="*/ 57 h 436"/>
                <a:gd name="T64" fmla="*/ 0 w 451"/>
                <a:gd name="T65" fmla="*/ 95 h 436"/>
                <a:gd name="T66" fmla="*/ 14 w 451"/>
                <a:gd name="T67" fmla="*/ 145 h 436"/>
                <a:gd name="T68" fmla="*/ 29 w 451"/>
                <a:gd name="T69" fmla="*/ 193 h 436"/>
                <a:gd name="T70" fmla="*/ 83 w 451"/>
                <a:gd name="T71" fmla="*/ 283 h 436"/>
                <a:gd name="T72" fmla="*/ 423 w 451"/>
                <a:gd name="T73" fmla="*/ 183 h 436"/>
                <a:gd name="T74" fmla="*/ 366 w 451"/>
                <a:gd name="T75" fmla="*/ 156 h 436"/>
                <a:gd name="T76" fmla="*/ 423 w 451"/>
                <a:gd name="T77" fmla="*/ 183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1" h="436">
                  <a:moveTo>
                    <a:pt x="83" y="283"/>
                  </a:moveTo>
                  <a:cubicBezTo>
                    <a:pt x="95" y="285"/>
                    <a:pt x="111" y="281"/>
                    <a:pt x="118" y="267"/>
                  </a:cubicBezTo>
                  <a:cubicBezTo>
                    <a:pt x="124" y="257"/>
                    <a:pt x="125" y="240"/>
                    <a:pt x="117" y="215"/>
                  </a:cubicBezTo>
                  <a:cubicBezTo>
                    <a:pt x="112" y="198"/>
                    <a:pt x="107" y="178"/>
                    <a:pt x="102" y="158"/>
                  </a:cubicBezTo>
                  <a:cubicBezTo>
                    <a:pt x="90" y="115"/>
                    <a:pt x="81" y="72"/>
                    <a:pt x="79" y="64"/>
                  </a:cubicBezTo>
                  <a:cubicBezTo>
                    <a:pt x="84" y="79"/>
                    <a:pt x="94" y="118"/>
                    <a:pt x="105" y="157"/>
                  </a:cubicBezTo>
                  <a:cubicBezTo>
                    <a:pt x="107" y="165"/>
                    <a:pt x="110" y="173"/>
                    <a:pt x="112" y="181"/>
                  </a:cubicBezTo>
                  <a:cubicBezTo>
                    <a:pt x="128" y="236"/>
                    <a:pt x="151" y="290"/>
                    <a:pt x="175" y="295"/>
                  </a:cubicBezTo>
                  <a:cubicBezTo>
                    <a:pt x="190" y="298"/>
                    <a:pt x="209" y="293"/>
                    <a:pt x="217" y="273"/>
                  </a:cubicBezTo>
                  <a:cubicBezTo>
                    <a:pt x="231" y="280"/>
                    <a:pt x="250" y="282"/>
                    <a:pt x="262" y="283"/>
                  </a:cubicBezTo>
                  <a:cubicBezTo>
                    <a:pt x="277" y="283"/>
                    <a:pt x="293" y="280"/>
                    <a:pt x="308" y="275"/>
                  </a:cubicBezTo>
                  <a:cubicBezTo>
                    <a:pt x="332" y="268"/>
                    <a:pt x="356" y="256"/>
                    <a:pt x="375" y="250"/>
                  </a:cubicBezTo>
                  <a:cubicBezTo>
                    <a:pt x="375" y="250"/>
                    <a:pt x="256" y="318"/>
                    <a:pt x="334" y="436"/>
                  </a:cubicBezTo>
                  <a:cubicBezTo>
                    <a:pt x="334" y="436"/>
                    <a:pt x="337" y="433"/>
                    <a:pt x="343" y="428"/>
                  </a:cubicBezTo>
                  <a:cubicBezTo>
                    <a:pt x="355" y="419"/>
                    <a:pt x="375" y="399"/>
                    <a:pt x="396" y="369"/>
                  </a:cubicBezTo>
                  <a:cubicBezTo>
                    <a:pt x="423" y="329"/>
                    <a:pt x="451" y="268"/>
                    <a:pt x="446" y="226"/>
                  </a:cubicBezTo>
                  <a:cubicBezTo>
                    <a:pt x="439" y="173"/>
                    <a:pt x="420" y="165"/>
                    <a:pt x="401" y="159"/>
                  </a:cubicBezTo>
                  <a:cubicBezTo>
                    <a:pt x="390" y="156"/>
                    <a:pt x="382" y="153"/>
                    <a:pt x="366" y="156"/>
                  </a:cubicBezTo>
                  <a:cubicBezTo>
                    <a:pt x="360" y="157"/>
                    <a:pt x="353" y="158"/>
                    <a:pt x="345" y="161"/>
                  </a:cubicBezTo>
                  <a:cubicBezTo>
                    <a:pt x="336" y="163"/>
                    <a:pt x="324" y="168"/>
                    <a:pt x="310" y="175"/>
                  </a:cubicBezTo>
                  <a:cubicBezTo>
                    <a:pt x="282" y="188"/>
                    <a:pt x="248" y="207"/>
                    <a:pt x="232" y="214"/>
                  </a:cubicBezTo>
                  <a:cubicBezTo>
                    <a:pt x="226" y="216"/>
                    <a:pt x="221" y="218"/>
                    <a:pt x="216" y="219"/>
                  </a:cubicBezTo>
                  <a:cubicBezTo>
                    <a:pt x="215" y="216"/>
                    <a:pt x="214" y="213"/>
                    <a:pt x="213" y="209"/>
                  </a:cubicBezTo>
                  <a:cubicBezTo>
                    <a:pt x="208" y="190"/>
                    <a:pt x="202" y="168"/>
                    <a:pt x="197" y="147"/>
                  </a:cubicBezTo>
                  <a:cubicBezTo>
                    <a:pt x="186" y="102"/>
                    <a:pt x="177" y="59"/>
                    <a:pt x="173" y="39"/>
                  </a:cubicBezTo>
                  <a:cubicBezTo>
                    <a:pt x="171" y="31"/>
                    <a:pt x="170" y="27"/>
                    <a:pt x="170" y="27"/>
                  </a:cubicBezTo>
                  <a:cubicBezTo>
                    <a:pt x="170" y="27"/>
                    <a:pt x="146" y="0"/>
                    <a:pt x="114" y="10"/>
                  </a:cubicBezTo>
                  <a:cubicBezTo>
                    <a:pt x="81" y="19"/>
                    <a:pt x="80" y="47"/>
                    <a:pt x="78" y="57"/>
                  </a:cubicBezTo>
                  <a:cubicBezTo>
                    <a:pt x="78" y="57"/>
                    <a:pt x="78" y="57"/>
                    <a:pt x="78" y="58"/>
                  </a:cubicBezTo>
                  <a:cubicBezTo>
                    <a:pt x="78" y="59"/>
                    <a:pt x="78" y="60"/>
                    <a:pt x="79" y="62"/>
                  </a:cubicBezTo>
                  <a:cubicBezTo>
                    <a:pt x="79" y="62"/>
                    <a:pt x="77" y="61"/>
                    <a:pt x="73" y="59"/>
                  </a:cubicBezTo>
                  <a:cubicBezTo>
                    <a:pt x="66" y="56"/>
                    <a:pt x="51" y="52"/>
                    <a:pt x="32" y="57"/>
                  </a:cubicBezTo>
                  <a:cubicBezTo>
                    <a:pt x="3" y="65"/>
                    <a:pt x="2" y="87"/>
                    <a:pt x="0" y="95"/>
                  </a:cubicBezTo>
                  <a:cubicBezTo>
                    <a:pt x="0" y="95"/>
                    <a:pt x="6" y="118"/>
                    <a:pt x="14" y="145"/>
                  </a:cubicBezTo>
                  <a:cubicBezTo>
                    <a:pt x="19" y="161"/>
                    <a:pt x="24" y="178"/>
                    <a:pt x="29" y="193"/>
                  </a:cubicBezTo>
                  <a:cubicBezTo>
                    <a:pt x="42" y="236"/>
                    <a:pt x="62" y="279"/>
                    <a:pt x="83" y="283"/>
                  </a:cubicBezTo>
                  <a:close/>
                  <a:moveTo>
                    <a:pt x="423" y="183"/>
                  </a:moveTo>
                  <a:cubicBezTo>
                    <a:pt x="403" y="164"/>
                    <a:pt x="375" y="158"/>
                    <a:pt x="366" y="156"/>
                  </a:cubicBezTo>
                  <a:cubicBezTo>
                    <a:pt x="375" y="158"/>
                    <a:pt x="403" y="164"/>
                    <a:pt x="423" y="183"/>
                  </a:cubicBezTo>
                  <a:close/>
                </a:path>
              </a:pathLst>
            </a:custGeom>
            <a:solidFill>
              <a:srgbClr val="FFC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298"/>
            <p:cNvSpPr>
              <a:spLocks/>
            </p:cNvSpPr>
            <p:nvPr/>
          </p:nvSpPr>
          <p:spPr bwMode="auto">
            <a:xfrm>
              <a:off x="4099554" y="4940368"/>
              <a:ext cx="967096" cy="2913225"/>
            </a:xfrm>
            <a:custGeom>
              <a:avLst/>
              <a:gdLst>
                <a:gd name="T0" fmla="*/ 347 w 347"/>
                <a:gd name="T1" fmla="*/ 1045 h 1045"/>
                <a:gd name="T2" fmla="*/ 270 w 347"/>
                <a:gd name="T3" fmla="*/ 1 h 1045"/>
                <a:gd name="T4" fmla="*/ 5 w 347"/>
                <a:gd name="T5" fmla="*/ 0 h 1045"/>
                <a:gd name="T6" fmla="*/ 0 w 347"/>
                <a:gd name="T7" fmla="*/ 1045 h 1045"/>
                <a:gd name="T8" fmla="*/ 347 w 347"/>
                <a:gd name="T9" fmla="*/ 104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1045">
                  <a:moveTo>
                    <a:pt x="347" y="1045"/>
                  </a:moveTo>
                  <a:cubicBezTo>
                    <a:pt x="270" y="1"/>
                    <a:pt x="270" y="1"/>
                    <a:pt x="270" y="1"/>
                  </a:cubicBezTo>
                  <a:cubicBezTo>
                    <a:pt x="200" y="25"/>
                    <a:pt x="5" y="0"/>
                    <a:pt x="5" y="0"/>
                  </a:cubicBezTo>
                  <a:cubicBezTo>
                    <a:pt x="0" y="1045"/>
                    <a:pt x="0" y="1045"/>
                    <a:pt x="0" y="1045"/>
                  </a:cubicBezTo>
                  <a:cubicBezTo>
                    <a:pt x="347" y="1045"/>
                    <a:pt x="347" y="1045"/>
                    <a:pt x="347" y="1045"/>
                  </a:cubicBezTo>
                </a:path>
              </a:pathLst>
            </a:custGeom>
            <a:solidFill>
              <a:srgbClr val="454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299"/>
            <p:cNvSpPr>
              <a:spLocks/>
            </p:cNvSpPr>
            <p:nvPr/>
          </p:nvSpPr>
          <p:spPr bwMode="auto">
            <a:xfrm>
              <a:off x="4077381" y="4790272"/>
              <a:ext cx="852818" cy="479284"/>
            </a:xfrm>
            <a:custGeom>
              <a:avLst/>
              <a:gdLst>
                <a:gd name="T0" fmla="*/ 9 w 306"/>
                <a:gd name="T1" fmla="*/ 11 h 172"/>
                <a:gd name="T2" fmla="*/ 6 w 306"/>
                <a:gd name="T3" fmla="*/ 88 h 172"/>
                <a:gd name="T4" fmla="*/ 48 w 306"/>
                <a:gd name="T5" fmla="*/ 157 h 172"/>
                <a:gd name="T6" fmla="*/ 251 w 306"/>
                <a:gd name="T7" fmla="*/ 157 h 172"/>
                <a:gd name="T8" fmla="*/ 290 w 306"/>
                <a:gd name="T9" fmla="*/ 100 h 172"/>
                <a:gd name="T10" fmla="*/ 252 w 306"/>
                <a:gd name="T11" fmla="*/ 14 h 172"/>
                <a:gd name="T12" fmla="*/ 138 w 306"/>
                <a:gd name="T13" fmla="*/ 18 h 172"/>
                <a:gd name="T14" fmla="*/ 9 w 306"/>
                <a:gd name="T15" fmla="*/ 1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" h="172">
                  <a:moveTo>
                    <a:pt x="9" y="11"/>
                  </a:moveTo>
                  <a:cubicBezTo>
                    <a:pt x="3" y="16"/>
                    <a:pt x="6" y="39"/>
                    <a:pt x="6" y="88"/>
                  </a:cubicBezTo>
                  <a:cubicBezTo>
                    <a:pt x="6" y="138"/>
                    <a:pt x="0" y="149"/>
                    <a:pt x="48" y="157"/>
                  </a:cubicBezTo>
                  <a:cubicBezTo>
                    <a:pt x="96" y="166"/>
                    <a:pt x="206" y="172"/>
                    <a:pt x="251" y="157"/>
                  </a:cubicBezTo>
                  <a:cubicBezTo>
                    <a:pt x="296" y="143"/>
                    <a:pt x="295" y="144"/>
                    <a:pt x="290" y="100"/>
                  </a:cubicBezTo>
                  <a:cubicBezTo>
                    <a:pt x="284" y="56"/>
                    <a:pt x="306" y="2"/>
                    <a:pt x="252" y="14"/>
                  </a:cubicBezTo>
                  <a:cubicBezTo>
                    <a:pt x="217" y="22"/>
                    <a:pt x="179" y="19"/>
                    <a:pt x="138" y="18"/>
                  </a:cubicBezTo>
                  <a:cubicBezTo>
                    <a:pt x="14" y="15"/>
                    <a:pt x="21" y="0"/>
                    <a:pt x="9" y="11"/>
                  </a:cubicBezTo>
                </a:path>
              </a:pathLst>
            </a:custGeom>
            <a:solidFill>
              <a:srgbClr val="343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300"/>
            <p:cNvSpPr>
              <a:spLocks/>
            </p:cNvSpPr>
            <p:nvPr/>
          </p:nvSpPr>
          <p:spPr bwMode="auto">
            <a:xfrm>
              <a:off x="4664120" y="5238855"/>
              <a:ext cx="73343" cy="1284344"/>
            </a:xfrm>
            <a:custGeom>
              <a:avLst/>
              <a:gdLst>
                <a:gd name="T0" fmla="*/ 24 w 26"/>
                <a:gd name="T1" fmla="*/ 0 h 461"/>
                <a:gd name="T2" fmla="*/ 0 w 26"/>
                <a:gd name="T3" fmla="*/ 3 h 461"/>
                <a:gd name="T4" fmla="*/ 3 w 26"/>
                <a:gd name="T5" fmla="*/ 98 h 461"/>
                <a:gd name="T6" fmla="*/ 24 w 26"/>
                <a:gd name="T7" fmla="*/ 461 h 461"/>
                <a:gd name="T8" fmla="*/ 24 w 26"/>
                <a:gd name="T9" fmla="*/ 175 h 461"/>
                <a:gd name="T10" fmla="*/ 24 w 26"/>
                <a:gd name="T11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61">
                  <a:moveTo>
                    <a:pt x="24" y="0"/>
                  </a:moveTo>
                  <a:cubicBezTo>
                    <a:pt x="17" y="2"/>
                    <a:pt x="9" y="3"/>
                    <a:pt x="0" y="3"/>
                  </a:cubicBezTo>
                  <a:cubicBezTo>
                    <a:pt x="1" y="29"/>
                    <a:pt x="2" y="61"/>
                    <a:pt x="3" y="98"/>
                  </a:cubicBezTo>
                  <a:cubicBezTo>
                    <a:pt x="5" y="167"/>
                    <a:pt x="24" y="461"/>
                    <a:pt x="24" y="461"/>
                  </a:cubicBezTo>
                  <a:cubicBezTo>
                    <a:pt x="24" y="461"/>
                    <a:pt x="22" y="226"/>
                    <a:pt x="24" y="175"/>
                  </a:cubicBezTo>
                  <a:cubicBezTo>
                    <a:pt x="26" y="96"/>
                    <a:pt x="25" y="32"/>
                    <a:pt x="24" y="0"/>
                  </a:cubicBezTo>
                </a:path>
              </a:pathLst>
            </a:custGeom>
            <a:solidFill>
              <a:srgbClr val="393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301"/>
            <p:cNvSpPr>
              <a:spLocks/>
            </p:cNvSpPr>
            <p:nvPr/>
          </p:nvSpPr>
          <p:spPr bwMode="auto">
            <a:xfrm>
              <a:off x="4655591" y="5098993"/>
              <a:ext cx="76754" cy="148391"/>
            </a:xfrm>
            <a:custGeom>
              <a:avLst/>
              <a:gdLst>
                <a:gd name="T0" fmla="*/ 0 w 27"/>
                <a:gd name="T1" fmla="*/ 0 h 53"/>
                <a:gd name="T2" fmla="*/ 3 w 27"/>
                <a:gd name="T3" fmla="*/ 53 h 53"/>
                <a:gd name="T4" fmla="*/ 27 w 27"/>
                <a:gd name="T5" fmla="*/ 50 h 53"/>
                <a:gd name="T6" fmla="*/ 27 w 27"/>
                <a:gd name="T7" fmla="*/ 27 h 53"/>
                <a:gd name="T8" fmla="*/ 0 w 27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3">
                  <a:moveTo>
                    <a:pt x="0" y="0"/>
                  </a:moveTo>
                  <a:cubicBezTo>
                    <a:pt x="2" y="14"/>
                    <a:pt x="2" y="31"/>
                    <a:pt x="3" y="53"/>
                  </a:cubicBezTo>
                  <a:cubicBezTo>
                    <a:pt x="12" y="53"/>
                    <a:pt x="20" y="52"/>
                    <a:pt x="27" y="50"/>
                  </a:cubicBezTo>
                  <a:cubicBezTo>
                    <a:pt x="27" y="35"/>
                    <a:pt x="27" y="27"/>
                    <a:pt x="27" y="2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43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302"/>
            <p:cNvSpPr>
              <a:spLocks/>
            </p:cNvSpPr>
            <p:nvPr/>
          </p:nvSpPr>
          <p:spPr bwMode="auto">
            <a:xfrm>
              <a:off x="4218948" y="5230326"/>
              <a:ext cx="47758" cy="552626"/>
            </a:xfrm>
            <a:custGeom>
              <a:avLst/>
              <a:gdLst>
                <a:gd name="T0" fmla="*/ 1 w 17"/>
                <a:gd name="T1" fmla="*/ 0 h 198"/>
                <a:gd name="T2" fmla="*/ 5 w 17"/>
                <a:gd name="T3" fmla="*/ 108 h 198"/>
                <a:gd name="T4" fmla="*/ 7 w 17"/>
                <a:gd name="T5" fmla="*/ 198 h 198"/>
                <a:gd name="T6" fmla="*/ 15 w 17"/>
                <a:gd name="T7" fmla="*/ 105 h 198"/>
                <a:gd name="T8" fmla="*/ 17 w 17"/>
                <a:gd name="T9" fmla="*/ 2 h 198"/>
                <a:gd name="T10" fmla="*/ 1 w 17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8">
                  <a:moveTo>
                    <a:pt x="1" y="0"/>
                  </a:moveTo>
                  <a:cubicBezTo>
                    <a:pt x="0" y="26"/>
                    <a:pt x="4" y="69"/>
                    <a:pt x="5" y="108"/>
                  </a:cubicBezTo>
                  <a:cubicBezTo>
                    <a:pt x="7" y="153"/>
                    <a:pt x="7" y="198"/>
                    <a:pt x="7" y="198"/>
                  </a:cubicBezTo>
                  <a:cubicBezTo>
                    <a:pt x="7" y="198"/>
                    <a:pt x="17" y="147"/>
                    <a:pt x="15" y="105"/>
                  </a:cubicBezTo>
                  <a:cubicBezTo>
                    <a:pt x="13" y="71"/>
                    <a:pt x="16" y="21"/>
                    <a:pt x="17" y="2"/>
                  </a:cubicBezTo>
                  <a:cubicBezTo>
                    <a:pt x="11" y="2"/>
                    <a:pt x="6" y="1"/>
                    <a:pt x="1" y="0"/>
                  </a:cubicBezTo>
                </a:path>
              </a:pathLst>
            </a:custGeom>
            <a:solidFill>
              <a:srgbClr val="393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304"/>
            <p:cNvSpPr>
              <a:spLocks/>
            </p:cNvSpPr>
            <p:nvPr/>
          </p:nvSpPr>
          <p:spPr bwMode="auto">
            <a:xfrm>
              <a:off x="4452621" y="5250794"/>
              <a:ext cx="35819" cy="330893"/>
            </a:xfrm>
            <a:custGeom>
              <a:avLst/>
              <a:gdLst>
                <a:gd name="T0" fmla="*/ 0 w 13"/>
                <a:gd name="T1" fmla="*/ 0 h 119"/>
                <a:gd name="T2" fmla="*/ 1 w 13"/>
                <a:gd name="T3" fmla="*/ 29 h 119"/>
                <a:gd name="T4" fmla="*/ 3 w 13"/>
                <a:gd name="T5" fmla="*/ 119 h 119"/>
                <a:gd name="T6" fmla="*/ 11 w 13"/>
                <a:gd name="T7" fmla="*/ 26 h 119"/>
                <a:gd name="T8" fmla="*/ 10 w 13"/>
                <a:gd name="T9" fmla="*/ 1 h 119"/>
                <a:gd name="T10" fmla="*/ 0 w 13"/>
                <a:gd name="T1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9">
                  <a:moveTo>
                    <a:pt x="0" y="0"/>
                  </a:moveTo>
                  <a:cubicBezTo>
                    <a:pt x="0" y="10"/>
                    <a:pt x="1" y="20"/>
                    <a:pt x="1" y="29"/>
                  </a:cubicBezTo>
                  <a:cubicBezTo>
                    <a:pt x="3" y="74"/>
                    <a:pt x="3" y="119"/>
                    <a:pt x="3" y="119"/>
                  </a:cubicBezTo>
                  <a:cubicBezTo>
                    <a:pt x="3" y="119"/>
                    <a:pt x="13" y="68"/>
                    <a:pt x="11" y="26"/>
                  </a:cubicBezTo>
                  <a:cubicBezTo>
                    <a:pt x="11" y="18"/>
                    <a:pt x="11" y="9"/>
                    <a:pt x="10" y="1"/>
                  </a:cubicBezTo>
                  <a:cubicBezTo>
                    <a:pt x="7" y="1"/>
                    <a:pt x="3" y="1"/>
                    <a:pt x="0" y="0"/>
                  </a:cubicBezTo>
                </a:path>
              </a:pathLst>
            </a:custGeom>
            <a:solidFill>
              <a:srgbClr val="393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305"/>
            <p:cNvSpPr>
              <a:spLocks/>
            </p:cNvSpPr>
            <p:nvPr/>
          </p:nvSpPr>
          <p:spPr bwMode="auto">
            <a:xfrm>
              <a:off x="4442387" y="5001771"/>
              <a:ext cx="46053" cy="250729"/>
            </a:xfrm>
            <a:custGeom>
              <a:avLst/>
              <a:gdLst>
                <a:gd name="T0" fmla="*/ 2 w 17"/>
                <a:gd name="T1" fmla="*/ 0 h 90"/>
                <a:gd name="T2" fmla="*/ 4 w 17"/>
                <a:gd name="T3" fmla="*/ 89 h 90"/>
                <a:gd name="T4" fmla="*/ 14 w 17"/>
                <a:gd name="T5" fmla="*/ 90 h 90"/>
                <a:gd name="T6" fmla="*/ 17 w 17"/>
                <a:gd name="T7" fmla="*/ 5 h 90"/>
                <a:gd name="T8" fmla="*/ 2 w 1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0">
                  <a:moveTo>
                    <a:pt x="2" y="0"/>
                  </a:moveTo>
                  <a:cubicBezTo>
                    <a:pt x="0" y="18"/>
                    <a:pt x="2" y="53"/>
                    <a:pt x="4" y="89"/>
                  </a:cubicBezTo>
                  <a:cubicBezTo>
                    <a:pt x="7" y="90"/>
                    <a:pt x="11" y="90"/>
                    <a:pt x="14" y="90"/>
                  </a:cubicBezTo>
                  <a:cubicBezTo>
                    <a:pt x="14" y="50"/>
                    <a:pt x="17" y="5"/>
                    <a:pt x="17" y="5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343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926041" y="-160381"/>
            <a:ext cx="10515598" cy="2772066"/>
            <a:chOff x="926040" y="-148946"/>
            <a:chExt cx="10515600" cy="2772066"/>
          </a:xfrm>
        </p:grpSpPr>
        <p:sp>
          <p:nvSpPr>
            <p:cNvPr id="204" name="TextBox 203"/>
            <p:cNvSpPr txBox="1"/>
            <p:nvPr/>
          </p:nvSpPr>
          <p:spPr>
            <a:xfrm>
              <a:off x="926040" y="-148946"/>
              <a:ext cx="10515600" cy="2308324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uk-UA" sz="7200" b="1" dirty="0">
                  <a:solidFill>
                    <a:schemeClr val="tx2"/>
                  </a:solidFill>
                  <a:latin typeface="+mj-lt"/>
                </a:rPr>
                <a:t>Права </a:t>
              </a:r>
              <a:r>
                <a:rPr lang="uk-UA" sz="6600" b="1" dirty="0">
                  <a:solidFill>
                    <a:schemeClr val="tx2"/>
                  </a:solidFill>
                  <a:latin typeface="+mj-lt"/>
                </a:rPr>
                <a:t>людини та верховенство </a:t>
              </a:r>
              <a:r>
                <a:rPr lang="uk-UA" sz="7200" b="1" dirty="0">
                  <a:solidFill>
                    <a:schemeClr val="tx2"/>
                  </a:solidFill>
                  <a:latin typeface="+mj-lt"/>
                </a:rPr>
                <a:t>права</a:t>
              </a:r>
              <a:endParaRPr lang="en-US" sz="72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926040" y="1934534"/>
              <a:ext cx="10515600" cy="68858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uk-UA" sz="3200" b="1" dirty="0"/>
                <a:t>Тема №1: Вступ до теорії права. Основні поняття</a:t>
              </a:r>
              <a:endParaRPr lang="en-US" sz="32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508621" y="4421855"/>
            <a:ext cx="1326984" cy="3726813"/>
            <a:chOff x="8508621" y="4421855"/>
            <a:chExt cx="1326984" cy="3726813"/>
          </a:xfrm>
        </p:grpSpPr>
        <p:sp>
          <p:nvSpPr>
            <p:cNvPr id="298" name="Freeform 137"/>
            <p:cNvSpPr>
              <a:spLocks/>
            </p:cNvSpPr>
            <p:nvPr/>
          </p:nvSpPr>
          <p:spPr bwMode="auto">
            <a:xfrm>
              <a:off x="8508621" y="4421855"/>
              <a:ext cx="1326984" cy="1458319"/>
            </a:xfrm>
            <a:custGeom>
              <a:avLst/>
              <a:gdLst>
                <a:gd name="T0" fmla="*/ 463 w 476"/>
                <a:gd name="T1" fmla="*/ 265 h 523"/>
                <a:gd name="T2" fmla="*/ 411 w 476"/>
                <a:gd name="T3" fmla="*/ 271 h 523"/>
                <a:gd name="T4" fmla="*/ 362 w 476"/>
                <a:gd name="T5" fmla="*/ 329 h 523"/>
                <a:gd name="T6" fmla="*/ 335 w 476"/>
                <a:gd name="T7" fmla="*/ 327 h 523"/>
                <a:gd name="T8" fmla="*/ 358 w 476"/>
                <a:gd name="T9" fmla="*/ 201 h 523"/>
                <a:gd name="T10" fmla="*/ 388 w 476"/>
                <a:gd name="T11" fmla="*/ 100 h 523"/>
                <a:gd name="T12" fmla="*/ 375 w 476"/>
                <a:gd name="T13" fmla="*/ 48 h 523"/>
                <a:gd name="T14" fmla="*/ 332 w 476"/>
                <a:gd name="T15" fmla="*/ 103 h 523"/>
                <a:gd name="T16" fmla="*/ 312 w 476"/>
                <a:gd name="T17" fmla="*/ 159 h 523"/>
                <a:gd name="T18" fmla="*/ 275 w 476"/>
                <a:gd name="T19" fmla="*/ 236 h 523"/>
                <a:gd name="T20" fmla="*/ 271 w 476"/>
                <a:gd name="T21" fmla="*/ 163 h 523"/>
                <a:gd name="T22" fmla="*/ 271 w 476"/>
                <a:gd name="T23" fmla="*/ 88 h 523"/>
                <a:gd name="T24" fmla="*/ 271 w 476"/>
                <a:gd name="T25" fmla="*/ 34 h 523"/>
                <a:gd name="T26" fmla="*/ 246 w 476"/>
                <a:gd name="T27" fmla="*/ 0 h 523"/>
                <a:gd name="T28" fmla="*/ 222 w 476"/>
                <a:gd name="T29" fmla="*/ 24 h 523"/>
                <a:gd name="T30" fmla="*/ 220 w 476"/>
                <a:gd name="T31" fmla="*/ 77 h 523"/>
                <a:gd name="T32" fmla="*/ 213 w 476"/>
                <a:gd name="T33" fmla="*/ 146 h 523"/>
                <a:gd name="T34" fmla="*/ 208 w 476"/>
                <a:gd name="T35" fmla="*/ 227 h 523"/>
                <a:gd name="T36" fmla="*/ 190 w 476"/>
                <a:gd name="T37" fmla="*/ 236 h 523"/>
                <a:gd name="T38" fmla="*/ 157 w 476"/>
                <a:gd name="T39" fmla="*/ 137 h 523"/>
                <a:gd name="T40" fmla="*/ 140 w 476"/>
                <a:gd name="T41" fmla="*/ 65 h 523"/>
                <a:gd name="T42" fmla="*/ 108 w 476"/>
                <a:gd name="T43" fmla="*/ 39 h 523"/>
                <a:gd name="T44" fmla="*/ 91 w 476"/>
                <a:gd name="T45" fmla="*/ 63 h 523"/>
                <a:gd name="T46" fmla="*/ 109 w 476"/>
                <a:gd name="T47" fmla="*/ 141 h 523"/>
                <a:gd name="T48" fmla="*/ 127 w 476"/>
                <a:gd name="T49" fmla="*/ 222 h 523"/>
                <a:gd name="T50" fmla="*/ 127 w 476"/>
                <a:gd name="T51" fmla="*/ 267 h 523"/>
                <a:gd name="T52" fmla="*/ 98 w 476"/>
                <a:gd name="T53" fmla="*/ 237 h 523"/>
                <a:gd name="T54" fmla="*/ 49 w 476"/>
                <a:gd name="T55" fmla="*/ 159 h 523"/>
                <a:gd name="T56" fmla="*/ 13 w 476"/>
                <a:gd name="T57" fmla="*/ 139 h 523"/>
                <a:gd name="T58" fmla="*/ 6 w 476"/>
                <a:gd name="T59" fmla="*/ 173 h 523"/>
                <a:gd name="T60" fmla="*/ 48 w 476"/>
                <a:gd name="T61" fmla="*/ 248 h 523"/>
                <a:gd name="T62" fmla="*/ 82 w 476"/>
                <a:gd name="T63" fmla="*/ 309 h 523"/>
                <a:gd name="T64" fmla="*/ 90 w 476"/>
                <a:gd name="T65" fmla="*/ 360 h 523"/>
                <a:gd name="T66" fmla="*/ 100 w 476"/>
                <a:gd name="T67" fmla="*/ 418 h 523"/>
                <a:gd name="T68" fmla="*/ 122 w 476"/>
                <a:gd name="T69" fmla="*/ 493 h 523"/>
                <a:gd name="T70" fmla="*/ 119 w 476"/>
                <a:gd name="T71" fmla="*/ 484 h 523"/>
                <a:gd name="T72" fmla="*/ 216 w 476"/>
                <a:gd name="T73" fmla="*/ 514 h 523"/>
                <a:gd name="T74" fmla="*/ 223 w 476"/>
                <a:gd name="T75" fmla="*/ 513 h 523"/>
                <a:gd name="T76" fmla="*/ 260 w 476"/>
                <a:gd name="T77" fmla="*/ 523 h 523"/>
                <a:gd name="T78" fmla="*/ 288 w 476"/>
                <a:gd name="T79" fmla="*/ 522 h 523"/>
                <a:gd name="T80" fmla="*/ 298 w 476"/>
                <a:gd name="T81" fmla="*/ 520 h 523"/>
                <a:gd name="T82" fmla="*/ 299 w 476"/>
                <a:gd name="T83" fmla="*/ 519 h 523"/>
                <a:gd name="T84" fmla="*/ 342 w 476"/>
                <a:gd name="T85" fmla="*/ 474 h 523"/>
                <a:gd name="T86" fmla="*/ 390 w 476"/>
                <a:gd name="T87" fmla="*/ 414 h 523"/>
                <a:gd name="T88" fmla="*/ 411 w 476"/>
                <a:gd name="T89" fmla="*/ 366 h 523"/>
                <a:gd name="T90" fmla="*/ 452 w 476"/>
                <a:gd name="T91" fmla="*/ 297 h 523"/>
                <a:gd name="T92" fmla="*/ 463 w 476"/>
                <a:gd name="T93" fmla="*/ 265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76" h="523">
                  <a:moveTo>
                    <a:pt x="463" y="265"/>
                  </a:moveTo>
                  <a:cubicBezTo>
                    <a:pt x="449" y="252"/>
                    <a:pt x="424" y="263"/>
                    <a:pt x="411" y="271"/>
                  </a:cubicBezTo>
                  <a:cubicBezTo>
                    <a:pt x="390" y="284"/>
                    <a:pt x="375" y="312"/>
                    <a:pt x="362" y="329"/>
                  </a:cubicBezTo>
                  <a:cubicBezTo>
                    <a:pt x="349" y="346"/>
                    <a:pt x="344" y="354"/>
                    <a:pt x="335" y="327"/>
                  </a:cubicBezTo>
                  <a:cubicBezTo>
                    <a:pt x="327" y="300"/>
                    <a:pt x="352" y="224"/>
                    <a:pt x="358" y="201"/>
                  </a:cubicBezTo>
                  <a:cubicBezTo>
                    <a:pt x="365" y="177"/>
                    <a:pt x="383" y="116"/>
                    <a:pt x="388" y="100"/>
                  </a:cubicBezTo>
                  <a:cubicBezTo>
                    <a:pt x="393" y="84"/>
                    <a:pt x="402" y="57"/>
                    <a:pt x="375" y="48"/>
                  </a:cubicBezTo>
                  <a:cubicBezTo>
                    <a:pt x="347" y="39"/>
                    <a:pt x="337" y="91"/>
                    <a:pt x="332" y="103"/>
                  </a:cubicBezTo>
                  <a:cubicBezTo>
                    <a:pt x="327" y="115"/>
                    <a:pt x="318" y="145"/>
                    <a:pt x="312" y="159"/>
                  </a:cubicBezTo>
                  <a:cubicBezTo>
                    <a:pt x="307" y="172"/>
                    <a:pt x="288" y="237"/>
                    <a:pt x="275" y="236"/>
                  </a:cubicBezTo>
                  <a:cubicBezTo>
                    <a:pt x="261" y="234"/>
                    <a:pt x="270" y="182"/>
                    <a:pt x="271" y="163"/>
                  </a:cubicBezTo>
                  <a:cubicBezTo>
                    <a:pt x="272" y="144"/>
                    <a:pt x="272" y="103"/>
                    <a:pt x="271" y="88"/>
                  </a:cubicBezTo>
                  <a:cubicBezTo>
                    <a:pt x="270" y="74"/>
                    <a:pt x="271" y="49"/>
                    <a:pt x="271" y="34"/>
                  </a:cubicBezTo>
                  <a:cubicBezTo>
                    <a:pt x="272" y="19"/>
                    <a:pt x="266" y="1"/>
                    <a:pt x="246" y="0"/>
                  </a:cubicBezTo>
                  <a:cubicBezTo>
                    <a:pt x="226" y="0"/>
                    <a:pt x="223" y="16"/>
                    <a:pt x="222" y="24"/>
                  </a:cubicBezTo>
                  <a:cubicBezTo>
                    <a:pt x="222" y="33"/>
                    <a:pt x="221" y="63"/>
                    <a:pt x="220" y="77"/>
                  </a:cubicBezTo>
                  <a:cubicBezTo>
                    <a:pt x="219" y="90"/>
                    <a:pt x="216" y="126"/>
                    <a:pt x="213" y="146"/>
                  </a:cubicBezTo>
                  <a:cubicBezTo>
                    <a:pt x="211" y="166"/>
                    <a:pt x="208" y="212"/>
                    <a:pt x="208" y="227"/>
                  </a:cubicBezTo>
                  <a:cubicBezTo>
                    <a:pt x="208" y="241"/>
                    <a:pt x="196" y="246"/>
                    <a:pt x="190" y="236"/>
                  </a:cubicBezTo>
                  <a:cubicBezTo>
                    <a:pt x="185" y="226"/>
                    <a:pt x="161" y="151"/>
                    <a:pt x="157" y="137"/>
                  </a:cubicBezTo>
                  <a:cubicBezTo>
                    <a:pt x="154" y="122"/>
                    <a:pt x="148" y="89"/>
                    <a:pt x="140" y="65"/>
                  </a:cubicBezTo>
                  <a:cubicBezTo>
                    <a:pt x="132" y="40"/>
                    <a:pt x="120" y="35"/>
                    <a:pt x="108" y="39"/>
                  </a:cubicBezTo>
                  <a:cubicBezTo>
                    <a:pt x="96" y="43"/>
                    <a:pt x="90" y="53"/>
                    <a:pt x="91" y="63"/>
                  </a:cubicBezTo>
                  <a:cubicBezTo>
                    <a:pt x="92" y="74"/>
                    <a:pt x="106" y="121"/>
                    <a:pt x="109" y="141"/>
                  </a:cubicBezTo>
                  <a:cubicBezTo>
                    <a:pt x="111" y="161"/>
                    <a:pt x="122" y="204"/>
                    <a:pt x="127" y="222"/>
                  </a:cubicBezTo>
                  <a:cubicBezTo>
                    <a:pt x="132" y="239"/>
                    <a:pt x="134" y="263"/>
                    <a:pt x="127" y="267"/>
                  </a:cubicBezTo>
                  <a:cubicBezTo>
                    <a:pt x="120" y="270"/>
                    <a:pt x="109" y="251"/>
                    <a:pt x="98" y="237"/>
                  </a:cubicBezTo>
                  <a:cubicBezTo>
                    <a:pt x="88" y="222"/>
                    <a:pt x="62" y="182"/>
                    <a:pt x="49" y="159"/>
                  </a:cubicBezTo>
                  <a:cubicBezTo>
                    <a:pt x="37" y="136"/>
                    <a:pt x="22" y="135"/>
                    <a:pt x="13" y="139"/>
                  </a:cubicBezTo>
                  <a:cubicBezTo>
                    <a:pt x="5" y="143"/>
                    <a:pt x="0" y="155"/>
                    <a:pt x="6" y="173"/>
                  </a:cubicBezTo>
                  <a:cubicBezTo>
                    <a:pt x="13" y="192"/>
                    <a:pt x="38" y="233"/>
                    <a:pt x="48" y="248"/>
                  </a:cubicBezTo>
                  <a:cubicBezTo>
                    <a:pt x="58" y="263"/>
                    <a:pt x="82" y="309"/>
                    <a:pt x="82" y="309"/>
                  </a:cubicBezTo>
                  <a:cubicBezTo>
                    <a:pt x="84" y="330"/>
                    <a:pt x="88" y="342"/>
                    <a:pt x="90" y="360"/>
                  </a:cubicBezTo>
                  <a:cubicBezTo>
                    <a:pt x="91" y="374"/>
                    <a:pt x="98" y="401"/>
                    <a:pt x="100" y="418"/>
                  </a:cubicBezTo>
                  <a:cubicBezTo>
                    <a:pt x="103" y="436"/>
                    <a:pt x="117" y="478"/>
                    <a:pt x="122" y="493"/>
                  </a:cubicBezTo>
                  <a:cubicBezTo>
                    <a:pt x="121" y="491"/>
                    <a:pt x="120" y="487"/>
                    <a:pt x="119" y="484"/>
                  </a:cubicBezTo>
                  <a:cubicBezTo>
                    <a:pt x="145" y="507"/>
                    <a:pt x="183" y="520"/>
                    <a:pt x="216" y="514"/>
                  </a:cubicBezTo>
                  <a:cubicBezTo>
                    <a:pt x="219" y="514"/>
                    <a:pt x="221" y="513"/>
                    <a:pt x="223" y="513"/>
                  </a:cubicBezTo>
                  <a:cubicBezTo>
                    <a:pt x="235" y="518"/>
                    <a:pt x="247" y="521"/>
                    <a:pt x="260" y="523"/>
                  </a:cubicBezTo>
                  <a:cubicBezTo>
                    <a:pt x="269" y="522"/>
                    <a:pt x="279" y="522"/>
                    <a:pt x="288" y="522"/>
                  </a:cubicBezTo>
                  <a:cubicBezTo>
                    <a:pt x="292" y="521"/>
                    <a:pt x="295" y="521"/>
                    <a:pt x="298" y="520"/>
                  </a:cubicBezTo>
                  <a:cubicBezTo>
                    <a:pt x="298" y="519"/>
                    <a:pt x="299" y="519"/>
                    <a:pt x="299" y="519"/>
                  </a:cubicBezTo>
                  <a:cubicBezTo>
                    <a:pt x="309" y="514"/>
                    <a:pt x="331" y="488"/>
                    <a:pt x="342" y="474"/>
                  </a:cubicBezTo>
                  <a:cubicBezTo>
                    <a:pt x="353" y="460"/>
                    <a:pt x="378" y="435"/>
                    <a:pt x="390" y="414"/>
                  </a:cubicBezTo>
                  <a:cubicBezTo>
                    <a:pt x="396" y="403"/>
                    <a:pt x="400" y="380"/>
                    <a:pt x="411" y="366"/>
                  </a:cubicBezTo>
                  <a:cubicBezTo>
                    <a:pt x="423" y="352"/>
                    <a:pt x="443" y="311"/>
                    <a:pt x="452" y="297"/>
                  </a:cubicBezTo>
                  <a:cubicBezTo>
                    <a:pt x="462" y="282"/>
                    <a:pt x="476" y="277"/>
                    <a:pt x="463" y="265"/>
                  </a:cubicBezTo>
                </a:path>
              </a:pathLst>
            </a:custGeom>
            <a:solidFill>
              <a:srgbClr val="FFC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38"/>
            <p:cNvSpPr>
              <a:spLocks/>
            </p:cNvSpPr>
            <p:nvPr/>
          </p:nvSpPr>
          <p:spPr bwMode="auto">
            <a:xfrm>
              <a:off x="8839514" y="5771013"/>
              <a:ext cx="499752" cy="457110"/>
            </a:xfrm>
            <a:custGeom>
              <a:avLst/>
              <a:gdLst>
                <a:gd name="T0" fmla="*/ 141 w 179"/>
                <a:gd name="T1" fmla="*/ 39 h 164"/>
                <a:gd name="T2" fmla="*/ 104 w 179"/>
                <a:gd name="T3" fmla="*/ 29 h 164"/>
                <a:gd name="T4" fmla="*/ 97 w 179"/>
                <a:gd name="T5" fmla="*/ 30 h 164"/>
                <a:gd name="T6" fmla="*/ 0 w 179"/>
                <a:gd name="T7" fmla="*/ 0 h 164"/>
                <a:gd name="T8" fmla="*/ 3 w 179"/>
                <a:gd name="T9" fmla="*/ 9 h 164"/>
                <a:gd name="T10" fmla="*/ 9 w 179"/>
                <a:gd name="T11" fmla="*/ 58 h 164"/>
                <a:gd name="T12" fmla="*/ 4 w 179"/>
                <a:gd name="T13" fmla="*/ 137 h 164"/>
                <a:gd name="T14" fmla="*/ 92 w 179"/>
                <a:gd name="T15" fmla="*/ 159 h 164"/>
                <a:gd name="T16" fmla="*/ 174 w 179"/>
                <a:gd name="T17" fmla="*/ 156 h 164"/>
                <a:gd name="T18" fmla="*/ 179 w 179"/>
                <a:gd name="T19" fmla="*/ 35 h 164"/>
                <a:gd name="T20" fmla="*/ 179 w 179"/>
                <a:gd name="T21" fmla="*/ 35 h 164"/>
                <a:gd name="T22" fmla="*/ 169 w 179"/>
                <a:gd name="T23" fmla="*/ 37 h 164"/>
                <a:gd name="T24" fmla="*/ 141 w 179"/>
                <a:gd name="T25" fmla="*/ 3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" h="164">
                  <a:moveTo>
                    <a:pt x="141" y="39"/>
                  </a:moveTo>
                  <a:cubicBezTo>
                    <a:pt x="128" y="37"/>
                    <a:pt x="116" y="34"/>
                    <a:pt x="104" y="29"/>
                  </a:cubicBezTo>
                  <a:cubicBezTo>
                    <a:pt x="102" y="29"/>
                    <a:pt x="100" y="30"/>
                    <a:pt x="97" y="30"/>
                  </a:cubicBezTo>
                  <a:cubicBezTo>
                    <a:pt x="64" y="36"/>
                    <a:pt x="26" y="23"/>
                    <a:pt x="0" y="0"/>
                  </a:cubicBezTo>
                  <a:cubicBezTo>
                    <a:pt x="1" y="3"/>
                    <a:pt x="2" y="7"/>
                    <a:pt x="3" y="9"/>
                  </a:cubicBezTo>
                  <a:cubicBezTo>
                    <a:pt x="8" y="24"/>
                    <a:pt x="9" y="48"/>
                    <a:pt x="9" y="58"/>
                  </a:cubicBezTo>
                  <a:cubicBezTo>
                    <a:pt x="9" y="60"/>
                    <a:pt x="7" y="89"/>
                    <a:pt x="4" y="137"/>
                  </a:cubicBezTo>
                  <a:cubicBezTo>
                    <a:pt x="20" y="144"/>
                    <a:pt x="48" y="154"/>
                    <a:pt x="92" y="159"/>
                  </a:cubicBezTo>
                  <a:cubicBezTo>
                    <a:pt x="136" y="164"/>
                    <a:pt x="161" y="160"/>
                    <a:pt x="174" y="156"/>
                  </a:cubicBezTo>
                  <a:cubicBezTo>
                    <a:pt x="175" y="86"/>
                    <a:pt x="177" y="43"/>
                    <a:pt x="179" y="35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76" y="35"/>
                    <a:pt x="173" y="37"/>
                    <a:pt x="169" y="37"/>
                  </a:cubicBezTo>
                  <a:cubicBezTo>
                    <a:pt x="160" y="38"/>
                    <a:pt x="150" y="38"/>
                    <a:pt x="141" y="39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139"/>
            <p:cNvSpPr>
              <a:spLocks/>
            </p:cNvSpPr>
            <p:nvPr/>
          </p:nvSpPr>
          <p:spPr bwMode="auto">
            <a:xfrm>
              <a:off x="8694535" y="6130901"/>
              <a:ext cx="666904" cy="2017767"/>
            </a:xfrm>
            <a:custGeom>
              <a:avLst/>
              <a:gdLst>
                <a:gd name="T0" fmla="*/ 144 w 239"/>
                <a:gd name="T1" fmla="*/ 30 h 724"/>
                <a:gd name="T2" fmla="*/ 56 w 239"/>
                <a:gd name="T3" fmla="*/ 8 h 724"/>
                <a:gd name="T4" fmla="*/ 42 w 239"/>
                <a:gd name="T5" fmla="*/ 0 h 724"/>
                <a:gd name="T6" fmla="*/ 0 w 239"/>
                <a:gd name="T7" fmla="*/ 724 h 724"/>
                <a:gd name="T8" fmla="*/ 238 w 239"/>
                <a:gd name="T9" fmla="*/ 713 h 724"/>
                <a:gd name="T10" fmla="*/ 239 w 239"/>
                <a:gd name="T11" fmla="*/ 22 h 724"/>
                <a:gd name="T12" fmla="*/ 226 w 239"/>
                <a:gd name="T13" fmla="*/ 27 h 724"/>
                <a:gd name="T14" fmla="*/ 144 w 239"/>
                <a:gd name="T15" fmla="*/ 3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" h="724">
                  <a:moveTo>
                    <a:pt x="144" y="30"/>
                  </a:moveTo>
                  <a:cubicBezTo>
                    <a:pt x="100" y="25"/>
                    <a:pt x="72" y="15"/>
                    <a:pt x="56" y="8"/>
                  </a:cubicBezTo>
                  <a:cubicBezTo>
                    <a:pt x="46" y="4"/>
                    <a:pt x="42" y="0"/>
                    <a:pt x="42" y="0"/>
                  </a:cubicBezTo>
                  <a:cubicBezTo>
                    <a:pt x="0" y="724"/>
                    <a:pt x="0" y="724"/>
                    <a:pt x="0" y="724"/>
                  </a:cubicBezTo>
                  <a:cubicBezTo>
                    <a:pt x="238" y="713"/>
                    <a:pt x="238" y="713"/>
                    <a:pt x="238" y="713"/>
                  </a:cubicBezTo>
                  <a:cubicBezTo>
                    <a:pt x="239" y="22"/>
                    <a:pt x="239" y="22"/>
                    <a:pt x="239" y="22"/>
                  </a:cubicBezTo>
                  <a:cubicBezTo>
                    <a:pt x="239" y="22"/>
                    <a:pt x="235" y="25"/>
                    <a:pt x="226" y="27"/>
                  </a:cubicBezTo>
                  <a:cubicBezTo>
                    <a:pt x="213" y="31"/>
                    <a:pt x="188" y="35"/>
                    <a:pt x="144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40"/>
            <p:cNvSpPr>
              <a:spLocks/>
            </p:cNvSpPr>
            <p:nvPr/>
          </p:nvSpPr>
          <p:spPr bwMode="auto">
            <a:xfrm>
              <a:off x="8815635" y="6047326"/>
              <a:ext cx="602090" cy="83577"/>
            </a:xfrm>
            <a:custGeom>
              <a:avLst/>
              <a:gdLst>
                <a:gd name="T0" fmla="*/ 1 w 216"/>
                <a:gd name="T1" fmla="*/ 2 h 30"/>
                <a:gd name="T2" fmla="*/ 3 w 216"/>
                <a:gd name="T3" fmla="*/ 6 h 30"/>
                <a:gd name="T4" fmla="*/ 213 w 216"/>
                <a:gd name="T5" fmla="*/ 6 h 30"/>
                <a:gd name="T6" fmla="*/ 215 w 216"/>
                <a:gd name="T7" fmla="*/ 2 h 30"/>
                <a:gd name="T8" fmla="*/ 211 w 216"/>
                <a:gd name="T9" fmla="*/ 0 h 30"/>
                <a:gd name="T10" fmla="*/ 5 w 216"/>
                <a:gd name="T11" fmla="*/ 0 h 30"/>
                <a:gd name="T12" fmla="*/ 1 w 216"/>
                <a:gd name="T13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30">
                  <a:moveTo>
                    <a:pt x="1" y="2"/>
                  </a:moveTo>
                  <a:cubicBezTo>
                    <a:pt x="0" y="3"/>
                    <a:pt x="1" y="5"/>
                    <a:pt x="3" y="6"/>
                  </a:cubicBezTo>
                  <a:cubicBezTo>
                    <a:pt x="76" y="30"/>
                    <a:pt x="140" y="30"/>
                    <a:pt x="213" y="6"/>
                  </a:cubicBezTo>
                  <a:cubicBezTo>
                    <a:pt x="215" y="5"/>
                    <a:pt x="216" y="3"/>
                    <a:pt x="215" y="2"/>
                  </a:cubicBezTo>
                  <a:cubicBezTo>
                    <a:pt x="215" y="0"/>
                    <a:pt x="213" y="0"/>
                    <a:pt x="211" y="0"/>
                  </a:cubicBezTo>
                  <a:cubicBezTo>
                    <a:pt x="139" y="24"/>
                    <a:pt x="77" y="24"/>
                    <a:pt x="5" y="0"/>
                  </a:cubicBezTo>
                  <a:cubicBezTo>
                    <a:pt x="3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41"/>
            <p:cNvSpPr>
              <a:spLocks/>
            </p:cNvSpPr>
            <p:nvPr/>
          </p:nvSpPr>
          <p:spPr bwMode="auto">
            <a:xfrm>
              <a:off x="8817341" y="5972278"/>
              <a:ext cx="596972" cy="122806"/>
            </a:xfrm>
            <a:custGeom>
              <a:avLst/>
              <a:gdLst>
                <a:gd name="T0" fmla="*/ 0 w 214"/>
                <a:gd name="T1" fmla="*/ 2 h 44"/>
                <a:gd name="T2" fmla="*/ 2 w 214"/>
                <a:gd name="T3" fmla="*/ 6 h 44"/>
                <a:gd name="T4" fmla="*/ 211 w 214"/>
                <a:gd name="T5" fmla="*/ 27 h 44"/>
                <a:gd name="T6" fmla="*/ 214 w 214"/>
                <a:gd name="T7" fmla="*/ 23 h 44"/>
                <a:gd name="T8" fmla="*/ 210 w 214"/>
                <a:gd name="T9" fmla="*/ 21 h 44"/>
                <a:gd name="T10" fmla="*/ 5 w 214"/>
                <a:gd name="T11" fmla="*/ 1 h 44"/>
                <a:gd name="T12" fmla="*/ 0 w 214"/>
                <a:gd name="T13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44">
                  <a:moveTo>
                    <a:pt x="0" y="2"/>
                  </a:moveTo>
                  <a:cubicBezTo>
                    <a:pt x="0" y="3"/>
                    <a:pt x="0" y="5"/>
                    <a:pt x="2" y="6"/>
                  </a:cubicBezTo>
                  <a:cubicBezTo>
                    <a:pt x="73" y="38"/>
                    <a:pt x="136" y="44"/>
                    <a:pt x="211" y="27"/>
                  </a:cubicBezTo>
                  <a:cubicBezTo>
                    <a:pt x="213" y="26"/>
                    <a:pt x="214" y="24"/>
                    <a:pt x="214" y="23"/>
                  </a:cubicBezTo>
                  <a:cubicBezTo>
                    <a:pt x="213" y="21"/>
                    <a:pt x="211" y="20"/>
                    <a:pt x="210" y="21"/>
                  </a:cubicBezTo>
                  <a:cubicBezTo>
                    <a:pt x="136" y="38"/>
                    <a:pt x="74" y="31"/>
                    <a:pt x="5" y="1"/>
                  </a:cubicBezTo>
                  <a:cubicBezTo>
                    <a:pt x="3" y="0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42"/>
            <p:cNvSpPr>
              <a:spLocks/>
            </p:cNvSpPr>
            <p:nvPr/>
          </p:nvSpPr>
          <p:spPr bwMode="auto">
            <a:xfrm>
              <a:off x="8817341" y="5938165"/>
              <a:ext cx="596972" cy="122806"/>
            </a:xfrm>
            <a:custGeom>
              <a:avLst/>
              <a:gdLst>
                <a:gd name="T0" fmla="*/ 1 w 214"/>
                <a:gd name="T1" fmla="*/ 2 h 44"/>
                <a:gd name="T2" fmla="*/ 2 w 214"/>
                <a:gd name="T3" fmla="*/ 6 h 44"/>
                <a:gd name="T4" fmla="*/ 212 w 214"/>
                <a:gd name="T5" fmla="*/ 27 h 44"/>
                <a:gd name="T6" fmla="*/ 214 w 214"/>
                <a:gd name="T7" fmla="*/ 23 h 44"/>
                <a:gd name="T8" fmla="*/ 210 w 214"/>
                <a:gd name="T9" fmla="*/ 21 h 44"/>
                <a:gd name="T10" fmla="*/ 5 w 214"/>
                <a:gd name="T11" fmla="*/ 1 h 44"/>
                <a:gd name="T12" fmla="*/ 1 w 214"/>
                <a:gd name="T13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44">
                  <a:moveTo>
                    <a:pt x="1" y="2"/>
                  </a:moveTo>
                  <a:cubicBezTo>
                    <a:pt x="0" y="3"/>
                    <a:pt x="0" y="5"/>
                    <a:pt x="2" y="6"/>
                  </a:cubicBezTo>
                  <a:cubicBezTo>
                    <a:pt x="73" y="38"/>
                    <a:pt x="136" y="44"/>
                    <a:pt x="212" y="27"/>
                  </a:cubicBezTo>
                  <a:cubicBezTo>
                    <a:pt x="213" y="26"/>
                    <a:pt x="214" y="24"/>
                    <a:pt x="214" y="23"/>
                  </a:cubicBezTo>
                  <a:cubicBezTo>
                    <a:pt x="213" y="21"/>
                    <a:pt x="212" y="20"/>
                    <a:pt x="210" y="21"/>
                  </a:cubicBezTo>
                  <a:cubicBezTo>
                    <a:pt x="136" y="38"/>
                    <a:pt x="74" y="32"/>
                    <a:pt x="5" y="1"/>
                  </a:cubicBezTo>
                  <a:cubicBezTo>
                    <a:pt x="3" y="0"/>
                    <a:pt x="1" y="1"/>
                    <a:pt x="1" y="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89704" y="3814649"/>
            <a:ext cx="1318456" cy="4061118"/>
            <a:chOff x="4689704" y="3814649"/>
            <a:chExt cx="1318456" cy="4061118"/>
          </a:xfrm>
        </p:grpSpPr>
        <p:sp>
          <p:nvSpPr>
            <p:cNvPr id="310" name="Freeform 149"/>
            <p:cNvSpPr>
              <a:spLocks/>
            </p:cNvSpPr>
            <p:nvPr/>
          </p:nvSpPr>
          <p:spPr bwMode="auto">
            <a:xfrm>
              <a:off x="4698232" y="3814649"/>
              <a:ext cx="1309928" cy="1473669"/>
            </a:xfrm>
            <a:custGeom>
              <a:avLst/>
              <a:gdLst>
                <a:gd name="T0" fmla="*/ 457 w 470"/>
                <a:gd name="T1" fmla="*/ 275 h 529"/>
                <a:gd name="T2" fmla="*/ 405 w 470"/>
                <a:gd name="T3" fmla="*/ 279 h 529"/>
                <a:gd name="T4" fmla="*/ 354 w 470"/>
                <a:gd name="T5" fmla="*/ 335 h 529"/>
                <a:gd name="T6" fmla="*/ 327 w 470"/>
                <a:gd name="T7" fmla="*/ 332 h 529"/>
                <a:gd name="T8" fmla="*/ 356 w 470"/>
                <a:gd name="T9" fmla="*/ 207 h 529"/>
                <a:gd name="T10" fmla="*/ 390 w 470"/>
                <a:gd name="T11" fmla="*/ 107 h 529"/>
                <a:gd name="T12" fmla="*/ 379 w 470"/>
                <a:gd name="T13" fmla="*/ 55 h 529"/>
                <a:gd name="T14" fmla="*/ 334 w 470"/>
                <a:gd name="T15" fmla="*/ 108 h 529"/>
                <a:gd name="T16" fmla="*/ 312 w 470"/>
                <a:gd name="T17" fmla="*/ 163 h 529"/>
                <a:gd name="T18" fmla="*/ 270 w 470"/>
                <a:gd name="T19" fmla="*/ 238 h 529"/>
                <a:gd name="T20" fmla="*/ 270 w 470"/>
                <a:gd name="T21" fmla="*/ 165 h 529"/>
                <a:gd name="T22" fmla="*/ 274 w 470"/>
                <a:gd name="T23" fmla="*/ 91 h 529"/>
                <a:gd name="T24" fmla="*/ 276 w 470"/>
                <a:gd name="T25" fmla="*/ 37 h 529"/>
                <a:gd name="T26" fmla="*/ 252 w 470"/>
                <a:gd name="T27" fmla="*/ 2 h 529"/>
                <a:gd name="T28" fmla="*/ 228 w 470"/>
                <a:gd name="T29" fmla="*/ 25 h 529"/>
                <a:gd name="T30" fmla="*/ 223 w 470"/>
                <a:gd name="T31" fmla="*/ 77 h 529"/>
                <a:gd name="T32" fmla="*/ 213 w 470"/>
                <a:gd name="T33" fmla="*/ 145 h 529"/>
                <a:gd name="T34" fmla="*/ 205 w 470"/>
                <a:gd name="T35" fmla="*/ 226 h 529"/>
                <a:gd name="T36" fmla="*/ 186 w 470"/>
                <a:gd name="T37" fmla="*/ 235 h 529"/>
                <a:gd name="T38" fmla="*/ 158 w 470"/>
                <a:gd name="T39" fmla="*/ 134 h 529"/>
                <a:gd name="T40" fmla="*/ 144 w 470"/>
                <a:gd name="T41" fmla="*/ 61 h 529"/>
                <a:gd name="T42" fmla="*/ 113 w 470"/>
                <a:gd name="T43" fmla="*/ 34 h 529"/>
                <a:gd name="T44" fmla="*/ 95 w 470"/>
                <a:gd name="T45" fmla="*/ 58 h 529"/>
                <a:gd name="T46" fmla="*/ 109 w 470"/>
                <a:gd name="T47" fmla="*/ 136 h 529"/>
                <a:gd name="T48" fmla="*/ 124 w 470"/>
                <a:gd name="T49" fmla="*/ 217 h 529"/>
                <a:gd name="T50" fmla="*/ 122 w 470"/>
                <a:gd name="T51" fmla="*/ 263 h 529"/>
                <a:gd name="T52" fmla="*/ 94 w 470"/>
                <a:gd name="T53" fmla="*/ 231 h 529"/>
                <a:gd name="T54" fmla="*/ 49 w 470"/>
                <a:gd name="T55" fmla="*/ 152 h 529"/>
                <a:gd name="T56" fmla="*/ 14 w 470"/>
                <a:gd name="T57" fmla="*/ 130 h 529"/>
                <a:gd name="T58" fmla="*/ 5 w 470"/>
                <a:gd name="T59" fmla="*/ 164 h 529"/>
                <a:gd name="T60" fmla="*/ 43 w 470"/>
                <a:gd name="T61" fmla="*/ 240 h 529"/>
                <a:gd name="T62" fmla="*/ 75 w 470"/>
                <a:gd name="T63" fmla="*/ 302 h 529"/>
                <a:gd name="T64" fmla="*/ 80 w 470"/>
                <a:gd name="T65" fmla="*/ 354 h 529"/>
                <a:gd name="T66" fmla="*/ 88 w 470"/>
                <a:gd name="T67" fmla="*/ 413 h 529"/>
                <a:gd name="T68" fmla="*/ 107 w 470"/>
                <a:gd name="T69" fmla="*/ 488 h 529"/>
                <a:gd name="T70" fmla="*/ 110 w 470"/>
                <a:gd name="T71" fmla="*/ 505 h 529"/>
                <a:gd name="T72" fmla="*/ 113 w 470"/>
                <a:gd name="T73" fmla="*/ 502 h 529"/>
                <a:gd name="T74" fmla="*/ 155 w 470"/>
                <a:gd name="T75" fmla="*/ 524 h 529"/>
                <a:gd name="T76" fmla="*/ 203 w 470"/>
                <a:gd name="T77" fmla="*/ 511 h 529"/>
                <a:gd name="T78" fmla="*/ 214 w 470"/>
                <a:gd name="T79" fmla="*/ 499 h 529"/>
                <a:gd name="T80" fmla="*/ 302 w 470"/>
                <a:gd name="T81" fmla="*/ 506 h 529"/>
                <a:gd name="T82" fmla="*/ 311 w 470"/>
                <a:gd name="T83" fmla="*/ 496 h 529"/>
                <a:gd name="T84" fmla="*/ 303 w 470"/>
                <a:gd name="T85" fmla="*/ 505 h 529"/>
                <a:gd name="T86" fmla="*/ 327 w 470"/>
                <a:gd name="T87" fmla="*/ 479 h 529"/>
                <a:gd name="T88" fmla="*/ 378 w 470"/>
                <a:gd name="T89" fmla="*/ 421 h 529"/>
                <a:gd name="T90" fmla="*/ 401 w 470"/>
                <a:gd name="T91" fmla="*/ 374 h 529"/>
                <a:gd name="T92" fmla="*/ 445 w 470"/>
                <a:gd name="T93" fmla="*/ 307 h 529"/>
                <a:gd name="T94" fmla="*/ 457 w 470"/>
                <a:gd name="T95" fmla="*/ 275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0" h="529">
                  <a:moveTo>
                    <a:pt x="457" y="275"/>
                  </a:moveTo>
                  <a:cubicBezTo>
                    <a:pt x="444" y="262"/>
                    <a:pt x="418" y="272"/>
                    <a:pt x="405" y="279"/>
                  </a:cubicBezTo>
                  <a:cubicBezTo>
                    <a:pt x="383" y="292"/>
                    <a:pt x="368" y="319"/>
                    <a:pt x="354" y="335"/>
                  </a:cubicBezTo>
                  <a:cubicBezTo>
                    <a:pt x="340" y="351"/>
                    <a:pt x="335" y="360"/>
                    <a:pt x="327" y="332"/>
                  </a:cubicBezTo>
                  <a:cubicBezTo>
                    <a:pt x="320" y="304"/>
                    <a:pt x="349" y="230"/>
                    <a:pt x="356" y="207"/>
                  </a:cubicBezTo>
                  <a:cubicBezTo>
                    <a:pt x="363" y="183"/>
                    <a:pt x="384" y="123"/>
                    <a:pt x="390" y="107"/>
                  </a:cubicBezTo>
                  <a:cubicBezTo>
                    <a:pt x="395" y="91"/>
                    <a:pt x="406" y="65"/>
                    <a:pt x="379" y="55"/>
                  </a:cubicBezTo>
                  <a:cubicBezTo>
                    <a:pt x="352" y="45"/>
                    <a:pt x="339" y="96"/>
                    <a:pt x="334" y="108"/>
                  </a:cubicBezTo>
                  <a:cubicBezTo>
                    <a:pt x="328" y="120"/>
                    <a:pt x="318" y="149"/>
                    <a:pt x="312" y="163"/>
                  </a:cubicBezTo>
                  <a:cubicBezTo>
                    <a:pt x="306" y="176"/>
                    <a:pt x="284" y="240"/>
                    <a:pt x="270" y="238"/>
                  </a:cubicBezTo>
                  <a:cubicBezTo>
                    <a:pt x="257" y="236"/>
                    <a:pt x="268" y="184"/>
                    <a:pt x="270" y="165"/>
                  </a:cubicBezTo>
                  <a:cubicBezTo>
                    <a:pt x="272" y="146"/>
                    <a:pt x="274" y="105"/>
                    <a:pt x="274" y="91"/>
                  </a:cubicBezTo>
                  <a:cubicBezTo>
                    <a:pt x="273" y="76"/>
                    <a:pt x="275" y="52"/>
                    <a:pt x="276" y="37"/>
                  </a:cubicBezTo>
                  <a:cubicBezTo>
                    <a:pt x="277" y="22"/>
                    <a:pt x="272" y="3"/>
                    <a:pt x="252" y="2"/>
                  </a:cubicBezTo>
                  <a:cubicBezTo>
                    <a:pt x="232" y="0"/>
                    <a:pt x="229" y="16"/>
                    <a:pt x="228" y="25"/>
                  </a:cubicBezTo>
                  <a:cubicBezTo>
                    <a:pt x="227" y="33"/>
                    <a:pt x="224" y="63"/>
                    <a:pt x="223" y="77"/>
                  </a:cubicBezTo>
                  <a:cubicBezTo>
                    <a:pt x="221" y="90"/>
                    <a:pt x="216" y="125"/>
                    <a:pt x="213" y="145"/>
                  </a:cubicBezTo>
                  <a:cubicBezTo>
                    <a:pt x="210" y="165"/>
                    <a:pt x="205" y="211"/>
                    <a:pt x="205" y="226"/>
                  </a:cubicBezTo>
                  <a:cubicBezTo>
                    <a:pt x="204" y="240"/>
                    <a:pt x="191" y="245"/>
                    <a:pt x="186" y="235"/>
                  </a:cubicBezTo>
                  <a:cubicBezTo>
                    <a:pt x="182" y="224"/>
                    <a:pt x="161" y="149"/>
                    <a:pt x="158" y="134"/>
                  </a:cubicBezTo>
                  <a:cubicBezTo>
                    <a:pt x="155" y="119"/>
                    <a:pt x="150" y="86"/>
                    <a:pt x="144" y="61"/>
                  </a:cubicBezTo>
                  <a:cubicBezTo>
                    <a:pt x="137" y="36"/>
                    <a:pt x="125" y="30"/>
                    <a:pt x="113" y="34"/>
                  </a:cubicBezTo>
                  <a:cubicBezTo>
                    <a:pt x="101" y="37"/>
                    <a:pt x="94" y="48"/>
                    <a:pt x="95" y="58"/>
                  </a:cubicBezTo>
                  <a:cubicBezTo>
                    <a:pt x="96" y="68"/>
                    <a:pt x="107" y="116"/>
                    <a:pt x="109" y="136"/>
                  </a:cubicBezTo>
                  <a:cubicBezTo>
                    <a:pt x="111" y="157"/>
                    <a:pt x="119" y="199"/>
                    <a:pt x="124" y="217"/>
                  </a:cubicBezTo>
                  <a:cubicBezTo>
                    <a:pt x="128" y="235"/>
                    <a:pt x="129" y="259"/>
                    <a:pt x="122" y="263"/>
                  </a:cubicBezTo>
                  <a:cubicBezTo>
                    <a:pt x="115" y="266"/>
                    <a:pt x="104" y="246"/>
                    <a:pt x="94" y="231"/>
                  </a:cubicBezTo>
                  <a:cubicBezTo>
                    <a:pt x="85" y="216"/>
                    <a:pt x="60" y="175"/>
                    <a:pt x="49" y="152"/>
                  </a:cubicBezTo>
                  <a:cubicBezTo>
                    <a:pt x="37" y="128"/>
                    <a:pt x="22" y="127"/>
                    <a:pt x="14" y="130"/>
                  </a:cubicBezTo>
                  <a:cubicBezTo>
                    <a:pt x="5" y="133"/>
                    <a:pt x="0" y="145"/>
                    <a:pt x="5" y="164"/>
                  </a:cubicBezTo>
                  <a:cubicBezTo>
                    <a:pt x="11" y="182"/>
                    <a:pt x="34" y="224"/>
                    <a:pt x="43" y="240"/>
                  </a:cubicBezTo>
                  <a:cubicBezTo>
                    <a:pt x="52" y="256"/>
                    <a:pt x="75" y="302"/>
                    <a:pt x="75" y="302"/>
                  </a:cubicBezTo>
                  <a:cubicBezTo>
                    <a:pt x="76" y="324"/>
                    <a:pt x="79" y="336"/>
                    <a:pt x="80" y="354"/>
                  </a:cubicBezTo>
                  <a:cubicBezTo>
                    <a:pt x="81" y="368"/>
                    <a:pt x="86" y="395"/>
                    <a:pt x="88" y="413"/>
                  </a:cubicBezTo>
                  <a:cubicBezTo>
                    <a:pt x="90" y="431"/>
                    <a:pt x="102" y="473"/>
                    <a:pt x="107" y="488"/>
                  </a:cubicBezTo>
                  <a:cubicBezTo>
                    <a:pt x="108" y="493"/>
                    <a:pt x="109" y="499"/>
                    <a:pt x="110" y="505"/>
                  </a:cubicBezTo>
                  <a:cubicBezTo>
                    <a:pt x="111" y="504"/>
                    <a:pt x="112" y="503"/>
                    <a:pt x="113" y="502"/>
                  </a:cubicBezTo>
                  <a:cubicBezTo>
                    <a:pt x="124" y="514"/>
                    <a:pt x="139" y="522"/>
                    <a:pt x="155" y="524"/>
                  </a:cubicBezTo>
                  <a:cubicBezTo>
                    <a:pt x="172" y="526"/>
                    <a:pt x="189" y="521"/>
                    <a:pt x="203" y="511"/>
                  </a:cubicBezTo>
                  <a:cubicBezTo>
                    <a:pt x="207" y="507"/>
                    <a:pt x="210" y="503"/>
                    <a:pt x="214" y="499"/>
                  </a:cubicBezTo>
                  <a:cubicBezTo>
                    <a:pt x="236" y="521"/>
                    <a:pt x="278" y="529"/>
                    <a:pt x="302" y="506"/>
                  </a:cubicBezTo>
                  <a:cubicBezTo>
                    <a:pt x="305" y="502"/>
                    <a:pt x="308" y="499"/>
                    <a:pt x="311" y="496"/>
                  </a:cubicBezTo>
                  <a:cubicBezTo>
                    <a:pt x="309" y="499"/>
                    <a:pt x="306" y="502"/>
                    <a:pt x="303" y="505"/>
                  </a:cubicBezTo>
                  <a:cubicBezTo>
                    <a:pt x="312" y="496"/>
                    <a:pt x="321" y="486"/>
                    <a:pt x="327" y="479"/>
                  </a:cubicBezTo>
                  <a:cubicBezTo>
                    <a:pt x="339" y="465"/>
                    <a:pt x="365" y="442"/>
                    <a:pt x="378" y="421"/>
                  </a:cubicBezTo>
                  <a:cubicBezTo>
                    <a:pt x="384" y="410"/>
                    <a:pt x="389" y="387"/>
                    <a:pt x="401" y="374"/>
                  </a:cubicBezTo>
                  <a:cubicBezTo>
                    <a:pt x="413" y="361"/>
                    <a:pt x="436" y="321"/>
                    <a:pt x="445" y="307"/>
                  </a:cubicBezTo>
                  <a:cubicBezTo>
                    <a:pt x="455" y="293"/>
                    <a:pt x="470" y="288"/>
                    <a:pt x="457" y="275"/>
                  </a:cubicBezTo>
                  <a:close/>
                </a:path>
              </a:pathLst>
            </a:custGeom>
            <a:solidFill>
              <a:srgbClr val="AD77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153"/>
            <p:cNvSpPr>
              <a:spLocks/>
            </p:cNvSpPr>
            <p:nvPr/>
          </p:nvSpPr>
          <p:spPr bwMode="auto">
            <a:xfrm>
              <a:off x="4754518" y="5197920"/>
              <a:ext cx="810177" cy="2677847"/>
            </a:xfrm>
            <a:custGeom>
              <a:avLst/>
              <a:gdLst>
                <a:gd name="T0" fmla="*/ 282 w 291"/>
                <a:gd name="T1" fmla="*/ 10 h 961"/>
                <a:gd name="T2" fmla="*/ 194 w 291"/>
                <a:gd name="T3" fmla="*/ 3 h 961"/>
                <a:gd name="T4" fmla="*/ 183 w 291"/>
                <a:gd name="T5" fmla="*/ 15 h 961"/>
                <a:gd name="T6" fmla="*/ 135 w 291"/>
                <a:gd name="T7" fmla="*/ 28 h 961"/>
                <a:gd name="T8" fmla="*/ 93 w 291"/>
                <a:gd name="T9" fmla="*/ 6 h 961"/>
                <a:gd name="T10" fmla="*/ 90 w 291"/>
                <a:gd name="T11" fmla="*/ 9 h 961"/>
                <a:gd name="T12" fmla="*/ 89 w 291"/>
                <a:gd name="T13" fmla="*/ 9 h 961"/>
                <a:gd name="T14" fmla="*/ 89 w 291"/>
                <a:gd name="T15" fmla="*/ 27 h 961"/>
                <a:gd name="T16" fmla="*/ 89 w 291"/>
                <a:gd name="T17" fmla="*/ 28 h 961"/>
                <a:gd name="T18" fmla="*/ 90 w 291"/>
                <a:gd name="T19" fmla="*/ 35 h 961"/>
                <a:gd name="T20" fmla="*/ 90 w 291"/>
                <a:gd name="T21" fmla="*/ 36 h 961"/>
                <a:gd name="T22" fmla="*/ 90 w 291"/>
                <a:gd name="T23" fmla="*/ 38 h 961"/>
                <a:gd name="T24" fmla="*/ 90 w 291"/>
                <a:gd name="T25" fmla="*/ 39 h 961"/>
                <a:gd name="T26" fmla="*/ 90 w 291"/>
                <a:gd name="T27" fmla="*/ 42 h 961"/>
                <a:gd name="T28" fmla="*/ 0 w 291"/>
                <a:gd name="T29" fmla="*/ 961 h 961"/>
                <a:gd name="T30" fmla="*/ 210 w 291"/>
                <a:gd name="T31" fmla="*/ 961 h 961"/>
                <a:gd name="T32" fmla="*/ 262 w 291"/>
                <a:gd name="T33" fmla="*/ 26 h 961"/>
                <a:gd name="T34" fmla="*/ 264 w 291"/>
                <a:gd name="T35" fmla="*/ 24 h 961"/>
                <a:gd name="T36" fmla="*/ 265 w 291"/>
                <a:gd name="T37" fmla="*/ 24 h 961"/>
                <a:gd name="T38" fmla="*/ 267 w 291"/>
                <a:gd name="T39" fmla="*/ 23 h 961"/>
                <a:gd name="T40" fmla="*/ 268 w 291"/>
                <a:gd name="T41" fmla="*/ 22 h 961"/>
                <a:gd name="T42" fmla="*/ 271 w 291"/>
                <a:gd name="T43" fmla="*/ 20 h 961"/>
                <a:gd name="T44" fmla="*/ 272 w 291"/>
                <a:gd name="T45" fmla="*/ 19 h 961"/>
                <a:gd name="T46" fmla="*/ 275 w 291"/>
                <a:gd name="T47" fmla="*/ 16 h 961"/>
                <a:gd name="T48" fmla="*/ 276 w 291"/>
                <a:gd name="T49" fmla="*/ 16 h 961"/>
                <a:gd name="T50" fmla="*/ 279 w 291"/>
                <a:gd name="T51" fmla="*/ 13 h 961"/>
                <a:gd name="T52" fmla="*/ 280 w 291"/>
                <a:gd name="T53" fmla="*/ 12 h 961"/>
                <a:gd name="T54" fmla="*/ 283 w 291"/>
                <a:gd name="T55" fmla="*/ 9 h 961"/>
                <a:gd name="T56" fmla="*/ 283 w 291"/>
                <a:gd name="T57" fmla="*/ 9 h 961"/>
                <a:gd name="T58" fmla="*/ 291 w 291"/>
                <a:gd name="T59" fmla="*/ 0 h 961"/>
                <a:gd name="T60" fmla="*/ 282 w 291"/>
                <a:gd name="T61" fmla="*/ 1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1" h="961">
                  <a:moveTo>
                    <a:pt x="282" y="10"/>
                  </a:moveTo>
                  <a:cubicBezTo>
                    <a:pt x="258" y="33"/>
                    <a:pt x="216" y="25"/>
                    <a:pt x="194" y="3"/>
                  </a:cubicBezTo>
                  <a:cubicBezTo>
                    <a:pt x="190" y="7"/>
                    <a:pt x="187" y="11"/>
                    <a:pt x="183" y="15"/>
                  </a:cubicBezTo>
                  <a:cubicBezTo>
                    <a:pt x="169" y="25"/>
                    <a:pt x="152" y="30"/>
                    <a:pt x="135" y="28"/>
                  </a:cubicBezTo>
                  <a:cubicBezTo>
                    <a:pt x="119" y="26"/>
                    <a:pt x="104" y="18"/>
                    <a:pt x="93" y="6"/>
                  </a:cubicBezTo>
                  <a:cubicBezTo>
                    <a:pt x="92" y="7"/>
                    <a:pt x="91" y="8"/>
                    <a:pt x="90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15"/>
                    <a:pt x="89" y="22"/>
                    <a:pt x="89" y="27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30"/>
                    <a:pt x="90" y="33"/>
                    <a:pt x="90" y="35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7"/>
                    <a:pt x="90" y="38"/>
                    <a:pt x="90" y="38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40"/>
                    <a:pt x="90" y="41"/>
                    <a:pt x="90" y="42"/>
                  </a:cubicBezTo>
                  <a:cubicBezTo>
                    <a:pt x="89" y="49"/>
                    <a:pt x="32" y="636"/>
                    <a:pt x="0" y="961"/>
                  </a:cubicBezTo>
                  <a:cubicBezTo>
                    <a:pt x="210" y="961"/>
                    <a:pt x="210" y="961"/>
                    <a:pt x="210" y="961"/>
                  </a:cubicBezTo>
                  <a:cubicBezTo>
                    <a:pt x="235" y="480"/>
                    <a:pt x="253" y="29"/>
                    <a:pt x="262" y="26"/>
                  </a:cubicBezTo>
                  <a:cubicBezTo>
                    <a:pt x="263" y="25"/>
                    <a:pt x="264" y="25"/>
                    <a:pt x="264" y="24"/>
                  </a:cubicBezTo>
                  <a:cubicBezTo>
                    <a:pt x="265" y="24"/>
                    <a:pt x="265" y="24"/>
                    <a:pt x="265" y="24"/>
                  </a:cubicBezTo>
                  <a:cubicBezTo>
                    <a:pt x="266" y="24"/>
                    <a:pt x="267" y="23"/>
                    <a:pt x="267" y="23"/>
                  </a:cubicBezTo>
                  <a:cubicBezTo>
                    <a:pt x="268" y="22"/>
                    <a:pt x="268" y="22"/>
                    <a:pt x="268" y="22"/>
                  </a:cubicBezTo>
                  <a:cubicBezTo>
                    <a:pt x="269" y="21"/>
                    <a:pt x="270" y="21"/>
                    <a:pt x="271" y="20"/>
                  </a:cubicBezTo>
                  <a:cubicBezTo>
                    <a:pt x="272" y="19"/>
                    <a:pt x="272" y="19"/>
                    <a:pt x="272" y="19"/>
                  </a:cubicBezTo>
                  <a:cubicBezTo>
                    <a:pt x="273" y="18"/>
                    <a:pt x="274" y="17"/>
                    <a:pt x="275" y="16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7" y="15"/>
                    <a:pt x="278" y="14"/>
                    <a:pt x="279" y="13"/>
                  </a:cubicBezTo>
                  <a:cubicBezTo>
                    <a:pt x="280" y="12"/>
                    <a:pt x="280" y="12"/>
                    <a:pt x="280" y="12"/>
                  </a:cubicBezTo>
                  <a:cubicBezTo>
                    <a:pt x="281" y="11"/>
                    <a:pt x="282" y="10"/>
                    <a:pt x="283" y="9"/>
                  </a:cubicBezTo>
                  <a:cubicBezTo>
                    <a:pt x="283" y="9"/>
                    <a:pt x="283" y="9"/>
                    <a:pt x="283" y="9"/>
                  </a:cubicBezTo>
                  <a:cubicBezTo>
                    <a:pt x="286" y="6"/>
                    <a:pt x="289" y="3"/>
                    <a:pt x="291" y="0"/>
                  </a:cubicBezTo>
                  <a:cubicBezTo>
                    <a:pt x="288" y="3"/>
                    <a:pt x="285" y="6"/>
                    <a:pt x="282" y="10"/>
                  </a:cubicBezTo>
                  <a:close/>
                </a:path>
              </a:pathLst>
            </a:custGeom>
            <a:solidFill>
              <a:srgbClr val="A16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154"/>
            <p:cNvSpPr>
              <a:spLocks/>
            </p:cNvSpPr>
            <p:nvPr/>
          </p:nvSpPr>
          <p:spPr bwMode="auto">
            <a:xfrm>
              <a:off x="4689704" y="5643090"/>
              <a:ext cx="774358" cy="2232677"/>
            </a:xfrm>
            <a:custGeom>
              <a:avLst/>
              <a:gdLst>
                <a:gd name="T0" fmla="*/ 240 w 278"/>
                <a:gd name="T1" fmla="*/ 801 h 801"/>
                <a:gd name="T2" fmla="*/ 278 w 278"/>
                <a:gd name="T3" fmla="*/ 17 h 801"/>
                <a:gd name="T4" fmla="*/ 90 w 278"/>
                <a:gd name="T5" fmla="*/ 0 h 801"/>
                <a:gd name="T6" fmla="*/ 0 w 278"/>
                <a:gd name="T7" fmla="*/ 801 h 801"/>
                <a:gd name="T8" fmla="*/ 240 w 278"/>
                <a:gd name="T9" fmla="*/ 801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801">
                  <a:moveTo>
                    <a:pt x="240" y="801"/>
                  </a:moveTo>
                  <a:cubicBezTo>
                    <a:pt x="278" y="17"/>
                    <a:pt x="278" y="17"/>
                    <a:pt x="278" y="17"/>
                  </a:cubicBezTo>
                  <a:cubicBezTo>
                    <a:pt x="199" y="38"/>
                    <a:pt x="90" y="0"/>
                    <a:pt x="90" y="0"/>
                  </a:cubicBezTo>
                  <a:cubicBezTo>
                    <a:pt x="0" y="801"/>
                    <a:pt x="0" y="801"/>
                    <a:pt x="0" y="801"/>
                  </a:cubicBezTo>
                  <a:lnTo>
                    <a:pt x="240" y="8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155"/>
            <p:cNvSpPr>
              <a:spLocks/>
            </p:cNvSpPr>
            <p:nvPr/>
          </p:nvSpPr>
          <p:spPr bwMode="auto">
            <a:xfrm>
              <a:off x="4909731" y="5525401"/>
              <a:ext cx="574800" cy="281430"/>
            </a:xfrm>
            <a:custGeom>
              <a:avLst/>
              <a:gdLst>
                <a:gd name="T0" fmla="*/ 14 w 206"/>
                <a:gd name="T1" fmla="*/ 0 h 101"/>
                <a:gd name="T2" fmla="*/ 0 w 206"/>
                <a:gd name="T3" fmla="*/ 55 h 101"/>
                <a:gd name="T4" fmla="*/ 206 w 206"/>
                <a:gd name="T5" fmla="*/ 75 h 101"/>
                <a:gd name="T6" fmla="*/ 199 w 206"/>
                <a:gd name="T7" fmla="*/ 23 h 101"/>
                <a:gd name="T8" fmla="*/ 14 w 206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01">
                  <a:moveTo>
                    <a:pt x="14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108" y="101"/>
                    <a:pt x="206" y="75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199" y="23"/>
                    <a:pt x="106" y="25"/>
                    <a:pt x="1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52600" y="4437206"/>
            <a:ext cx="1311634" cy="3706345"/>
            <a:chOff x="1752600" y="4437206"/>
            <a:chExt cx="1311634" cy="3706345"/>
          </a:xfrm>
        </p:grpSpPr>
        <p:sp>
          <p:nvSpPr>
            <p:cNvPr id="317" name="Freeform 156"/>
            <p:cNvSpPr>
              <a:spLocks/>
            </p:cNvSpPr>
            <p:nvPr/>
          </p:nvSpPr>
          <p:spPr bwMode="auto">
            <a:xfrm>
              <a:off x="1752600" y="4437206"/>
              <a:ext cx="1311634" cy="1460024"/>
            </a:xfrm>
            <a:custGeom>
              <a:avLst/>
              <a:gdLst>
                <a:gd name="T0" fmla="*/ 228 w 471"/>
                <a:gd name="T1" fmla="*/ 524 h 524"/>
                <a:gd name="T2" fmla="*/ 263 w 471"/>
                <a:gd name="T3" fmla="*/ 512 h 524"/>
                <a:gd name="T4" fmla="*/ 271 w 471"/>
                <a:gd name="T5" fmla="*/ 514 h 524"/>
                <a:gd name="T6" fmla="*/ 367 w 471"/>
                <a:gd name="T7" fmla="*/ 479 h 524"/>
                <a:gd name="T8" fmla="*/ 365 w 471"/>
                <a:gd name="T9" fmla="*/ 486 h 524"/>
                <a:gd name="T10" fmla="*/ 382 w 471"/>
                <a:gd name="T11" fmla="*/ 413 h 524"/>
                <a:gd name="T12" fmla="*/ 390 w 471"/>
                <a:gd name="T13" fmla="*/ 354 h 524"/>
                <a:gd name="T14" fmla="*/ 395 w 471"/>
                <a:gd name="T15" fmla="*/ 302 h 524"/>
                <a:gd name="T16" fmla="*/ 427 w 471"/>
                <a:gd name="T17" fmla="*/ 240 h 524"/>
                <a:gd name="T18" fmla="*/ 465 w 471"/>
                <a:gd name="T19" fmla="*/ 164 h 524"/>
                <a:gd name="T20" fmla="*/ 457 w 471"/>
                <a:gd name="T21" fmla="*/ 130 h 524"/>
                <a:gd name="T22" fmla="*/ 422 w 471"/>
                <a:gd name="T23" fmla="*/ 151 h 524"/>
                <a:gd name="T24" fmla="*/ 376 w 471"/>
                <a:gd name="T25" fmla="*/ 231 h 524"/>
                <a:gd name="T26" fmla="*/ 349 w 471"/>
                <a:gd name="T27" fmla="*/ 262 h 524"/>
                <a:gd name="T28" fmla="*/ 347 w 471"/>
                <a:gd name="T29" fmla="*/ 217 h 524"/>
                <a:gd name="T30" fmla="*/ 362 w 471"/>
                <a:gd name="T31" fmla="*/ 136 h 524"/>
                <a:gd name="T32" fmla="*/ 375 w 471"/>
                <a:gd name="T33" fmla="*/ 58 h 524"/>
                <a:gd name="T34" fmla="*/ 357 w 471"/>
                <a:gd name="T35" fmla="*/ 34 h 524"/>
                <a:gd name="T36" fmla="*/ 327 w 471"/>
                <a:gd name="T37" fmla="*/ 61 h 524"/>
                <a:gd name="T38" fmla="*/ 313 w 471"/>
                <a:gd name="T39" fmla="*/ 134 h 524"/>
                <a:gd name="T40" fmla="*/ 284 w 471"/>
                <a:gd name="T41" fmla="*/ 235 h 524"/>
                <a:gd name="T42" fmla="*/ 266 w 471"/>
                <a:gd name="T43" fmla="*/ 226 h 524"/>
                <a:gd name="T44" fmla="*/ 257 w 471"/>
                <a:gd name="T45" fmla="*/ 145 h 524"/>
                <a:gd name="T46" fmla="*/ 248 w 471"/>
                <a:gd name="T47" fmla="*/ 76 h 524"/>
                <a:gd name="T48" fmla="*/ 243 w 471"/>
                <a:gd name="T49" fmla="*/ 24 h 524"/>
                <a:gd name="T50" fmla="*/ 219 w 471"/>
                <a:gd name="T51" fmla="*/ 1 h 524"/>
                <a:gd name="T52" fmla="*/ 194 w 471"/>
                <a:gd name="T53" fmla="*/ 36 h 524"/>
                <a:gd name="T54" fmla="*/ 197 w 471"/>
                <a:gd name="T55" fmla="*/ 91 h 524"/>
                <a:gd name="T56" fmla="*/ 201 w 471"/>
                <a:gd name="T57" fmla="*/ 165 h 524"/>
                <a:gd name="T58" fmla="*/ 200 w 471"/>
                <a:gd name="T59" fmla="*/ 238 h 524"/>
                <a:gd name="T60" fmla="*/ 159 w 471"/>
                <a:gd name="T61" fmla="*/ 162 h 524"/>
                <a:gd name="T62" fmla="*/ 137 w 471"/>
                <a:gd name="T63" fmla="*/ 108 h 524"/>
                <a:gd name="T64" fmla="*/ 92 w 471"/>
                <a:gd name="T65" fmla="*/ 55 h 524"/>
                <a:gd name="T66" fmla="*/ 81 w 471"/>
                <a:gd name="T67" fmla="*/ 107 h 524"/>
                <a:gd name="T68" fmla="*/ 115 w 471"/>
                <a:gd name="T69" fmla="*/ 206 h 524"/>
                <a:gd name="T70" fmla="*/ 143 w 471"/>
                <a:gd name="T71" fmla="*/ 332 h 524"/>
                <a:gd name="T72" fmla="*/ 116 w 471"/>
                <a:gd name="T73" fmla="*/ 335 h 524"/>
                <a:gd name="T74" fmla="*/ 65 w 471"/>
                <a:gd name="T75" fmla="*/ 279 h 524"/>
                <a:gd name="T76" fmla="*/ 13 w 471"/>
                <a:gd name="T77" fmla="*/ 275 h 524"/>
                <a:gd name="T78" fmla="*/ 25 w 471"/>
                <a:gd name="T79" fmla="*/ 306 h 524"/>
                <a:gd name="T80" fmla="*/ 69 w 471"/>
                <a:gd name="T81" fmla="*/ 374 h 524"/>
                <a:gd name="T82" fmla="*/ 93 w 471"/>
                <a:gd name="T83" fmla="*/ 421 h 524"/>
                <a:gd name="T84" fmla="*/ 143 w 471"/>
                <a:gd name="T85" fmla="*/ 479 h 524"/>
                <a:gd name="T86" fmla="*/ 188 w 471"/>
                <a:gd name="T87" fmla="*/ 522 h 524"/>
                <a:gd name="T88" fmla="*/ 189 w 471"/>
                <a:gd name="T89" fmla="*/ 523 h 524"/>
                <a:gd name="T90" fmla="*/ 199 w 471"/>
                <a:gd name="T91" fmla="*/ 524 h 524"/>
                <a:gd name="T92" fmla="*/ 228 w 471"/>
                <a:gd name="T93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71" h="524">
                  <a:moveTo>
                    <a:pt x="228" y="524"/>
                  </a:moveTo>
                  <a:cubicBezTo>
                    <a:pt x="240" y="522"/>
                    <a:pt x="252" y="518"/>
                    <a:pt x="263" y="512"/>
                  </a:cubicBezTo>
                  <a:cubicBezTo>
                    <a:pt x="266" y="513"/>
                    <a:pt x="268" y="513"/>
                    <a:pt x="271" y="514"/>
                  </a:cubicBezTo>
                  <a:cubicBezTo>
                    <a:pt x="304" y="517"/>
                    <a:pt x="342" y="504"/>
                    <a:pt x="367" y="479"/>
                  </a:cubicBezTo>
                  <a:cubicBezTo>
                    <a:pt x="366" y="481"/>
                    <a:pt x="365" y="484"/>
                    <a:pt x="365" y="486"/>
                  </a:cubicBezTo>
                  <a:cubicBezTo>
                    <a:pt x="370" y="469"/>
                    <a:pt x="381" y="429"/>
                    <a:pt x="382" y="413"/>
                  </a:cubicBezTo>
                  <a:cubicBezTo>
                    <a:pt x="384" y="395"/>
                    <a:pt x="389" y="368"/>
                    <a:pt x="390" y="354"/>
                  </a:cubicBezTo>
                  <a:cubicBezTo>
                    <a:pt x="392" y="336"/>
                    <a:pt x="394" y="323"/>
                    <a:pt x="395" y="302"/>
                  </a:cubicBezTo>
                  <a:cubicBezTo>
                    <a:pt x="395" y="302"/>
                    <a:pt x="418" y="256"/>
                    <a:pt x="427" y="240"/>
                  </a:cubicBezTo>
                  <a:cubicBezTo>
                    <a:pt x="436" y="224"/>
                    <a:pt x="460" y="182"/>
                    <a:pt x="465" y="164"/>
                  </a:cubicBezTo>
                  <a:cubicBezTo>
                    <a:pt x="471" y="145"/>
                    <a:pt x="465" y="133"/>
                    <a:pt x="457" y="130"/>
                  </a:cubicBezTo>
                  <a:cubicBezTo>
                    <a:pt x="448" y="126"/>
                    <a:pt x="433" y="128"/>
                    <a:pt x="422" y="151"/>
                  </a:cubicBezTo>
                  <a:cubicBezTo>
                    <a:pt x="410" y="175"/>
                    <a:pt x="386" y="216"/>
                    <a:pt x="376" y="231"/>
                  </a:cubicBezTo>
                  <a:cubicBezTo>
                    <a:pt x="366" y="245"/>
                    <a:pt x="356" y="266"/>
                    <a:pt x="349" y="262"/>
                  </a:cubicBezTo>
                  <a:cubicBezTo>
                    <a:pt x="341" y="259"/>
                    <a:pt x="342" y="235"/>
                    <a:pt x="347" y="217"/>
                  </a:cubicBezTo>
                  <a:cubicBezTo>
                    <a:pt x="351" y="199"/>
                    <a:pt x="360" y="156"/>
                    <a:pt x="362" y="136"/>
                  </a:cubicBezTo>
                  <a:cubicBezTo>
                    <a:pt x="364" y="116"/>
                    <a:pt x="375" y="68"/>
                    <a:pt x="375" y="58"/>
                  </a:cubicBezTo>
                  <a:cubicBezTo>
                    <a:pt x="376" y="47"/>
                    <a:pt x="370" y="37"/>
                    <a:pt x="357" y="34"/>
                  </a:cubicBezTo>
                  <a:cubicBezTo>
                    <a:pt x="345" y="30"/>
                    <a:pt x="333" y="36"/>
                    <a:pt x="327" y="61"/>
                  </a:cubicBezTo>
                  <a:cubicBezTo>
                    <a:pt x="320" y="86"/>
                    <a:pt x="315" y="119"/>
                    <a:pt x="313" y="134"/>
                  </a:cubicBezTo>
                  <a:cubicBezTo>
                    <a:pt x="310" y="148"/>
                    <a:pt x="289" y="224"/>
                    <a:pt x="284" y="235"/>
                  </a:cubicBezTo>
                  <a:cubicBezTo>
                    <a:pt x="279" y="245"/>
                    <a:pt x="266" y="240"/>
                    <a:pt x="266" y="226"/>
                  </a:cubicBezTo>
                  <a:cubicBezTo>
                    <a:pt x="266" y="211"/>
                    <a:pt x="261" y="165"/>
                    <a:pt x="257" y="145"/>
                  </a:cubicBezTo>
                  <a:cubicBezTo>
                    <a:pt x="254" y="125"/>
                    <a:pt x="249" y="89"/>
                    <a:pt x="248" y="76"/>
                  </a:cubicBezTo>
                  <a:cubicBezTo>
                    <a:pt x="246" y="63"/>
                    <a:pt x="244" y="32"/>
                    <a:pt x="243" y="24"/>
                  </a:cubicBezTo>
                  <a:cubicBezTo>
                    <a:pt x="242" y="16"/>
                    <a:pt x="239" y="0"/>
                    <a:pt x="219" y="1"/>
                  </a:cubicBezTo>
                  <a:cubicBezTo>
                    <a:pt x="198" y="3"/>
                    <a:pt x="193" y="21"/>
                    <a:pt x="194" y="36"/>
                  </a:cubicBezTo>
                  <a:cubicBezTo>
                    <a:pt x="195" y="52"/>
                    <a:pt x="197" y="76"/>
                    <a:pt x="197" y="91"/>
                  </a:cubicBezTo>
                  <a:cubicBezTo>
                    <a:pt x="197" y="105"/>
                    <a:pt x="199" y="146"/>
                    <a:pt x="201" y="165"/>
                  </a:cubicBezTo>
                  <a:cubicBezTo>
                    <a:pt x="203" y="183"/>
                    <a:pt x="214" y="236"/>
                    <a:pt x="200" y="238"/>
                  </a:cubicBezTo>
                  <a:cubicBezTo>
                    <a:pt x="186" y="240"/>
                    <a:pt x="165" y="176"/>
                    <a:pt x="159" y="162"/>
                  </a:cubicBezTo>
                  <a:cubicBezTo>
                    <a:pt x="153" y="149"/>
                    <a:pt x="143" y="119"/>
                    <a:pt x="137" y="108"/>
                  </a:cubicBezTo>
                  <a:cubicBezTo>
                    <a:pt x="131" y="96"/>
                    <a:pt x="119" y="45"/>
                    <a:pt x="92" y="55"/>
                  </a:cubicBezTo>
                  <a:cubicBezTo>
                    <a:pt x="65" y="65"/>
                    <a:pt x="75" y="91"/>
                    <a:pt x="81" y="107"/>
                  </a:cubicBezTo>
                  <a:cubicBezTo>
                    <a:pt x="86" y="123"/>
                    <a:pt x="107" y="183"/>
                    <a:pt x="115" y="206"/>
                  </a:cubicBezTo>
                  <a:cubicBezTo>
                    <a:pt x="122" y="230"/>
                    <a:pt x="151" y="304"/>
                    <a:pt x="143" y="332"/>
                  </a:cubicBezTo>
                  <a:cubicBezTo>
                    <a:pt x="136" y="359"/>
                    <a:pt x="130" y="351"/>
                    <a:pt x="116" y="335"/>
                  </a:cubicBezTo>
                  <a:cubicBezTo>
                    <a:pt x="103" y="319"/>
                    <a:pt x="87" y="292"/>
                    <a:pt x="65" y="279"/>
                  </a:cubicBezTo>
                  <a:cubicBezTo>
                    <a:pt x="52" y="271"/>
                    <a:pt x="26" y="262"/>
                    <a:pt x="13" y="275"/>
                  </a:cubicBezTo>
                  <a:cubicBezTo>
                    <a:pt x="0" y="288"/>
                    <a:pt x="15" y="293"/>
                    <a:pt x="25" y="306"/>
                  </a:cubicBezTo>
                  <a:cubicBezTo>
                    <a:pt x="35" y="320"/>
                    <a:pt x="57" y="361"/>
                    <a:pt x="69" y="374"/>
                  </a:cubicBezTo>
                  <a:cubicBezTo>
                    <a:pt x="82" y="387"/>
                    <a:pt x="86" y="410"/>
                    <a:pt x="93" y="421"/>
                  </a:cubicBezTo>
                  <a:cubicBezTo>
                    <a:pt x="106" y="442"/>
                    <a:pt x="132" y="465"/>
                    <a:pt x="143" y="479"/>
                  </a:cubicBezTo>
                  <a:cubicBezTo>
                    <a:pt x="155" y="492"/>
                    <a:pt x="178" y="517"/>
                    <a:pt x="188" y="522"/>
                  </a:cubicBezTo>
                  <a:cubicBezTo>
                    <a:pt x="189" y="522"/>
                    <a:pt x="189" y="522"/>
                    <a:pt x="189" y="523"/>
                  </a:cubicBezTo>
                  <a:cubicBezTo>
                    <a:pt x="192" y="523"/>
                    <a:pt x="196" y="524"/>
                    <a:pt x="199" y="524"/>
                  </a:cubicBezTo>
                  <a:cubicBezTo>
                    <a:pt x="208" y="524"/>
                    <a:pt x="218" y="524"/>
                    <a:pt x="228" y="524"/>
                  </a:cubicBezTo>
                </a:path>
              </a:pathLst>
            </a:custGeom>
            <a:solidFill>
              <a:srgbClr val="E79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57"/>
            <p:cNvSpPr>
              <a:spLocks/>
            </p:cNvSpPr>
            <p:nvPr/>
          </p:nvSpPr>
          <p:spPr bwMode="auto">
            <a:xfrm>
              <a:off x="2279642" y="5771013"/>
              <a:ext cx="498045" cy="470755"/>
            </a:xfrm>
            <a:custGeom>
              <a:avLst/>
              <a:gdLst>
                <a:gd name="T0" fmla="*/ 176 w 179"/>
                <a:gd name="T1" fmla="*/ 7 h 169"/>
                <a:gd name="T2" fmla="*/ 178 w 179"/>
                <a:gd name="T3" fmla="*/ 0 h 169"/>
                <a:gd name="T4" fmla="*/ 82 w 179"/>
                <a:gd name="T5" fmla="*/ 35 h 169"/>
                <a:gd name="T6" fmla="*/ 74 w 179"/>
                <a:gd name="T7" fmla="*/ 33 h 169"/>
                <a:gd name="T8" fmla="*/ 39 w 179"/>
                <a:gd name="T9" fmla="*/ 45 h 169"/>
                <a:gd name="T10" fmla="*/ 10 w 179"/>
                <a:gd name="T11" fmla="*/ 45 h 169"/>
                <a:gd name="T12" fmla="*/ 0 w 179"/>
                <a:gd name="T13" fmla="*/ 43 h 169"/>
                <a:gd name="T14" fmla="*/ 0 w 179"/>
                <a:gd name="T15" fmla="*/ 43 h 169"/>
                <a:gd name="T16" fmla="*/ 10 w 179"/>
                <a:gd name="T17" fmla="*/ 163 h 169"/>
                <a:gd name="T18" fmla="*/ 93 w 179"/>
                <a:gd name="T19" fmla="*/ 162 h 169"/>
                <a:gd name="T20" fmla="*/ 179 w 179"/>
                <a:gd name="T21" fmla="*/ 137 h 169"/>
                <a:gd name="T22" fmla="*/ 172 w 179"/>
                <a:gd name="T23" fmla="*/ 59 h 169"/>
                <a:gd name="T24" fmla="*/ 175 w 179"/>
                <a:gd name="T25" fmla="*/ 9 h 169"/>
                <a:gd name="T26" fmla="*/ 176 w 179"/>
                <a:gd name="T27" fmla="*/ 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" h="169">
                  <a:moveTo>
                    <a:pt x="176" y="7"/>
                  </a:moveTo>
                  <a:cubicBezTo>
                    <a:pt x="176" y="5"/>
                    <a:pt x="177" y="2"/>
                    <a:pt x="178" y="0"/>
                  </a:cubicBezTo>
                  <a:cubicBezTo>
                    <a:pt x="153" y="25"/>
                    <a:pt x="115" y="38"/>
                    <a:pt x="82" y="35"/>
                  </a:cubicBezTo>
                  <a:cubicBezTo>
                    <a:pt x="79" y="34"/>
                    <a:pt x="77" y="34"/>
                    <a:pt x="74" y="33"/>
                  </a:cubicBezTo>
                  <a:cubicBezTo>
                    <a:pt x="63" y="39"/>
                    <a:pt x="51" y="43"/>
                    <a:pt x="39" y="45"/>
                  </a:cubicBezTo>
                  <a:cubicBezTo>
                    <a:pt x="29" y="45"/>
                    <a:pt x="19" y="45"/>
                    <a:pt x="10" y="45"/>
                  </a:cubicBezTo>
                  <a:cubicBezTo>
                    <a:pt x="7" y="45"/>
                    <a:pt x="3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3" y="51"/>
                    <a:pt x="6" y="94"/>
                    <a:pt x="10" y="163"/>
                  </a:cubicBezTo>
                  <a:cubicBezTo>
                    <a:pt x="24" y="167"/>
                    <a:pt x="49" y="169"/>
                    <a:pt x="93" y="162"/>
                  </a:cubicBezTo>
                  <a:cubicBezTo>
                    <a:pt x="137" y="156"/>
                    <a:pt x="164" y="145"/>
                    <a:pt x="179" y="137"/>
                  </a:cubicBezTo>
                  <a:cubicBezTo>
                    <a:pt x="175" y="89"/>
                    <a:pt x="172" y="60"/>
                    <a:pt x="172" y="59"/>
                  </a:cubicBezTo>
                  <a:cubicBezTo>
                    <a:pt x="171" y="48"/>
                    <a:pt x="170" y="25"/>
                    <a:pt x="175" y="9"/>
                  </a:cubicBezTo>
                  <a:cubicBezTo>
                    <a:pt x="175" y="8"/>
                    <a:pt x="175" y="8"/>
                    <a:pt x="176" y="7"/>
                  </a:cubicBezTo>
                  <a:close/>
                </a:path>
              </a:pathLst>
            </a:custGeom>
            <a:solidFill>
              <a:srgbClr val="D791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158"/>
            <p:cNvSpPr>
              <a:spLocks/>
            </p:cNvSpPr>
            <p:nvPr/>
          </p:nvSpPr>
          <p:spPr bwMode="auto">
            <a:xfrm>
              <a:off x="2272819" y="6130901"/>
              <a:ext cx="752186" cy="2012650"/>
            </a:xfrm>
            <a:custGeom>
              <a:avLst/>
              <a:gdLst>
                <a:gd name="T0" fmla="*/ 12 w 270"/>
                <a:gd name="T1" fmla="*/ 35 h 722"/>
                <a:gd name="T2" fmla="*/ 0 w 270"/>
                <a:gd name="T3" fmla="*/ 31 h 722"/>
                <a:gd name="T4" fmla="*/ 31 w 270"/>
                <a:gd name="T5" fmla="*/ 722 h 722"/>
                <a:gd name="T6" fmla="*/ 47 w 270"/>
                <a:gd name="T7" fmla="*/ 722 h 722"/>
                <a:gd name="T8" fmla="*/ 251 w 270"/>
                <a:gd name="T9" fmla="*/ 722 h 722"/>
                <a:gd name="T10" fmla="*/ 270 w 270"/>
                <a:gd name="T11" fmla="*/ 722 h 722"/>
                <a:gd name="T12" fmla="*/ 196 w 270"/>
                <a:gd name="T13" fmla="*/ 0 h 722"/>
                <a:gd name="T14" fmla="*/ 181 w 270"/>
                <a:gd name="T15" fmla="*/ 9 h 722"/>
                <a:gd name="T16" fmla="*/ 95 w 270"/>
                <a:gd name="T17" fmla="*/ 34 h 722"/>
                <a:gd name="T18" fmla="*/ 12 w 270"/>
                <a:gd name="T19" fmla="*/ 35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0" h="722">
                  <a:moveTo>
                    <a:pt x="12" y="35"/>
                  </a:moveTo>
                  <a:cubicBezTo>
                    <a:pt x="3" y="32"/>
                    <a:pt x="0" y="31"/>
                    <a:pt x="0" y="31"/>
                  </a:cubicBezTo>
                  <a:cubicBezTo>
                    <a:pt x="31" y="722"/>
                    <a:pt x="31" y="722"/>
                    <a:pt x="31" y="722"/>
                  </a:cubicBezTo>
                  <a:cubicBezTo>
                    <a:pt x="47" y="722"/>
                    <a:pt x="47" y="722"/>
                    <a:pt x="47" y="722"/>
                  </a:cubicBezTo>
                  <a:cubicBezTo>
                    <a:pt x="251" y="722"/>
                    <a:pt x="251" y="722"/>
                    <a:pt x="251" y="722"/>
                  </a:cubicBezTo>
                  <a:cubicBezTo>
                    <a:pt x="270" y="722"/>
                    <a:pt x="270" y="722"/>
                    <a:pt x="270" y="722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6" y="0"/>
                    <a:pt x="191" y="3"/>
                    <a:pt x="181" y="9"/>
                  </a:cubicBezTo>
                  <a:cubicBezTo>
                    <a:pt x="166" y="16"/>
                    <a:pt x="139" y="27"/>
                    <a:pt x="95" y="34"/>
                  </a:cubicBezTo>
                  <a:cubicBezTo>
                    <a:pt x="51" y="41"/>
                    <a:pt x="26" y="38"/>
                    <a:pt x="12" y="3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159"/>
            <p:cNvSpPr>
              <a:spLocks/>
            </p:cNvSpPr>
            <p:nvPr/>
          </p:nvSpPr>
          <p:spPr bwMode="auto">
            <a:xfrm>
              <a:off x="2248940" y="5997862"/>
              <a:ext cx="586738" cy="160330"/>
            </a:xfrm>
            <a:custGeom>
              <a:avLst/>
              <a:gdLst>
                <a:gd name="T0" fmla="*/ 210 w 211"/>
                <a:gd name="T1" fmla="*/ 1 h 58"/>
                <a:gd name="T2" fmla="*/ 209 w 211"/>
                <a:gd name="T3" fmla="*/ 6 h 58"/>
                <a:gd name="T4" fmla="*/ 3 w 211"/>
                <a:gd name="T5" fmla="*/ 49 h 58"/>
                <a:gd name="T6" fmla="*/ 0 w 211"/>
                <a:gd name="T7" fmla="*/ 46 h 58"/>
                <a:gd name="T8" fmla="*/ 4 w 211"/>
                <a:gd name="T9" fmla="*/ 43 h 58"/>
                <a:gd name="T10" fmla="*/ 206 w 211"/>
                <a:gd name="T11" fmla="*/ 1 h 58"/>
                <a:gd name="T12" fmla="*/ 210 w 211"/>
                <a:gd name="T13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58">
                  <a:moveTo>
                    <a:pt x="210" y="1"/>
                  </a:moveTo>
                  <a:cubicBezTo>
                    <a:pt x="211" y="3"/>
                    <a:pt x="211" y="5"/>
                    <a:pt x="209" y="6"/>
                  </a:cubicBezTo>
                  <a:cubicBezTo>
                    <a:pt x="142" y="45"/>
                    <a:pt x="80" y="58"/>
                    <a:pt x="3" y="49"/>
                  </a:cubicBezTo>
                  <a:cubicBezTo>
                    <a:pt x="1" y="49"/>
                    <a:pt x="0" y="47"/>
                    <a:pt x="0" y="46"/>
                  </a:cubicBezTo>
                  <a:cubicBezTo>
                    <a:pt x="1" y="44"/>
                    <a:pt x="2" y="43"/>
                    <a:pt x="4" y="43"/>
                  </a:cubicBezTo>
                  <a:cubicBezTo>
                    <a:pt x="79" y="52"/>
                    <a:pt x="140" y="39"/>
                    <a:pt x="206" y="1"/>
                  </a:cubicBezTo>
                  <a:cubicBezTo>
                    <a:pt x="207" y="0"/>
                    <a:pt x="209" y="0"/>
                    <a:pt x="210" y="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160"/>
            <p:cNvSpPr>
              <a:spLocks/>
            </p:cNvSpPr>
            <p:nvPr/>
          </p:nvSpPr>
          <p:spPr bwMode="auto">
            <a:xfrm>
              <a:off x="2245529" y="5991039"/>
              <a:ext cx="598678" cy="109161"/>
            </a:xfrm>
            <a:custGeom>
              <a:avLst/>
              <a:gdLst>
                <a:gd name="T0" fmla="*/ 215 w 215"/>
                <a:gd name="T1" fmla="*/ 2 h 39"/>
                <a:gd name="T2" fmla="*/ 213 w 215"/>
                <a:gd name="T3" fmla="*/ 6 h 39"/>
                <a:gd name="T4" fmla="*/ 3 w 215"/>
                <a:gd name="T5" fmla="*/ 20 h 39"/>
                <a:gd name="T6" fmla="*/ 1 w 215"/>
                <a:gd name="T7" fmla="*/ 16 h 39"/>
                <a:gd name="T8" fmla="*/ 5 w 215"/>
                <a:gd name="T9" fmla="*/ 14 h 39"/>
                <a:gd name="T10" fmla="*/ 210 w 215"/>
                <a:gd name="T11" fmla="*/ 1 h 39"/>
                <a:gd name="T12" fmla="*/ 215 w 215"/>
                <a:gd name="T13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39">
                  <a:moveTo>
                    <a:pt x="215" y="2"/>
                  </a:moveTo>
                  <a:cubicBezTo>
                    <a:pt x="215" y="4"/>
                    <a:pt x="215" y="5"/>
                    <a:pt x="213" y="6"/>
                  </a:cubicBezTo>
                  <a:cubicBezTo>
                    <a:pt x="141" y="35"/>
                    <a:pt x="78" y="39"/>
                    <a:pt x="3" y="20"/>
                  </a:cubicBezTo>
                  <a:cubicBezTo>
                    <a:pt x="1" y="19"/>
                    <a:pt x="0" y="18"/>
                    <a:pt x="1" y="16"/>
                  </a:cubicBezTo>
                  <a:cubicBezTo>
                    <a:pt x="1" y="14"/>
                    <a:pt x="3" y="14"/>
                    <a:pt x="5" y="14"/>
                  </a:cubicBezTo>
                  <a:cubicBezTo>
                    <a:pt x="78" y="33"/>
                    <a:pt x="140" y="29"/>
                    <a:pt x="210" y="1"/>
                  </a:cubicBezTo>
                  <a:cubicBezTo>
                    <a:pt x="212" y="0"/>
                    <a:pt x="214" y="1"/>
                    <a:pt x="215" y="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213048" y="4125074"/>
            <a:ext cx="1226352" cy="4345960"/>
            <a:chOff x="9213048" y="4125074"/>
            <a:chExt cx="1226352" cy="4345960"/>
          </a:xfrm>
        </p:grpSpPr>
        <p:sp>
          <p:nvSpPr>
            <p:cNvPr id="327" name="Freeform 166"/>
            <p:cNvSpPr>
              <a:spLocks/>
            </p:cNvSpPr>
            <p:nvPr/>
          </p:nvSpPr>
          <p:spPr bwMode="auto">
            <a:xfrm>
              <a:off x="9375084" y="4125074"/>
              <a:ext cx="1064316" cy="921043"/>
            </a:xfrm>
            <a:custGeom>
              <a:avLst/>
              <a:gdLst>
                <a:gd name="T0" fmla="*/ 112 w 382"/>
                <a:gd name="T1" fmla="*/ 299 h 331"/>
                <a:gd name="T2" fmla="*/ 309 w 382"/>
                <a:gd name="T3" fmla="*/ 275 h 331"/>
                <a:gd name="T4" fmla="*/ 380 w 382"/>
                <a:gd name="T5" fmla="*/ 146 h 331"/>
                <a:gd name="T6" fmla="*/ 376 w 382"/>
                <a:gd name="T7" fmla="*/ 179 h 331"/>
                <a:gd name="T8" fmla="*/ 377 w 382"/>
                <a:gd name="T9" fmla="*/ 96 h 331"/>
                <a:gd name="T10" fmla="*/ 320 w 382"/>
                <a:gd name="T11" fmla="*/ 25 h 331"/>
                <a:gd name="T12" fmla="*/ 289 w 382"/>
                <a:gd name="T13" fmla="*/ 37 h 331"/>
                <a:gd name="T14" fmla="*/ 278 w 382"/>
                <a:gd name="T15" fmla="*/ 36 h 331"/>
                <a:gd name="T16" fmla="*/ 243 w 382"/>
                <a:gd name="T17" fmla="*/ 16 h 331"/>
                <a:gd name="T18" fmla="*/ 203 w 382"/>
                <a:gd name="T19" fmla="*/ 31 h 331"/>
                <a:gd name="T20" fmla="*/ 196 w 382"/>
                <a:gd name="T21" fmla="*/ 30 h 331"/>
                <a:gd name="T22" fmla="*/ 157 w 382"/>
                <a:gd name="T23" fmla="*/ 2 h 331"/>
                <a:gd name="T24" fmla="*/ 115 w 382"/>
                <a:gd name="T25" fmla="*/ 20 h 331"/>
                <a:gd name="T26" fmla="*/ 82 w 382"/>
                <a:gd name="T27" fmla="*/ 3 h 331"/>
                <a:gd name="T28" fmla="*/ 31 w 382"/>
                <a:gd name="T29" fmla="*/ 30 h 331"/>
                <a:gd name="T30" fmla="*/ 22 w 382"/>
                <a:gd name="T31" fmla="*/ 232 h 331"/>
                <a:gd name="T32" fmla="*/ 112 w 382"/>
                <a:gd name="T33" fmla="*/ 29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2" h="331">
                  <a:moveTo>
                    <a:pt x="112" y="299"/>
                  </a:moveTo>
                  <a:cubicBezTo>
                    <a:pt x="180" y="331"/>
                    <a:pt x="251" y="325"/>
                    <a:pt x="309" y="275"/>
                  </a:cubicBezTo>
                  <a:cubicBezTo>
                    <a:pt x="347" y="242"/>
                    <a:pt x="363" y="193"/>
                    <a:pt x="380" y="146"/>
                  </a:cubicBezTo>
                  <a:cubicBezTo>
                    <a:pt x="379" y="157"/>
                    <a:pt x="378" y="168"/>
                    <a:pt x="376" y="179"/>
                  </a:cubicBezTo>
                  <a:cubicBezTo>
                    <a:pt x="382" y="145"/>
                    <a:pt x="382" y="116"/>
                    <a:pt x="377" y="96"/>
                  </a:cubicBezTo>
                  <a:cubicBezTo>
                    <a:pt x="372" y="79"/>
                    <a:pt x="364" y="28"/>
                    <a:pt x="320" y="25"/>
                  </a:cubicBezTo>
                  <a:cubicBezTo>
                    <a:pt x="308" y="24"/>
                    <a:pt x="297" y="33"/>
                    <a:pt x="289" y="37"/>
                  </a:cubicBezTo>
                  <a:cubicBezTo>
                    <a:pt x="286" y="36"/>
                    <a:pt x="282" y="36"/>
                    <a:pt x="278" y="36"/>
                  </a:cubicBezTo>
                  <a:cubicBezTo>
                    <a:pt x="271" y="27"/>
                    <a:pt x="261" y="18"/>
                    <a:pt x="243" y="16"/>
                  </a:cubicBezTo>
                  <a:cubicBezTo>
                    <a:pt x="225" y="14"/>
                    <a:pt x="212" y="23"/>
                    <a:pt x="203" y="31"/>
                  </a:cubicBezTo>
                  <a:cubicBezTo>
                    <a:pt x="201" y="30"/>
                    <a:pt x="198" y="30"/>
                    <a:pt x="196" y="30"/>
                  </a:cubicBezTo>
                  <a:cubicBezTo>
                    <a:pt x="188" y="13"/>
                    <a:pt x="179" y="5"/>
                    <a:pt x="157" y="2"/>
                  </a:cubicBezTo>
                  <a:cubicBezTo>
                    <a:pt x="137" y="0"/>
                    <a:pt x="124" y="8"/>
                    <a:pt x="115" y="20"/>
                  </a:cubicBezTo>
                  <a:cubicBezTo>
                    <a:pt x="108" y="10"/>
                    <a:pt x="98" y="5"/>
                    <a:pt x="82" y="3"/>
                  </a:cubicBezTo>
                  <a:cubicBezTo>
                    <a:pt x="65" y="1"/>
                    <a:pt x="44" y="6"/>
                    <a:pt x="31" y="30"/>
                  </a:cubicBezTo>
                  <a:cubicBezTo>
                    <a:pt x="0" y="89"/>
                    <a:pt x="1" y="161"/>
                    <a:pt x="22" y="232"/>
                  </a:cubicBezTo>
                  <a:cubicBezTo>
                    <a:pt x="47" y="261"/>
                    <a:pt x="80" y="284"/>
                    <a:pt x="112" y="299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174"/>
            <p:cNvSpPr>
              <a:spLocks/>
            </p:cNvSpPr>
            <p:nvPr/>
          </p:nvSpPr>
          <p:spPr bwMode="auto">
            <a:xfrm>
              <a:off x="9436487" y="4531016"/>
              <a:ext cx="997797" cy="984152"/>
            </a:xfrm>
            <a:custGeom>
              <a:avLst/>
              <a:gdLst>
                <a:gd name="T0" fmla="*/ 348 w 358"/>
                <a:gd name="T1" fmla="*/ 58 h 353"/>
                <a:gd name="T2" fmla="*/ 350 w 358"/>
                <a:gd name="T3" fmla="*/ 51 h 353"/>
                <a:gd name="T4" fmla="*/ 350 w 358"/>
                <a:gd name="T5" fmla="*/ 49 h 353"/>
                <a:gd name="T6" fmla="*/ 352 w 358"/>
                <a:gd name="T7" fmla="*/ 42 h 353"/>
                <a:gd name="T8" fmla="*/ 352 w 358"/>
                <a:gd name="T9" fmla="*/ 41 h 353"/>
                <a:gd name="T10" fmla="*/ 354 w 358"/>
                <a:gd name="T11" fmla="*/ 33 h 353"/>
                <a:gd name="T12" fmla="*/ 354 w 358"/>
                <a:gd name="T13" fmla="*/ 33 h 353"/>
                <a:gd name="T14" fmla="*/ 358 w 358"/>
                <a:gd name="T15" fmla="*/ 0 h 353"/>
                <a:gd name="T16" fmla="*/ 287 w 358"/>
                <a:gd name="T17" fmla="*/ 129 h 353"/>
                <a:gd name="T18" fmla="*/ 90 w 358"/>
                <a:gd name="T19" fmla="*/ 153 h 353"/>
                <a:gd name="T20" fmla="*/ 0 w 358"/>
                <a:gd name="T21" fmla="*/ 86 h 353"/>
                <a:gd name="T22" fmla="*/ 0 w 358"/>
                <a:gd name="T23" fmla="*/ 86 h 353"/>
                <a:gd name="T24" fmla="*/ 1 w 358"/>
                <a:gd name="T25" fmla="*/ 87 h 353"/>
                <a:gd name="T26" fmla="*/ 3 w 358"/>
                <a:gd name="T27" fmla="*/ 96 h 353"/>
                <a:gd name="T28" fmla="*/ 4 w 358"/>
                <a:gd name="T29" fmla="*/ 97 h 353"/>
                <a:gd name="T30" fmla="*/ 7 w 358"/>
                <a:gd name="T31" fmla="*/ 105 h 353"/>
                <a:gd name="T32" fmla="*/ 7 w 358"/>
                <a:gd name="T33" fmla="*/ 106 h 353"/>
                <a:gd name="T34" fmla="*/ 10 w 358"/>
                <a:gd name="T35" fmla="*/ 115 h 353"/>
                <a:gd name="T36" fmla="*/ 11 w 358"/>
                <a:gd name="T37" fmla="*/ 116 h 353"/>
                <a:gd name="T38" fmla="*/ 14 w 358"/>
                <a:gd name="T39" fmla="*/ 125 h 353"/>
                <a:gd name="T40" fmla="*/ 15 w 358"/>
                <a:gd name="T41" fmla="*/ 126 h 353"/>
                <a:gd name="T42" fmla="*/ 18 w 358"/>
                <a:gd name="T43" fmla="*/ 134 h 353"/>
                <a:gd name="T44" fmla="*/ 19 w 358"/>
                <a:gd name="T45" fmla="*/ 136 h 353"/>
                <a:gd name="T46" fmla="*/ 22 w 358"/>
                <a:gd name="T47" fmla="*/ 143 h 353"/>
                <a:gd name="T48" fmla="*/ 23 w 358"/>
                <a:gd name="T49" fmla="*/ 145 h 353"/>
                <a:gd name="T50" fmla="*/ 27 w 358"/>
                <a:gd name="T51" fmla="*/ 153 h 353"/>
                <a:gd name="T52" fmla="*/ 28 w 358"/>
                <a:gd name="T53" fmla="*/ 155 h 353"/>
                <a:gd name="T54" fmla="*/ 32 w 358"/>
                <a:gd name="T55" fmla="*/ 164 h 353"/>
                <a:gd name="T56" fmla="*/ 75 w 358"/>
                <a:gd name="T57" fmla="*/ 221 h 353"/>
                <a:gd name="T58" fmla="*/ 65 w 358"/>
                <a:gd name="T59" fmla="*/ 346 h 353"/>
                <a:gd name="T60" fmla="*/ 259 w 358"/>
                <a:gd name="T61" fmla="*/ 347 h 353"/>
                <a:gd name="T62" fmla="*/ 265 w 358"/>
                <a:gd name="T63" fmla="*/ 273 h 353"/>
                <a:gd name="T64" fmla="*/ 278 w 358"/>
                <a:gd name="T65" fmla="*/ 218 h 353"/>
                <a:gd name="T66" fmla="*/ 345 w 358"/>
                <a:gd name="T67" fmla="*/ 70 h 353"/>
                <a:gd name="T68" fmla="*/ 348 w 358"/>
                <a:gd name="T69" fmla="*/ 61 h 353"/>
                <a:gd name="T70" fmla="*/ 348 w 358"/>
                <a:gd name="T71" fmla="*/ 5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8" h="353">
                  <a:moveTo>
                    <a:pt x="348" y="58"/>
                  </a:moveTo>
                  <a:cubicBezTo>
                    <a:pt x="349" y="56"/>
                    <a:pt x="349" y="53"/>
                    <a:pt x="350" y="51"/>
                  </a:cubicBezTo>
                  <a:cubicBezTo>
                    <a:pt x="350" y="51"/>
                    <a:pt x="350" y="50"/>
                    <a:pt x="350" y="49"/>
                  </a:cubicBezTo>
                  <a:cubicBezTo>
                    <a:pt x="351" y="47"/>
                    <a:pt x="351" y="45"/>
                    <a:pt x="352" y="42"/>
                  </a:cubicBezTo>
                  <a:cubicBezTo>
                    <a:pt x="352" y="42"/>
                    <a:pt x="352" y="42"/>
                    <a:pt x="352" y="41"/>
                  </a:cubicBezTo>
                  <a:cubicBezTo>
                    <a:pt x="353" y="39"/>
                    <a:pt x="353" y="36"/>
                    <a:pt x="354" y="33"/>
                  </a:cubicBezTo>
                  <a:cubicBezTo>
                    <a:pt x="354" y="33"/>
                    <a:pt x="354" y="33"/>
                    <a:pt x="354" y="33"/>
                  </a:cubicBezTo>
                  <a:cubicBezTo>
                    <a:pt x="356" y="22"/>
                    <a:pt x="357" y="11"/>
                    <a:pt x="358" y="0"/>
                  </a:cubicBezTo>
                  <a:cubicBezTo>
                    <a:pt x="341" y="47"/>
                    <a:pt x="325" y="96"/>
                    <a:pt x="287" y="129"/>
                  </a:cubicBezTo>
                  <a:cubicBezTo>
                    <a:pt x="229" y="179"/>
                    <a:pt x="158" y="185"/>
                    <a:pt x="90" y="153"/>
                  </a:cubicBezTo>
                  <a:cubicBezTo>
                    <a:pt x="58" y="138"/>
                    <a:pt x="25" y="11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90"/>
                    <a:pt x="2" y="93"/>
                    <a:pt x="3" y="96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5" y="100"/>
                    <a:pt x="6" y="103"/>
                    <a:pt x="7" y="105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8" y="109"/>
                    <a:pt x="9" y="112"/>
                    <a:pt x="10" y="115"/>
                  </a:cubicBezTo>
                  <a:cubicBezTo>
                    <a:pt x="10" y="115"/>
                    <a:pt x="11" y="116"/>
                    <a:pt x="11" y="116"/>
                  </a:cubicBezTo>
                  <a:cubicBezTo>
                    <a:pt x="12" y="119"/>
                    <a:pt x="13" y="122"/>
                    <a:pt x="14" y="125"/>
                  </a:cubicBezTo>
                  <a:cubicBezTo>
                    <a:pt x="14" y="125"/>
                    <a:pt x="14" y="126"/>
                    <a:pt x="15" y="126"/>
                  </a:cubicBezTo>
                  <a:cubicBezTo>
                    <a:pt x="16" y="129"/>
                    <a:pt x="17" y="131"/>
                    <a:pt x="18" y="134"/>
                  </a:cubicBezTo>
                  <a:cubicBezTo>
                    <a:pt x="18" y="135"/>
                    <a:pt x="19" y="135"/>
                    <a:pt x="19" y="136"/>
                  </a:cubicBezTo>
                  <a:cubicBezTo>
                    <a:pt x="20" y="138"/>
                    <a:pt x="21" y="141"/>
                    <a:pt x="22" y="143"/>
                  </a:cubicBezTo>
                  <a:cubicBezTo>
                    <a:pt x="22" y="144"/>
                    <a:pt x="23" y="145"/>
                    <a:pt x="23" y="145"/>
                  </a:cubicBezTo>
                  <a:cubicBezTo>
                    <a:pt x="24" y="148"/>
                    <a:pt x="25" y="150"/>
                    <a:pt x="27" y="153"/>
                  </a:cubicBezTo>
                  <a:cubicBezTo>
                    <a:pt x="27" y="153"/>
                    <a:pt x="27" y="154"/>
                    <a:pt x="28" y="155"/>
                  </a:cubicBezTo>
                  <a:cubicBezTo>
                    <a:pt x="29" y="158"/>
                    <a:pt x="31" y="161"/>
                    <a:pt x="32" y="164"/>
                  </a:cubicBezTo>
                  <a:cubicBezTo>
                    <a:pt x="42" y="182"/>
                    <a:pt x="64" y="214"/>
                    <a:pt x="75" y="221"/>
                  </a:cubicBezTo>
                  <a:cubicBezTo>
                    <a:pt x="77" y="223"/>
                    <a:pt x="73" y="269"/>
                    <a:pt x="65" y="346"/>
                  </a:cubicBezTo>
                  <a:cubicBezTo>
                    <a:pt x="104" y="348"/>
                    <a:pt x="217" y="353"/>
                    <a:pt x="259" y="347"/>
                  </a:cubicBezTo>
                  <a:cubicBezTo>
                    <a:pt x="262" y="302"/>
                    <a:pt x="265" y="274"/>
                    <a:pt x="265" y="273"/>
                  </a:cubicBezTo>
                  <a:cubicBezTo>
                    <a:pt x="266" y="262"/>
                    <a:pt x="268" y="233"/>
                    <a:pt x="278" y="218"/>
                  </a:cubicBezTo>
                  <a:cubicBezTo>
                    <a:pt x="303" y="181"/>
                    <a:pt x="329" y="129"/>
                    <a:pt x="345" y="70"/>
                  </a:cubicBezTo>
                  <a:cubicBezTo>
                    <a:pt x="346" y="67"/>
                    <a:pt x="347" y="64"/>
                    <a:pt x="348" y="61"/>
                  </a:cubicBezTo>
                  <a:cubicBezTo>
                    <a:pt x="348" y="60"/>
                    <a:pt x="348" y="59"/>
                    <a:pt x="348" y="58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175"/>
            <p:cNvSpPr>
              <a:spLocks/>
            </p:cNvSpPr>
            <p:nvPr/>
          </p:nvSpPr>
          <p:spPr bwMode="auto">
            <a:xfrm>
              <a:off x="9213048" y="5682320"/>
              <a:ext cx="934688" cy="2788714"/>
            </a:xfrm>
            <a:custGeom>
              <a:avLst/>
              <a:gdLst>
                <a:gd name="T0" fmla="*/ 132 w 335"/>
                <a:gd name="T1" fmla="*/ 0 h 1001"/>
                <a:gd name="T2" fmla="*/ 0 w 335"/>
                <a:gd name="T3" fmla="*/ 965 h 1001"/>
                <a:gd name="T4" fmla="*/ 134 w 335"/>
                <a:gd name="T5" fmla="*/ 984 h 1001"/>
                <a:gd name="T6" fmla="*/ 268 w 335"/>
                <a:gd name="T7" fmla="*/ 1001 h 1001"/>
                <a:gd name="T8" fmla="*/ 335 w 335"/>
                <a:gd name="T9" fmla="*/ 5 h 1001"/>
                <a:gd name="T10" fmla="*/ 132 w 335"/>
                <a:gd name="T11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" h="1001">
                  <a:moveTo>
                    <a:pt x="132" y="0"/>
                  </a:moveTo>
                  <a:cubicBezTo>
                    <a:pt x="0" y="965"/>
                    <a:pt x="0" y="965"/>
                    <a:pt x="0" y="965"/>
                  </a:cubicBezTo>
                  <a:cubicBezTo>
                    <a:pt x="134" y="984"/>
                    <a:pt x="134" y="984"/>
                    <a:pt x="134" y="984"/>
                  </a:cubicBezTo>
                  <a:cubicBezTo>
                    <a:pt x="268" y="1001"/>
                    <a:pt x="268" y="1001"/>
                    <a:pt x="268" y="1001"/>
                  </a:cubicBezTo>
                  <a:cubicBezTo>
                    <a:pt x="335" y="5"/>
                    <a:pt x="335" y="5"/>
                    <a:pt x="335" y="5"/>
                  </a:cubicBezTo>
                  <a:cubicBezTo>
                    <a:pt x="306" y="8"/>
                    <a:pt x="225" y="16"/>
                    <a:pt x="1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178"/>
            <p:cNvSpPr>
              <a:spLocks/>
            </p:cNvSpPr>
            <p:nvPr/>
          </p:nvSpPr>
          <p:spPr bwMode="auto">
            <a:xfrm>
              <a:off x="9576349" y="5682320"/>
              <a:ext cx="571388" cy="71637"/>
            </a:xfrm>
            <a:custGeom>
              <a:avLst/>
              <a:gdLst>
                <a:gd name="T0" fmla="*/ 2 w 205"/>
                <a:gd name="T1" fmla="*/ 0 h 26"/>
                <a:gd name="T2" fmla="*/ 0 w 205"/>
                <a:gd name="T3" fmla="*/ 16 h 26"/>
                <a:gd name="T4" fmla="*/ 2 w 205"/>
                <a:gd name="T5" fmla="*/ 16 h 26"/>
                <a:gd name="T6" fmla="*/ 120 w 205"/>
                <a:gd name="T7" fmla="*/ 26 h 26"/>
                <a:gd name="T8" fmla="*/ 204 w 205"/>
                <a:gd name="T9" fmla="*/ 21 h 26"/>
                <a:gd name="T10" fmla="*/ 205 w 205"/>
                <a:gd name="T11" fmla="*/ 5 h 26"/>
                <a:gd name="T12" fmla="*/ 120 w 205"/>
                <a:gd name="T13" fmla="*/ 10 h 26"/>
                <a:gd name="T14" fmla="*/ 2 w 205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" h="26">
                  <a:moveTo>
                    <a:pt x="2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2" y="16"/>
                  </a:cubicBezTo>
                  <a:cubicBezTo>
                    <a:pt x="45" y="23"/>
                    <a:pt x="86" y="26"/>
                    <a:pt x="120" y="26"/>
                  </a:cubicBezTo>
                  <a:cubicBezTo>
                    <a:pt x="158" y="26"/>
                    <a:pt x="188" y="23"/>
                    <a:pt x="204" y="21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190" y="7"/>
                    <a:pt x="159" y="10"/>
                    <a:pt x="120" y="10"/>
                  </a:cubicBezTo>
                  <a:cubicBezTo>
                    <a:pt x="86" y="10"/>
                    <a:pt x="45" y="7"/>
                    <a:pt x="2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179"/>
            <p:cNvSpPr>
              <a:spLocks/>
            </p:cNvSpPr>
            <p:nvPr/>
          </p:nvSpPr>
          <p:spPr bwMode="auto">
            <a:xfrm>
              <a:off x="9555881" y="5489583"/>
              <a:ext cx="631085" cy="237084"/>
            </a:xfrm>
            <a:custGeom>
              <a:avLst/>
              <a:gdLst>
                <a:gd name="T0" fmla="*/ 22 w 226"/>
                <a:gd name="T1" fmla="*/ 2 h 85"/>
                <a:gd name="T2" fmla="*/ 8 w 226"/>
                <a:gd name="T3" fmla="*/ 1 h 85"/>
                <a:gd name="T4" fmla="*/ 0 w 226"/>
                <a:gd name="T5" fmla="*/ 67 h 85"/>
                <a:gd name="T6" fmla="*/ 9 w 226"/>
                <a:gd name="T7" fmla="*/ 69 h 85"/>
                <a:gd name="T8" fmla="*/ 212 w 226"/>
                <a:gd name="T9" fmla="*/ 74 h 85"/>
                <a:gd name="T10" fmla="*/ 223 w 226"/>
                <a:gd name="T11" fmla="*/ 72 h 85"/>
                <a:gd name="T12" fmla="*/ 226 w 226"/>
                <a:gd name="T13" fmla="*/ 0 h 85"/>
                <a:gd name="T14" fmla="*/ 216 w 226"/>
                <a:gd name="T15" fmla="*/ 3 h 85"/>
                <a:gd name="T16" fmla="*/ 22 w 226"/>
                <a:gd name="T17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85">
                  <a:moveTo>
                    <a:pt x="22" y="2"/>
                  </a:moveTo>
                  <a:cubicBezTo>
                    <a:pt x="13" y="2"/>
                    <a:pt x="8" y="1"/>
                    <a:pt x="8" y="1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" y="68"/>
                    <a:pt x="6" y="69"/>
                    <a:pt x="9" y="69"/>
                  </a:cubicBezTo>
                  <a:cubicBezTo>
                    <a:pt x="102" y="85"/>
                    <a:pt x="183" y="77"/>
                    <a:pt x="212" y="74"/>
                  </a:cubicBezTo>
                  <a:cubicBezTo>
                    <a:pt x="219" y="73"/>
                    <a:pt x="223" y="72"/>
                    <a:pt x="223" y="72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4" y="1"/>
                    <a:pt x="220" y="2"/>
                    <a:pt x="216" y="3"/>
                  </a:cubicBezTo>
                  <a:cubicBezTo>
                    <a:pt x="174" y="9"/>
                    <a:pt x="61" y="4"/>
                    <a:pt x="22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45663" y="4464496"/>
            <a:ext cx="1224646" cy="3513609"/>
            <a:chOff x="3345663" y="4464496"/>
            <a:chExt cx="1224646" cy="3513609"/>
          </a:xfrm>
        </p:grpSpPr>
        <p:sp>
          <p:nvSpPr>
            <p:cNvPr id="415" name="Freeform 254"/>
            <p:cNvSpPr>
              <a:spLocks/>
            </p:cNvSpPr>
            <p:nvPr/>
          </p:nvSpPr>
          <p:spPr bwMode="auto">
            <a:xfrm>
              <a:off x="3345663" y="4464496"/>
              <a:ext cx="1224646" cy="1381565"/>
            </a:xfrm>
            <a:custGeom>
              <a:avLst/>
              <a:gdLst>
                <a:gd name="T0" fmla="*/ 426 w 439"/>
                <a:gd name="T1" fmla="*/ 250 h 496"/>
                <a:gd name="T2" fmla="*/ 379 w 439"/>
                <a:gd name="T3" fmla="*/ 255 h 496"/>
                <a:gd name="T4" fmla="*/ 332 w 439"/>
                <a:gd name="T5" fmla="*/ 308 h 496"/>
                <a:gd name="T6" fmla="*/ 307 w 439"/>
                <a:gd name="T7" fmla="*/ 305 h 496"/>
                <a:gd name="T8" fmla="*/ 331 w 439"/>
                <a:gd name="T9" fmla="*/ 189 h 496"/>
                <a:gd name="T10" fmla="*/ 361 w 439"/>
                <a:gd name="T11" fmla="*/ 96 h 496"/>
                <a:gd name="T12" fmla="*/ 350 w 439"/>
                <a:gd name="T13" fmla="*/ 48 h 496"/>
                <a:gd name="T14" fmla="*/ 309 w 439"/>
                <a:gd name="T15" fmla="*/ 98 h 496"/>
                <a:gd name="T16" fmla="*/ 290 w 439"/>
                <a:gd name="T17" fmla="*/ 149 h 496"/>
                <a:gd name="T18" fmla="*/ 253 w 439"/>
                <a:gd name="T19" fmla="*/ 219 h 496"/>
                <a:gd name="T20" fmla="*/ 251 w 439"/>
                <a:gd name="T21" fmla="*/ 152 h 496"/>
                <a:gd name="T22" fmla="*/ 253 w 439"/>
                <a:gd name="T23" fmla="*/ 83 h 496"/>
                <a:gd name="T24" fmla="*/ 254 w 439"/>
                <a:gd name="T25" fmla="*/ 33 h 496"/>
                <a:gd name="T26" fmla="*/ 231 w 439"/>
                <a:gd name="T27" fmla="*/ 1 h 496"/>
                <a:gd name="T28" fmla="*/ 209 w 439"/>
                <a:gd name="T29" fmla="*/ 23 h 496"/>
                <a:gd name="T30" fmla="*/ 206 w 439"/>
                <a:gd name="T31" fmla="*/ 71 h 496"/>
                <a:gd name="T32" fmla="*/ 198 w 439"/>
                <a:gd name="T33" fmla="*/ 135 h 496"/>
                <a:gd name="T34" fmla="*/ 192 w 439"/>
                <a:gd name="T35" fmla="*/ 209 h 496"/>
                <a:gd name="T36" fmla="*/ 175 w 439"/>
                <a:gd name="T37" fmla="*/ 218 h 496"/>
                <a:gd name="T38" fmla="*/ 147 w 439"/>
                <a:gd name="T39" fmla="*/ 125 h 496"/>
                <a:gd name="T40" fmla="*/ 132 w 439"/>
                <a:gd name="T41" fmla="*/ 58 h 496"/>
                <a:gd name="T42" fmla="*/ 103 w 439"/>
                <a:gd name="T43" fmla="*/ 33 h 496"/>
                <a:gd name="T44" fmla="*/ 87 w 439"/>
                <a:gd name="T45" fmla="*/ 56 h 496"/>
                <a:gd name="T46" fmla="*/ 101 w 439"/>
                <a:gd name="T47" fmla="*/ 128 h 496"/>
                <a:gd name="T48" fmla="*/ 117 w 439"/>
                <a:gd name="T49" fmla="*/ 203 h 496"/>
                <a:gd name="T50" fmla="*/ 116 w 439"/>
                <a:gd name="T51" fmla="*/ 245 h 496"/>
                <a:gd name="T52" fmla="*/ 90 w 439"/>
                <a:gd name="T53" fmla="*/ 216 h 496"/>
                <a:gd name="T54" fmla="*/ 46 w 439"/>
                <a:gd name="T55" fmla="*/ 144 h 496"/>
                <a:gd name="T56" fmla="*/ 13 w 439"/>
                <a:gd name="T57" fmla="*/ 124 h 496"/>
                <a:gd name="T58" fmla="*/ 6 w 439"/>
                <a:gd name="T59" fmla="*/ 156 h 496"/>
                <a:gd name="T60" fmla="*/ 43 w 439"/>
                <a:gd name="T61" fmla="*/ 226 h 496"/>
                <a:gd name="T62" fmla="*/ 73 w 439"/>
                <a:gd name="T63" fmla="*/ 283 h 496"/>
                <a:gd name="T64" fmla="*/ 78 w 439"/>
                <a:gd name="T65" fmla="*/ 322 h 496"/>
                <a:gd name="T66" fmla="*/ 88 w 439"/>
                <a:gd name="T67" fmla="*/ 385 h 496"/>
                <a:gd name="T68" fmla="*/ 106 w 439"/>
                <a:gd name="T69" fmla="*/ 454 h 496"/>
                <a:gd name="T70" fmla="*/ 114 w 439"/>
                <a:gd name="T71" fmla="*/ 496 h 496"/>
                <a:gd name="T72" fmla="*/ 124 w 439"/>
                <a:gd name="T73" fmla="*/ 492 h 496"/>
                <a:gd name="T74" fmla="*/ 133 w 439"/>
                <a:gd name="T75" fmla="*/ 487 h 496"/>
                <a:gd name="T76" fmla="*/ 151 w 439"/>
                <a:gd name="T77" fmla="*/ 483 h 496"/>
                <a:gd name="T78" fmla="*/ 193 w 439"/>
                <a:gd name="T79" fmla="*/ 463 h 496"/>
                <a:gd name="T80" fmla="*/ 259 w 439"/>
                <a:gd name="T81" fmla="*/ 490 h 496"/>
                <a:gd name="T82" fmla="*/ 266 w 439"/>
                <a:gd name="T83" fmla="*/ 491 h 496"/>
                <a:gd name="T84" fmla="*/ 266 w 439"/>
                <a:gd name="T85" fmla="*/ 491 h 496"/>
                <a:gd name="T86" fmla="*/ 270 w 439"/>
                <a:gd name="T87" fmla="*/ 482 h 496"/>
                <a:gd name="T88" fmla="*/ 310 w 439"/>
                <a:gd name="T89" fmla="*/ 441 h 496"/>
                <a:gd name="T90" fmla="*/ 356 w 439"/>
                <a:gd name="T91" fmla="*/ 387 h 496"/>
                <a:gd name="T92" fmla="*/ 377 w 439"/>
                <a:gd name="T93" fmla="*/ 343 h 496"/>
                <a:gd name="T94" fmla="*/ 416 w 439"/>
                <a:gd name="T95" fmla="*/ 280 h 496"/>
                <a:gd name="T96" fmla="*/ 426 w 439"/>
                <a:gd name="T97" fmla="*/ 25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9" h="496">
                  <a:moveTo>
                    <a:pt x="426" y="250"/>
                  </a:moveTo>
                  <a:cubicBezTo>
                    <a:pt x="414" y="239"/>
                    <a:pt x="391" y="248"/>
                    <a:pt x="379" y="255"/>
                  </a:cubicBezTo>
                  <a:cubicBezTo>
                    <a:pt x="359" y="267"/>
                    <a:pt x="345" y="292"/>
                    <a:pt x="332" y="308"/>
                  </a:cubicBezTo>
                  <a:cubicBezTo>
                    <a:pt x="320" y="323"/>
                    <a:pt x="315" y="331"/>
                    <a:pt x="307" y="305"/>
                  </a:cubicBezTo>
                  <a:cubicBezTo>
                    <a:pt x="300" y="280"/>
                    <a:pt x="325" y="211"/>
                    <a:pt x="331" y="189"/>
                  </a:cubicBezTo>
                  <a:cubicBezTo>
                    <a:pt x="338" y="167"/>
                    <a:pt x="356" y="111"/>
                    <a:pt x="361" y="96"/>
                  </a:cubicBezTo>
                  <a:cubicBezTo>
                    <a:pt x="366" y="81"/>
                    <a:pt x="375" y="57"/>
                    <a:pt x="350" y="48"/>
                  </a:cubicBezTo>
                  <a:cubicBezTo>
                    <a:pt x="325" y="39"/>
                    <a:pt x="314" y="87"/>
                    <a:pt x="309" y="98"/>
                  </a:cubicBezTo>
                  <a:cubicBezTo>
                    <a:pt x="304" y="109"/>
                    <a:pt x="295" y="136"/>
                    <a:pt x="290" y="149"/>
                  </a:cubicBezTo>
                  <a:cubicBezTo>
                    <a:pt x="284" y="161"/>
                    <a:pt x="266" y="221"/>
                    <a:pt x="253" y="219"/>
                  </a:cubicBezTo>
                  <a:cubicBezTo>
                    <a:pt x="240" y="218"/>
                    <a:pt x="250" y="169"/>
                    <a:pt x="251" y="152"/>
                  </a:cubicBezTo>
                  <a:cubicBezTo>
                    <a:pt x="252" y="134"/>
                    <a:pt x="254" y="96"/>
                    <a:pt x="253" y="83"/>
                  </a:cubicBezTo>
                  <a:cubicBezTo>
                    <a:pt x="252" y="70"/>
                    <a:pt x="254" y="47"/>
                    <a:pt x="254" y="33"/>
                  </a:cubicBezTo>
                  <a:cubicBezTo>
                    <a:pt x="255" y="19"/>
                    <a:pt x="250" y="2"/>
                    <a:pt x="231" y="1"/>
                  </a:cubicBezTo>
                  <a:cubicBezTo>
                    <a:pt x="213" y="0"/>
                    <a:pt x="210" y="15"/>
                    <a:pt x="209" y="23"/>
                  </a:cubicBezTo>
                  <a:cubicBezTo>
                    <a:pt x="208" y="30"/>
                    <a:pt x="207" y="59"/>
                    <a:pt x="206" y="71"/>
                  </a:cubicBezTo>
                  <a:cubicBezTo>
                    <a:pt x="205" y="83"/>
                    <a:pt x="201" y="116"/>
                    <a:pt x="198" y="135"/>
                  </a:cubicBezTo>
                  <a:cubicBezTo>
                    <a:pt x="196" y="153"/>
                    <a:pt x="192" y="196"/>
                    <a:pt x="192" y="209"/>
                  </a:cubicBezTo>
                  <a:cubicBezTo>
                    <a:pt x="192" y="223"/>
                    <a:pt x="180" y="228"/>
                    <a:pt x="175" y="218"/>
                  </a:cubicBezTo>
                  <a:cubicBezTo>
                    <a:pt x="170" y="208"/>
                    <a:pt x="150" y="139"/>
                    <a:pt x="147" y="125"/>
                  </a:cubicBezTo>
                  <a:cubicBezTo>
                    <a:pt x="144" y="112"/>
                    <a:pt x="139" y="81"/>
                    <a:pt x="132" y="58"/>
                  </a:cubicBezTo>
                  <a:cubicBezTo>
                    <a:pt x="126" y="35"/>
                    <a:pt x="115" y="30"/>
                    <a:pt x="103" y="33"/>
                  </a:cubicBezTo>
                  <a:cubicBezTo>
                    <a:pt x="92" y="37"/>
                    <a:pt x="86" y="47"/>
                    <a:pt x="87" y="56"/>
                  </a:cubicBezTo>
                  <a:cubicBezTo>
                    <a:pt x="88" y="65"/>
                    <a:pt x="99" y="109"/>
                    <a:pt x="101" y="128"/>
                  </a:cubicBezTo>
                  <a:cubicBezTo>
                    <a:pt x="104" y="147"/>
                    <a:pt x="112" y="186"/>
                    <a:pt x="117" y="203"/>
                  </a:cubicBezTo>
                  <a:cubicBezTo>
                    <a:pt x="121" y="220"/>
                    <a:pt x="123" y="242"/>
                    <a:pt x="116" y="245"/>
                  </a:cubicBezTo>
                  <a:cubicBezTo>
                    <a:pt x="109" y="248"/>
                    <a:pt x="99" y="230"/>
                    <a:pt x="90" y="216"/>
                  </a:cubicBezTo>
                  <a:cubicBezTo>
                    <a:pt x="81" y="203"/>
                    <a:pt x="57" y="165"/>
                    <a:pt x="46" y="144"/>
                  </a:cubicBezTo>
                  <a:cubicBezTo>
                    <a:pt x="35" y="122"/>
                    <a:pt x="21" y="121"/>
                    <a:pt x="13" y="124"/>
                  </a:cubicBezTo>
                  <a:cubicBezTo>
                    <a:pt x="6" y="127"/>
                    <a:pt x="0" y="139"/>
                    <a:pt x="6" y="156"/>
                  </a:cubicBezTo>
                  <a:cubicBezTo>
                    <a:pt x="12" y="173"/>
                    <a:pt x="34" y="211"/>
                    <a:pt x="43" y="226"/>
                  </a:cubicBezTo>
                  <a:cubicBezTo>
                    <a:pt x="52" y="240"/>
                    <a:pt x="73" y="283"/>
                    <a:pt x="73" y="283"/>
                  </a:cubicBezTo>
                  <a:cubicBezTo>
                    <a:pt x="73" y="283"/>
                    <a:pt x="75" y="303"/>
                    <a:pt x="78" y="322"/>
                  </a:cubicBezTo>
                  <a:cubicBezTo>
                    <a:pt x="80" y="334"/>
                    <a:pt x="86" y="368"/>
                    <a:pt x="88" y="385"/>
                  </a:cubicBezTo>
                  <a:cubicBezTo>
                    <a:pt x="89" y="401"/>
                    <a:pt x="101" y="440"/>
                    <a:pt x="106" y="454"/>
                  </a:cubicBezTo>
                  <a:cubicBezTo>
                    <a:pt x="110" y="467"/>
                    <a:pt x="114" y="485"/>
                    <a:pt x="114" y="496"/>
                  </a:cubicBezTo>
                  <a:cubicBezTo>
                    <a:pt x="117" y="494"/>
                    <a:pt x="121" y="493"/>
                    <a:pt x="124" y="492"/>
                  </a:cubicBezTo>
                  <a:cubicBezTo>
                    <a:pt x="127" y="490"/>
                    <a:pt x="130" y="489"/>
                    <a:pt x="133" y="487"/>
                  </a:cubicBezTo>
                  <a:cubicBezTo>
                    <a:pt x="139" y="487"/>
                    <a:pt x="145" y="485"/>
                    <a:pt x="151" y="483"/>
                  </a:cubicBezTo>
                  <a:cubicBezTo>
                    <a:pt x="166" y="478"/>
                    <a:pt x="180" y="471"/>
                    <a:pt x="193" y="463"/>
                  </a:cubicBezTo>
                  <a:cubicBezTo>
                    <a:pt x="212" y="477"/>
                    <a:pt x="235" y="488"/>
                    <a:pt x="259" y="490"/>
                  </a:cubicBezTo>
                  <a:cubicBezTo>
                    <a:pt x="261" y="490"/>
                    <a:pt x="262" y="491"/>
                    <a:pt x="266" y="491"/>
                  </a:cubicBezTo>
                  <a:cubicBezTo>
                    <a:pt x="266" y="491"/>
                    <a:pt x="266" y="491"/>
                    <a:pt x="266" y="491"/>
                  </a:cubicBezTo>
                  <a:cubicBezTo>
                    <a:pt x="266" y="487"/>
                    <a:pt x="268" y="484"/>
                    <a:pt x="270" y="482"/>
                  </a:cubicBezTo>
                  <a:cubicBezTo>
                    <a:pt x="275" y="473"/>
                    <a:pt x="300" y="454"/>
                    <a:pt x="310" y="441"/>
                  </a:cubicBezTo>
                  <a:cubicBezTo>
                    <a:pt x="321" y="428"/>
                    <a:pt x="344" y="406"/>
                    <a:pt x="356" y="387"/>
                  </a:cubicBezTo>
                  <a:cubicBezTo>
                    <a:pt x="362" y="377"/>
                    <a:pt x="366" y="355"/>
                    <a:pt x="377" y="343"/>
                  </a:cubicBezTo>
                  <a:cubicBezTo>
                    <a:pt x="388" y="331"/>
                    <a:pt x="408" y="293"/>
                    <a:pt x="416" y="280"/>
                  </a:cubicBezTo>
                  <a:cubicBezTo>
                    <a:pt x="425" y="267"/>
                    <a:pt x="439" y="262"/>
                    <a:pt x="426" y="250"/>
                  </a:cubicBezTo>
                </a:path>
              </a:pathLst>
            </a:custGeom>
            <a:solidFill>
              <a:srgbClr val="FFC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286"/>
            <p:cNvSpPr>
              <a:spLocks/>
            </p:cNvSpPr>
            <p:nvPr/>
          </p:nvSpPr>
          <p:spPr bwMode="auto">
            <a:xfrm>
              <a:off x="3401950" y="5753957"/>
              <a:ext cx="685665" cy="2210503"/>
            </a:xfrm>
            <a:custGeom>
              <a:avLst/>
              <a:gdLst>
                <a:gd name="T0" fmla="*/ 173 w 246"/>
                <a:gd name="T1" fmla="*/ 0 h 793"/>
                <a:gd name="T2" fmla="*/ 113 w 246"/>
                <a:gd name="T3" fmla="*/ 24 h 793"/>
                <a:gd name="T4" fmla="*/ 94 w 246"/>
                <a:gd name="T5" fmla="*/ 33 h 793"/>
                <a:gd name="T6" fmla="*/ 94 w 246"/>
                <a:gd name="T7" fmla="*/ 35 h 793"/>
                <a:gd name="T8" fmla="*/ 0 w 246"/>
                <a:gd name="T9" fmla="*/ 789 h 793"/>
                <a:gd name="T10" fmla="*/ 225 w 246"/>
                <a:gd name="T11" fmla="*/ 772 h 793"/>
                <a:gd name="T12" fmla="*/ 225 w 246"/>
                <a:gd name="T13" fmla="*/ 752 h 793"/>
                <a:gd name="T14" fmla="*/ 226 w 246"/>
                <a:gd name="T15" fmla="*/ 731 h 793"/>
                <a:gd name="T16" fmla="*/ 226 w 246"/>
                <a:gd name="T17" fmla="*/ 711 h 793"/>
                <a:gd name="T18" fmla="*/ 227 w 246"/>
                <a:gd name="T19" fmla="*/ 691 h 793"/>
                <a:gd name="T20" fmla="*/ 227 w 246"/>
                <a:gd name="T21" fmla="*/ 672 h 793"/>
                <a:gd name="T22" fmla="*/ 227 w 246"/>
                <a:gd name="T23" fmla="*/ 653 h 793"/>
                <a:gd name="T24" fmla="*/ 228 w 246"/>
                <a:gd name="T25" fmla="*/ 634 h 793"/>
                <a:gd name="T26" fmla="*/ 228 w 246"/>
                <a:gd name="T27" fmla="*/ 615 h 793"/>
                <a:gd name="T28" fmla="*/ 228 w 246"/>
                <a:gd name="T29" fmla="*/ 597 h 793"/>
                <a:gd name="T30" fmla="*/ 229 w 246"/>
                <a:gd name="T31" fmla="*/ 579 h 793"/>
                <a:gd name="T32" fmla="*/ 229 w 246"/>
                <a:gd name="T33" fmla="*/ 561 h 793"/>
                <a:gd name="T34" fmla="*/ 229 w 246"/>
                <a:gd name="T35" fmla="*/ 543 h 793"/>
                <a:gd name="T36" fmla="*/ 229 w 246"/>
                <a:gd name="T37" fmla="*/ 525 h 793"/>
                <a:gd name="T38" fmla="*/ 229 w 246"/>
                <a:gd name="T39" fmla="*/ 507 h 793"/>
                <a:gd name="T40" fmla="*/ 229 w 246"/>
                <a:gd name="T41" fmla="*/ 491 h 793"/>
                <a:gd name="T42" fmla="*/ 230 w 246"/>
                <a:gd name="T43" fmla="*/ 474 h 793"/>
                <a:gd name="T44" fmla="*/ 230 w 246"/>
                <a:gd name="T45" fmla="*/ 457 h 793"/>
                <a:gd name="T46" fmla="*/ 230 w 246"/>
                <a:gd name="T47" fmla="*/ 438 h 793"/>
                <a:gd name="T48" fmla="*/ 230 w 246"/>
                <a:gd name="T49" fmla="*/ 249 h 793"/>
                <a:gd name="T50" fmla="*/ 230 w 246"/>
                <a:gd name="T51" fmla="*/ 237 h 793"/>
                <a:gd name="T52" fmla="*/ 231 w 246"/>
                <a:gd name="T53" fmla="*/ 226 h 793"/>
                <a:gd name="T54" fmla="*/ 231 w 246"/>
                <a:gd name="T55" fmla="*/ 216 h 793"/>
                <a:gd name="T56" fmla="*/ 231 w 246"/>
                <a:gd name="T57" fmla="*/ 205 h 793"/>
                <a:gd name="T58" fmla="*/ 233 w 246"/>
                <a:gd name="T59" fmla="*/ 131 h 793"/>
                <a:gd name="T60" fmla="*/ 233 w 246"/>
                <a:gd name="T61" fmla="*/ 124 h 793"/>
                <a:gd name="T62" fmla="*/ 233 w 246"/>
                <a:gd name="T63" fmla="*/ 116 h 793"/>
                <a:gd name="T64" fmla="*/ 234 w 246"/>
                <a:gd name="T65" fmla="*/ 109 h 793"/>
                <a:gd name="T66" fmla="*/ 234 w 246"/>
                <a:gd name="T67" fmla="*/ 102 h 793"/>
                <a:gd name="T68" fmla="*/ 235 w 246"/>
                <a:gd name="T69" fmla="*/ 95 h 793"/>
                <a:gd name="T70" fmla="*/ 235 w 246"/>
                <a:gd name="T71" fmla="*/ 88 h 793"/>
                <a:gd name="T72" fmla="*/ 236 w 246"/>
                <a:gd name="T73" fmla="*/ 81 h 793"/>
                <a:gd name="T74" fmla="*/ 236 w 246"/>
                <a:gd name="T75" fmla="*/ 75 h 793"/>
                <a:gd name="T76" fmla="*/ 237 w 246"/>
                <a:gd name="T77" fmla="*/ 69 h 793"/>
                <a:gd name="T78" fmla="*/ 238 w 246"/>
                <a:gd name="T79" fmla="*/ 63 h 793"/>
                <a:gd name="T80" fmla="*/ 238 w 246"/>
                <a:gd name="T81" fmla="*/ 58 h 793"/>
                <a:gd name="T82" fmla="*/ 239 w 246"/>
                <a:gd name="T83" fmla="*/ 53 h 793"/>
                <a:gd name="T84" fmla="*/ 240 w 246"/>
                <a:gd name="T85" fmla="*/ 48 h 793"/>
                <a:gd name="T86" fmla="*/ 241 w 246"/>
                <a:gd name="T87" fmla="*/ 43 h 793"/>
                <a:gd name="T88" fmla="*/ 242 w 246"/>
                <a:gd name="T89" fmla="*/ 39 h 793"/>
                <a:gd name="T90" fmla="*/ 243 w 246"/>
                <a:gd name="T91" fmla="*/ 35 h 793"/>
                <a:gd name="T92" fmla="*/ 244 w 246"/>
                <a:gd name="T93" fmla="*/ 31 h 793"/>
                <a:gd name="T94" fmla="*/ 246 w 246"/>
                <a:gd name="T95" fmla="*/ 28 h 793"/>
                <a:gd name="T96" fmla="*/ 239 w 246"/>
                <a:gd name="T97" fmla="*/ 27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6" h="793">
                  <a:moveTo>
                    <a:pt x="239" y="27"/>
                  </a:moveTo>
                  <a:cubicBezTo>
                    <a:pt x="215" y="25"/>
                    <a:pt x="192" y="14"/>
                    <a:pt x="173" y="0"/>
                  </a:cubicBezTo>
                  <a:cubicBezTo>
                    <a:pt x="160" y="8"/>
                    <a:pt x="146" y="15"/>
                    <a:pt x="132" y="20"/>
                  </a:cubicBezTo>
                  <a:cubicBezTo>
                    <a:pt x="126" y="22"/>
                    <a:pt x="119" y="24"/>
                    <a:pt x="113" y="24"/>
                  </a:cubicBezTo>
                  <a:cubicBezTo>
                    <a:pt x="110" y="26"/>
                    <a:pt x="107" y="28"/>
                    <a:pt x="104" y="29"/>
                  </a:cubicBezTo>
                  <a:cubicBezTo>
                    <a:pt x="101" y="30"/>
                    <a:pt x="97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4"/>
                    <a:pt x="94" y="35"/>
                  </a:cubicBezTo>
                  <a:cubicBezTo>
                    <a:pt x="94" y="38"/>
                    <a:pt x="70" y="198"/>
                    <a:pt x="58" y="306"/>
                  </a:cubicBezTo>
                  <a:cubicBezTo>
                    <a:pt x="41" y="457"/>
                    <a:pt x="22" y="571"/>
                    <a:pt x="0" y="789"/>
                  </a:cubicBezTo>
                  <a:cubicBezTo>
                    <a:pt x="224" y="793"/>
                    <a:pt x="224" y="793"/>
                    <a:pt x="224" y="793"/>
                  </a:cubicBezTo>
                  <a:cubicBezTo>
                    <a:pt x="225" y="786"/>
                    <a:pt x="225" y="779"/>
                    <a:pt x="225" y="772"/>
                  </a:cubicBezTo>
                  <a:cubicBezTo>
                    <a:pt x="225" y="770"/>
                    <a:pt x="225" y="767"/>
                    <a:pt x="225" y="765"/>
                  </a:cubicBezTo>
                  <a:cubicBezTo>
                    <a:pt x="225" y="761"/>
                    <a:pt x="225" y="756"/>
                    <a:pt x="225" y="752"/>
                  </a:cubicBezTo>
                  <a:cubicBezTo>
                    <a:pt x="226" y="749"/>
                    <a:pt x="226" y="746"/>
                    <a:pt x="226" y="743"/>
                  </a:cubicBezTo>
                  <a:cubicBezTo>
                    <a:pt x="226" y="739"/>
                    <a:pt x="226" y="735"/>
                    <a:pt x="226" y="731"/>
                  </a:cubicBezTo>
                  <a:cubicBezTo>
                    <a:pt x="226" y="728"/>
                    <a:pt x="226" y="725"/>
                    <a:pt x="226" y="722"/>
                  </a:cubicBezTo>
                  <a:cubicBezTo>
                    <a:pt x="226" y="718"/>
                    <a:pt x="226" y="715"/>
                    <a:pt x="226" y="711"/>
                  </a:cubicBezTo>
                  <a:cubicBezTo>
                    <a:pt x="226" y="708"/>
                    <a:pt x="226" y="705"/>
                    <a:pt x="227" y="702"/>
                  </a:cubicBezTo>
                  <a:cubicBezTo>
                    <a:pt x="227" y="698"/>
                    <a:pt x="227" y="695"/>
                    <a:pt x="227" y="691"/>
                  </a:cubicBezTo>
                  <a:cubicBezTo>
                    <a:pt x="227" y="688"/>
                    <a:pt x="227" y="685"/>
                    <a:pt x="227" y="682"/>
                  </a:cubicBezTo>
                  <a:cubicBezTo>
                    <a:pt x="227" y="679"/>
                    <a:pt x="227" y="675"/>
                    <a:pt x="227" y="672"/>
                  </a:cubicBezTo>
                  <a:cubicBezTo>
                    <a:pt x="227" y="669"/>
                    <a:pt x="227" y="666"/>
                    <a:pt x="227" y="662"/>
                  </a:cubicBezTo>
                  <a:cubicBezTo>
                    <a:pt x="227" y="659"/>
                    <a:pt x="227" y="656"/>
                    <a:pt x="227" y="653"/>
                  </a:cubicBezTo>
                  <a:cubicBezTo>
                    <a:pt x="228" y="650"/>
                    <a:pt x="228" y="646"/>
                    <a:pt x="228" y="643"/>
                  </a:cubicBezTo>
                  <a:cubicBezTo>
                    <a:pt x="228" y="640"/>
                    <a:pt x="228" y="637"/>
                    <a:pt x="228" y="634"/>
                  </a:cubicBezTo>
                  <a:cubicBezTo>
                    <a:pt x="228" y="631"/>
                    <a:pt x="228" y="627"/>
                    <a:pt x="228" y="624"/>
                  </a:cubicBezTo>
                  <a:cubicBezTo>
                    <a:pt x="228" y="621"/>
                    <a:pt x="228" y="618"/>
                    <a:pt x="228" y="615"/>
                  </a:cubicBezTo>
                  <a:cubicBezTo>
                    <a:pt x="228" y="612"/>
                    <a:pt x="228" y="609"/>
                    <a:pt x="228" y="606"/>
                  </a:cubicBezTo>
                  <a:cubicBezTo>
                    <a:pt x="228" y="603"/>
                    <a:pt x="228" y="600"/>
                    <a:pt x="228" y="597"/>
                  </a:cubicBezTo>
                  <a:cubicBezTo>
                    <a:pt x="228" y="594"/>
                    <a:pt x="228" y="591"/>
                    <a:pt x="228" y="587"/>
                  </a:cubicBezTo>
                  <a:cubicBezTo>
                    <a:pt x="229" y="584"/>
                    <a:pt x="229" y="581"/>
                    <a:pt x="229" y="579"/>
                  </a:cubicBezTo>
                  <a:cubicBezTo>
                    <a:pt x="229" y="575"/>
                    <a:pt x="229" y="572"/>
                    <a:pt x="229" y="569"/>
                  </a:cubicBezTo>
                  <a:cubicBezTo>
                    <a:pt x="229" y="567"/>
                    <a:pt x="229" y="564"/>
                    <a:pt x="229" y="561"/>
                  </a:cubicBezTo>
                  <a:cubicBezTo>
                    <a:pt x="229" y="558"/>
                    <a:pt x="229" y="555"/>
                    <a:pt x="229" y="552"/>
                  </a:cubicBezTo>
                  <a:cubicBezTo>
                    <a:pt x="229" y="549"/>
                    <a:pt x="229" y="546"/>
                    <a:pt x="229" y="543"/>
                  </a:cubicBezTo>
                  <a:cubicBezTo>
                    <a:pt x="229" y="540"/>
                    <a:pt x="229" y="537"/>
                    <a:pt x="229" y="534"/>
                  </a:cubicBezTo>
                  <a:cubicBezTo>
                    <a:pt x="229" y="531"/>
                    <a:pt x="229" y="528"/>
                    <a:pt x="229" y="525"/>
                  </a:cubicBezTo>
                  <a:cubicBezTo>
                    <a:pt x="229" y="523"/>
                    <a:pt x="229" y="520"/>
                    <a:pt x="229" y="518"/>
                  </a:cubicBezTo>
                  <a:cubicBezTo>
                    <a:pt x="229" y="514"/>
                    <a:pt x="229" y="511"/>
                    <a:pt x="229" y="507"/>
                  </a:cubicBezTo>
                  <a:cubicBezTo>
                    <a:pt x="229" y="505"/>
                    <a:pt x="229" y="503"/>
                    <a:pt x="229" y="501"/>
                  </a:cubicBezTo>
                  <a:cubicBezTo>
                    <a:pt x="229" y="497"/>
                    <a:pt x="229" y="494"/>
                    <a:pt x="229" y="491"/>
                  </a:cubicBezTo>
                  <a:cubicBezTo>
                    <a:pt x="229" y="488"/>
                    <a:pt x="229" y="486"/>
                    <a:pt x="229" y="484"/>
                  </a:cubicBezTo>
                  <a:cubicBezTo>
                    <a:pt x="229" y="481"/>
                    <a:pt x="229" y="477"/>
                    <a:pt x="230" y="474"/>
                  </a:cubicBezTo>
                  <a:cubicBezTo>
                    <a:pt x="230" y="472"/>
                    <a:pt x="230" y="470"/>
                    <a:pt x="230" y="468"/>
                  </a:cubicBezTo>
                  <a:cubicBezTo>
                    <a:pt x="230" y="464"/>
                    <a:pt x="230" y="461"/>
                    <a:pt x="230" y="457"/>
                  </a:cubicBezTo>
                  <a:cubicBezTo>
                    <a:pt x="230" y="455"/>
                    <a:pt x="230" y="453"/>
                    <a:pt x="230" y="452"/>
                  </a:cubicBezTo>
                  <a:cubicBezTo>
                    <a:pt x="230" y="447"/>
                    <a:pt x="230" y="442"/>
                    <a:pt x="230" y="438"/>
                  </a:cubicBezTo>
                  <a:cubicBezTo>
                    <a:pt x="230" y="437"/>
                    <a:pt x="230" y="437"/>
                    <a:pt x="230" y="436"/>
                  </a:cubicBezTo>
                  <a:cubicBezTo>
                    <a:pt x="230" y="365"/>
                    <a:pt x="230" y="303"/>
                    <a:pt x="230" y="249"/>
                  </a:cubicBezTo>
                  <a:cubicBezTo>
                    <a:pt x="230" y="248"/>
                    <a:pt x="230" y="248"/>
                    <a:pt x="230" y="248"/>
                  </a:cubicBezTo>
                  <a:cubicBezTo>
                    <a:pt x="230" y="244"/>
                    <a:pt x="230" y="241"/>
                    <a:pt x="230" y="237"/>
                  </a:cubicBezTo>
                  <a:cubicBezTo>
                    <a:pt x="230" y="237"/>
                    <a:pt x="230" y="237"/>
                    <a:pt x="230" y="237"/>
                  </a:cubicBezTo>
                  <a:cubicBezTo>
                    <a:pt x="230" y="233"/>
                    <a:pt x="231" y="230"/>
                    <a:pt x="231" y="226"/>
                  </a:cubicBezTo>
                  <a:cubicBezTo>
                    <a:pt x="231" y="226"/>
                    <a:pt x="231" y="226"/>
                    <a:pt x="231" y="226"/>
                  </a:cubicBezTo>
                  <a:cubicBezTo>
                    <a:pt x="231" y="222"/>
                    <a:pt x="231" y="219"/>
                    <a:pt x="231" y="216"/>
                  </a:cubicBezTo>
                  <a:cubicBezTo>
                    <a:pt x="231" y="215"/>
                    <a:pt x="231" y="215"/>
                    <a:pt x="231" y="215"/>
                  </a:cubicBezTo>
                  <a:cubicBezTo>
                    <a:pt x="231" y="211"/>
                    <a:pt x="231" y="208"/>
                    <a:pt x="231" y="205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1" y="177"/>
                    <a:pt x="232" y="153"/>
                    <a:pt x="233" y="131"/>
                  </a:cubicBezTo>
                  <a:cubicBezTo>
                    <a:pt x="233" y="130"/>
                    <a:pt x="233" y="130"/>
                    <a:pt x="233" y="130"/>
                  </a:cubicBezTo>
                  <a:cubicBezTo>
                    <a:pt x="233" y="128"/>
                    <a:pt x="233" y="126"/>
                    <a:pt x="233" y="124"/>
                  </a:cubicBezTo>
                  <a:cubicBezTo>
                    <a:pt x="233" y="123"/>
                    <a:pt x="233" y="123"/>
                    <a:pt x="233" y="122"/>
                  </a:cubicBezTo>
                  <a:cubicBezTo>
                    <a:pt x="233" y="120"/>
                    <a:pt x="233" y="118"/>
                    <a:pt x="233" y="116"/>
                  </a:cubicBezTo>
                  <a:cubicBezTo>
                    <a:pt x="233" y="116"/>
                    <a:pt x="233" y="115"/>
                    <a:pt x="233" y="114"/>
                  </a:cubicBezTo>
                  <a:cubicBezTo>
                    <a:pt x="233" y="112"/>
                    <a:pt x="234" y="111"/>
                    <a:pt x="234" y="109"/>
                  </a:cubicBezTo>
                  <a:cubicBezTo>
                    <a:pt x="234" y="108"/>
                    <a:pt x="234" y="107"/>
                    <a:pt x="234" y="107"/>
                  </a:cubicBezTo>
                  <a:cubicBezTo>
                    <a:pt x="234" y="105"/>
                    <a:pt x="234" y="103"/>
                    <a:pt x="234" y="102"/>
                  </a:cubicBezTo>
                  <a:cubicBezTo>
                    <a:pt x="234" y="101"/>
                    <a:pt x="234" y="100"/>
                    <a:pt x="234" y="99"/>
                  </a:cubicBezTo>
                  <a:cubicBezTo>
                    <a:pt x="234" y="98"/>
                    <a:pt x="235" y="96"/>
                    <a:pt x="235" y="95"/>
                  </a:cubicBezTo>
                  <a:cubicBezTo>
                    <a:pt x="235" y="94"/>
                    <a:pt x="235" y="93"/>
                    <a:pt x="235" y="92"/>
                  </a:cubicBezTo>
                  <a:cubicBezTo>
                    <a:pt x="235" y="91"/>
                    <a:pt x="235" y="89"/>
                    <a:pt x="235" y="88"/>
                  </a:cubicBezTo>
                  <a:cubicBezTo>
                    <a:pt x="235" y="87"/>
                    <a:pt x="235" y="86"/>
                    <a:pt x="235" y="85"/>
                  </a:cubicBezTo>
                  <a:cubicBezTo>
                    <a:pt x="235" y="84"/>
                    <a:pt x="236" y="83"/>
                    <a:pt x="236" y="81"/>
                  </a:cubicBezTo>
                  <a:cubicBezTo>
                    <a:pt x="236" y="80"/>
                    <a:pt x="236" y="80"/>
                    <a:pt x="236" y="79"/>
                  </a:cubicBezTo>
                  <a:cubicBezTo>
                    <a:pt x="236" y="77"/>
                    <a:pt x="236" y="76"/>
                    <a:pt x="236" y="75"/>
                  </a:cubicBezTo>
                  <a:cubicBezTo>
                    <a:pt x="236" y="74"/>
                    <a:pt x="237" y="73"/>
                    <a:pt x="237" y="73"/>
                  </a:cubicBezTo>
                  <a:cubicBezTo>
                    <a:pt x="237" y="71"/>
                    <a:pt x="237" y="70"/>
                    <a:pt x="237" y="69"/>
                  </a:cubicBezTo>
                  <a:cubicBezTo>
                    <a:pt x="237" y="68"/>
                    <a:pt x="237" y="67"/>
                    <a:pt x="237" y="67"/>
                  </a:cubicBezTo>
                  <a:cubicBezTo>
                    <a:pt x="237" y="65"/>
                    <a:pt x="238" y="64"/>
                    <a:pt x="238" y="63"/>
                  </a:cubicBezTo>
                  <a:cubicBezTo>
                    <a:pt x="238" y="62"/>
                    <a:pt x="238" y="62"/>
                    <a:pt x="238" y="61"/>
                  </a:cubicBezTo>
                  <a:cubicBezTo>
                    <a:pt x="238" y="60"/>
                    <a:pt x="238" y="59"/>
                    <a:pt x="238" y="58"/>
                  </a:cubicBezTo>
                  <a:cubicBezTo>
                    <a:pt x="239" y="57"/>
                    <a:pt x="239" y="56"/>
                    <a:pt x="239" y="56"/>
                  </a:cubicBezTo>
                  <a:cubicBezTo>
                    <a:pt x="239" y="55"/>
                    <a:pt x="239" y="54"/>
                    <a:pt x="239" y="53"/>
                  </a:cubicBezTo>
                  <a:cubicBezTo>
                    <a:pt x="239" y="52"/>
                    <a:pt x="240" y="51"/>
                    <a:pt x="240" y="50"/>
                  </a:cubicBezTo>
                  <a:cubicBezTo>
                    <a:pt x="240" y="50"/>
                    <a:pt x="240" y="49"/>
                    <a:pt x="240" y="48"/>
                  </a:cubicBezTo>
                  <a:cubicBezTo>
                    <a:pt x="240" y="47"/>
                    <a:pt x="240" y="46"/>
                    <a:pt x="241" y="46"/>
                  </a:cubicBezTo>
                  <a:cubicBezTo>
                    <a:pt x="241" y="45"/>
                    <a:pt x="241" y="44"/>
                    <a:pt x="241" y="43"/>
                  </a:cubicBezTo>
                  <a:cubicBezTo>
                    <a:pt x="241" y="42"/>
                    <a:pt x="241" y="42"/>
                    <a:pt x="241" y="41"/>
                  </a:cubicBezTo>
                  <a:cubicBezTo>
                    <a:pt x="242" y="40"/>
                    <a:pt x="242" y="40"/>
                    <a:pt x="242" y="39"/>
                  </a:cubicBezTo>
                  <a:cubicBezTo>
                    <a:pt x="242" y="38"/>
                    <a:pt x="242" y="38"/>
                    <a:pt x="242" y="37"/>
                  </a:cubicBezTo>
                  <a:cubicBezTo>
                    <a:pt x="243" y="36"/>
                    <a:pt x="243" y="35"/>
                    <a:pt x="243" y="35"/>
                  </a:cubicBezTo>
                  <a:cubicBezTo>
                    <a:pt x="243" y="34"/>
                    <a:pt x="243" y="34"/>
                    <a:pt x="244" y="33"/>
                  </a:cubicBezTo>
                  <a:cubicBezTo>
                    <a:pt x="244" y="32"/>
                    <a:pt x="244" y="32"/>
                    <a:pt x="244" y="31"/>
                  </a:cubicBezTo>
                  <a:cubicBezTo>
                    <a:pt x="244" y="30"/>
                    <a:pt x="245" y="30"/>
                    <a:pt x="245" y="29"/>
                  </a:cubicBezTo>
                  <a:cubicBezTo>
                    <a:pt x="245" y="29"/>
                    <a:pt x="246" y="28"/>
                    <a:pt x="246" y="28"/>
                  </a:cubicBezTo>
                  <a:cubicBezTo>
                    <a:pt x="246" y="28"/>
                    <a:pt x="246" y="28"/>
                    <a:pt x="246" y="28"/>
                  </a:cubicBezTo>
                  <a:cubicBezTo>
                    <a:pt x="242" y="28"/>
                    <a:pt x="241" y="27"/>
                    <a:pt x="239" y="27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287"/>
            <p:cNvSpPr>
              <a:spLocks/>
            </p:cNvSpPr>
            <p:nvPr/>
          </p:nvSpPr>
          <p:spPr bwMode="auto">
            <a:xfrm>
              <a:off x="3367837" y="6156487"/>
              <a:ext cx="706133" cy="1821618"/>
            </a:xfrm>
            <a:custGeom>
              <a:avLst/>
              <a:gdLst>
                <a:gd name="T0" fmla="*/ 252 w 253"/>
                <a:gd name="T1" fmla="*/ 3 h 654"/>
                <a:gd name="T2" fmla="*/ 252 w 253"/>
                <a:gd name="T3" fmla="*/ 654 h 654"/>
                <a:gd name="T4" fmla="*/ 0 w 253"/>
                <a:gd name="T5" fmla="*/ 649 h 654"/>
                <a:gd name="T6" fmla="*/ 86 w 253"/>
                <a:gd name="T7" fmla="*/ 0 h 654"/>
                <a:gd name="T8" fmla="*/ 252 w 253"/>
                <a:gd name="T9" fmla="*/ 3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654">
                  <a:moveTo>
                    <a:pt x="252" y="3"/>
                  </a:moveTo>
                  <a:cubicBezTo>
                    <a:pt x="252" y="3"/>
                    <a:pt x="253" y="572"/>
                    <a:pt x="252" y="654"/>
                  </a:cubicBezTo>
                  <a:cubicBezTo>
                    <a:pt x="0" y="649"/>
                    <a:pt x="0" y="649"/>
                    <a:pt x="0" y="649"/>
                  </a:cubicBezTo>
                  <a:cubicBezTo>
                    <a:pt x="0" y="649"/>
                    <a:pt x="67" y="98"/>
                    <a:pt x="86" y="0"/>
                  </a:cubicBezTo>
                  <a:cubicBezTo>
                    <a:pt x="86" y="0"/>
                    <a:pt x="211" y="13"/>
                    <a:pt x="252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47389" y="4174538"/>
            <a:ext cx="1318457" cy="4212920"/>
            <a:chOff x="6047389" y="4174538"/>
            <a:chExt cx="1318457" cy="4212920"/>
          </a:xfrm>
        </p:grpSpPr>
        <p:sp>
          <p:nvSpPr>
            <p:cNvPr id="467" name="Freeform 306"/>
            <p:cNvSpPr>
              <a:spLocks/>
            </p:cNvSpPr>
            <p:nvPr/>
          </p:nvSpPr>
          <p:spPr bwMode="auto">
            <a:xfrm>
              <a:off x="6245243" y="5114343"/>
              <a:ext cx="92104" cy="238789"/>
            </a:xfrm>
            <a:custGeom>
              <a:avLst/>
              <a:gdLst>
                <a:gd name="T0" fmla="*/ 0 w 33"/>
                <a:gd name="T1" fmla="*/ 0 h 86"/>
                <a:gd name="T2" fmla="*/ 30 w 33"/>
                <a:gd name="T3" fmla="*/ 86 h 86"/>
                <a:gd name="T4" fmla="*/ 33 w 33"/>
                <a:gd name="T5" fmla="*/ 84 h 86"/>
                <a:gd name="T6" fmla="*/ 0 w 33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86">
                  <a:moveTo>
                    <a:pt x="0" y="0"/>
                  </a:moveTo>
                  <a:cubicBezTo>
                    <a:pt x="3" y="7"/>
                    <a:pt x="16" y="46"/>
                    <a:pt x="30" y="86"/>
                  </a:cubicBezTo>
                  <a:cubicBezTo>
                    <a:pt x="31" y="85"/>
                    <a:pt x="32" y="85"/>
                    <a:pt x="33" y="84"/>
                  </a:cubicBezTo>
                  <a:cubicBezTo>
                    <a:pt x="19" y="49"/>
                    <a:pt x="6" y="14"/>
                    <a:pt x="0" y="0"/>
                  </a:cubicBezTo>
                </a:path>
              </a:pathLst>
            </a:custGeom>
            <a:solidFill>
              <a:srgbClr val="FF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307"/>
            <p:cNvSpPr>
              <a:spLocks/>
            </p:cNvSpPr>
            <p:nvPr/>
          </p:nvSpPr>
          <p:spPr bwMode="auto">
            <a:xfrm>
              <a:off x="6443096" y="4174538"/>
              <a:ext cx="668609" cy="1164949"/>
            </a:xfrm>
            <a:custGeom>
              <a:avLst/>
              <a:gdLst>
                <a:gd name="T0" fmla="*/ 129 w 240"/>
                <a:gd name="T1" fmla="*/ 408 h 418"/>
                <a:gd name="T2" fmla="*/ 156 w 240"/>
                <a:gd name="T3" fmla="*/ 418 h 418"/>
                <a:gd name="T4" fmla="*/ 187 w 240"/>
                <a:gd name="T5" fmla="*/ 402 h 418"/>
                <a:gd name="T6" fmla="*/ 207 w 240"/>
                <a:gd name="T7" fmla="*/ 395 h 418"/>
                <a:gd name="T8" fmla="*/ 214 w 240"/>
                <a:gd name="T9" fmla="*/ 238 h 418"/>
                <a:gd name="T10" fmla="*/ 231 w 240"/>
                <a:gd name="T11" fmla="*/ 102 h 418"/>
                <a:gd name="T12" fmla="*/ 203 w 240"/>
                <a:gd name="T13" fmla="*/ 38 h 418"/>
                <a:gd name="T14" fmla="*/ 159 w 240"/>
                <a:gd name="T15" fmla="*/ 118 h 418"/>
                <a:gd name="T16" fmla="*/ 145 w 240"/>
                <a:gd name="T17" fmla="*/ 193 h 418"/>
                <a:gd name="T18" fmla="*/ 113 w 240"/>
                <a:gd name="T19" fmla="*/ 301 h 418"/>
                <a:gd name="T20" fmla="*/ 93 w 240"/>
                <a:gd name="T21" fmla="*/ 207 h 418"/>
                <a:gd name="T22" fmla="*/ 77 w 240"/>
                <a:gd name="T23" fmla="*/ 111 h 418"/>
                <a:gd name="T24" fmla="*/ 66 w 240"/>
                <a:gd name="T25" fmla="*/ 42 h 418"/>
                <a:gd name="T26" fmla="*/ 26 w 240"/>
                <a:gd name="T27" fmla="*/ 3 h 418"/>
                <a:gd name="T28" fmla="*/ 1 w 240"/>
                <a:gd name="T29" fmla="*/ 39 h 418"/>
                <a:gd name="T30" fmla="*/ 9 w 240"/>
                <a:gd name="T31" fmla="*/ 107 h 418"/>
                <a:gd name="T32" fmla="*/ 15 w 240"/>
                <a:gd name="T33" fmla="*/ 197 h 418"/>
                <a:gd name="T34" fmla="*/ 15 w 240"/>
                <a:gd name="T35" fmla="*/ 304 h 418"/>
                <a:gd name="T36" fmla="*/ 14 w 240"/>
                <a:gd name="T37" fmla="*/ 304 h 418"/>
                <a:gd name="T38" fmla="*/ 47 w 240"/>
                <a:gd name="T39" fmla="*/ 403 h 418"/>
                <a:gd name="T40" fmla="*/ 129 w 240"/>
                <a:gd name="T41" fmla="*/ 40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0" h="418">
                  <a:moveTo>
                    <a:pt x="129" y="408"/>
                  </a:moveTo>
                  <a:cubicBezTo>
                    <a:pt x="141" y="409"/>
                    <a:pt x="150" y="413"/>
                    <a:pt x="156" y="418"/>
                  </a:cubicBezTo>
                  <a:cubicBezTo>
                    <a:pt x="169" y="411"/>
                    <a:pt x="179" y="405"/>
                    <a:pt x="187" y="402"/>
                  </a:cubicBezTo>
                  <a:cubicBezTo>
                    <a:pt x="195" y="399"/>
                    <a:pt x="201" y="397"/>
                    <a:pt x="207" y="395"/>
                  </a:cubicBezTo>
                  <a:cubicBezTo>
                    <a:pt x="196" y="354"/>
                    <a:pt x="211" y="267"/>
                    <a:pt x="214" y="238"/>
                  </a:cubicBezTo>
                  <a:cubicBezTo>
                    <a:pt x="217" y="206"/>
                    <a:pt x="228" y="124"/>
                    <a:pt x="231" y="102"/>
                  </a:cubicBezTo>
                  <a:cubicBezTo>
                    <a:pt x="233" y="80"/>
                    <a:pt x="240" y="43"/>
                    <a:pt x="203" y="38"/>
                  </a:cubicBezTo>
                  <a:cubicBezTo>
                    <a:pt x="165" y="32"/>
                    <a:pt x="163" y="101"/>
                    <a:pt x="159" y="118"/>
                  </a:cubicBezTo>
                  <a:cubicBezTo>
                    <a:pt x="155" y="134"/>
                    <a:pt x="149" y="174"/>
                    <a:pt x="145" y="193"/>
                  </a:cubicBezTo>
                  <a:cubicBezTo>
                    <a:pt x="141" y="212"/>
                    <a:pt x="131" y="300"/>
                    <a:pt x="113" y="301"/>
                  </a:cubicBezTo>
                  <a:cubicBezTo>
                    <a:pt x="95" y="302"/>
                    <a:pt x="95" y="232"/>
                    <a:pt x="93" y="207"/>
                  </a:cubicBezTo>
                  <a:cubicBezTo>
                    <a:pt x="90" y="183"/>
                    <a:pt x="82" y="130"/>
                    <a:pt x="77" y="111"/>
                  </a:cubicBezTo>
                  <a:cubicBezTo>
                    <a:pt x="73" y="93"/>
                    <a:pt x="69" y="61"/>
                    <a:pt x="66" y="42"/>
                  </a:cubicBezTo>
                  <a:cubicBezTo>
                    <a:pt x="63" y="22"/>
                    <a:pt x="52" y="0"/>
                    <a:pt x="26" y="3"/>
                  </a:cubicBezTo>
                  <a:cubicBezTo>
                    <a:pt x="0" y="7"/>
                    <a:pt x="0" y="28"/>
                    <a:pt x="1" y="39"/>
                  </a:cubicBezTo>
                  <a:cubicBezTo>
                    <a:pt x="2" y="50"/>
                    <a:pt x="7" y="90"/>
                    <a:pt x="9" y="107"/>
                  </a:cubicBezTo>
                  <a:cubicBezTo>
                    <a:pt x="10" y="124"/>
                    <a:pt x="14" y="171"/>
                    <a:pt x="15" y="197"/>
                  </a:cubicBezTo>
                  <a:cubicBezTo>
                    <a:pt x="16" y="224"/>
                    <a:pt x="24" y="287"/>
                    <a:pt x="15" y="304"/>
                  </a:cubicBezTo>
                  <a:cubicBezTo>
                    <a:pt x="14" y="304"/>
                    <a:pt x="14" y="304"/>
                    <a:pt x="14" y="304"/>
                  </a:cubicBezTo>
                  <a:cubicBezTo>
                    <a:pt x="20" y="323"/>
                    <a:pt x="33" y="363"/>
                    <a:pt x="47" y="403"/>
                  </a:cubicBezTo>
                  <a:cubicBezTo>
                    <a:pt x="75" y="402"/>
                    <a:pt x="104" y="404"/>
                    <a:pt x="129" y="408"/>
                  </a:cubicBezTo>
                </a:path>
              </a:pathLst>
            </a:custGeom>
            <a:solidFill>
              <a:srgbClr val="FF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310"/>
            <p:cNvSpPr>
              <a:spLocks/>
            </p:cNvSpPr>
            <p:nvPr/>
          </p:nvSpPr>
          <p:spPr bwMode="auto">
            <a:xfrm>
              <a:off x="6096853" y="5342898"/>
              <a:ext cx="1127425" cy="2167863"/>
            </a:xfrm>
            <a:custGeom>
              <a:avLst/>
              <a:gdLst>
                <a:gd name="T0" fmla="*/ 328 w 404"/>
                <a:gd name="T1" fmla="*/ 242 h 778"/>
                <a:gd name="T2" fmla="*/ 349 w 404"/>
                <a:gd name="T3" fmla="*/ 64 h 778"/>
                <a:gd name="T4" fmla="*/ 288 w 404"/>
                <a:gd name="T5" fmla="*/ 94 h 778"/>
                <a:gd name="T6" fmla="*/ 268 w 404"/>
                <a:gd name="T7" fmla="*/ 127 h 778"/>
                <a:gd name="T8" fmla="*/ 182 w 404"/>
                <a:gd name="T9" fmla="*/ 170 h 778"/>
                <a:gd name="T10" fmla="*/ 110 w 404"/>
                <a:gd name="T11" fmla="*/ 104 h 778"/>
                <a:gd name="T12" fmla="*/ 78 w 404"/>
                <a:gd name="T13" fmla="*/ 122 h 778"/>
                <a:gd name="T14" fmla="*/ 18 w 404"/>
                <a:gd name="T15" fmla="*/ 44 h 778"/>
                <a:gd name="T16" fmla="*/ 0 w 404"/>
                <a:gd name="T17" fmla="*/ 0 h 778"/>
                <a:gd name="T18" fmla="*/ 4 w 404"/>
                <a:gd name="T19" fmla="*/ 16 h 778"/>
                <a:gd name="T20" fmla="*/ 25 w 404"/>
                <a:gd name="T21" fmla="*/ 81 h 778"/>
                <a:gd name="T22" fmla="*/ 50 w 404"/>
                <a:gd name="T23" fmla="*/ 154 h 778"/>
                <a:gd name="T24" fmla="*/ 94 w 404"/>
                <a:gd name="T25" fmla="*/ 246 h 778"/>
                <a:gd name="T26" fmla="*/ 112 w 404"/>
                <a:gd name="T27" fmla="*/ 308 h 778"/>
                <a:gd name="T28" fmla="*/ 159 w 404"/>
                <a:gd name="T29" fmla="*/ 778 h 778"/>
                <a:gd name="T30" fmla="*/ 404 w 404"/>
                <a:gd name="T31" fmla="*/ 753 h 778"/>
                <a:gd name="T32" fmla="*/ 328 w 404"/>
                <a:gd name="T33" fmla="*/ 242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4" h="778">
                  <a:moveTo>
                    <a:pt x="328" y="242"/>
                  </a:moveTo>
                  <a:cubicBezTo>
                    <a:pt x="243" y="139"/>
                    <a:pt x="349" y="64"/>
                    <a:pt x="349" y="64"/>
                  </a:cubicBezTo>
                  <a:cubicBezTo>
                    <a:pt x="331" y="71"/>
                    <a:pt x="310" y="84"/>
                    <a:pt x="288" y="94"/>
                  </a:cubicBezTo>
                  <a:cubicBezTo>
                    <a:pt x="282" y="108"/>
                    <a:pt x="275" y="120"/>
                    <a:pt x="268" y="127"/>
                  </a:cubicBezTo>
                  <a:cubicBezTo>
                    <a:pt x="240" y="154"/>
                    <a:pt x="220" y="221"/>
                    <a:pt x="182" y="170"/>
                  </a:cubicBezTo>
                  <a:cubicBezTo>
                    <a:pt x="164" y="145"/>
                    <a:pt x="135" y="125"/>
                    <a:pt x="110" y="104"/>
                  </a:cubicBezTo>
                  <a:cubicBezTo>
                    <a:pt x="104" y="119"/>
                    <a:pt x="90" y="123"/>
                    <a:pt x="78" y="122"/>
                  </a:cubicBezTo>
                  <a:cubicBezTo>
                    <a:pt x="58" y="121"/>
                    <a:pt x="35" y="83"/>
                    <a:pt x="18" y="44"/>
                  </a:cubicBezTo>
                  <a:cubicBezTo>
                    <a:pt x="12" y="30"/>
                    <a:pt x="6" y="14"/>
                    <a:pt x="0" y="0"/>
                  </a:cubicBezTo>
                  <a:cubicBezTo>
                    <a:pt x="1" y="5"/>
                    <a:pt x="2" y="10"/>
                    <a:pt x="4" y="16"/>
                  </a:cubicBezTo>
                  <a:cubicBezTo>
                    <a:pt x="6" y="24"/>
                    <a:pt x="18" y="58"/>
                    <a:pt x="25" y="81"/>
                  </a:cubicBezTo>
                  <a:cubicBezTo>
                    <a:pt x="30" y="99"/>
                    <a:pt x="44" y="132"/>
                    <a:pt x="50" y="154"/>
                  </a:cubicBezTo>
                  <a:cubicBezTo>
                    <a:pt x="57" y="176"/>
                    <a:pt x="84" y="227"/>
                    <a:pt x="94" y="246"/>
                  </a:cubicBezTo>
                  <a:cubicBezTo>
                    <a:pt x="104" y="264"/>
                    <a:pt x="110" y="295"/>
                    <a:pt x="112" y="308"/>
                  </a:cubicBezTo>
                  <a:cubicBezTo>
                    <a:pt x="113" y="314"/>
                    <a:pt x="135" y="532"/>
                    <a:pt x="159" y="778"/>
                  </a:cubicBezTo>
                  <a:cubicBezTo>
                    <a:pt x="404" y="753"/>
                    <a:pt x="404" y="753"/>
                    <a:pt x="404" y="753"/>
                  </a:cubicBezTo>
                  <a:cubicBezTo>
                    <a:pt x="352" y="436"/>
                    <a:pt x="320" y="247"/>
                    <a:pt x="328" y="242"/>
                  </a:cubicBezTo>
                </a:path>
              </a:pathLst>
            </a:custGeom>
            <a:solidFill>
              <a:srgbClr val="FF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311"/>
            <p:cNvSpPr>
              <a:spLocks/>
            </p:cNvSpPr>
            <p:nvPr/>
          </p:nvSpPr>
          <p:spPr bwMode="auto">
            <a:xfrm>
              <a:off x="6574431" y="5295140"/>
              <a:ext cx="303603" cy="185915"/>
            </a:xfrm>
            <a:custGeom>
              <a:avLst/>
              <a:gdLst>
                <a:gd name="T0" fmla="*/ 0 w 109"/>
                <a:gd name="T1" fmla="*/ 1 h 67"/>
                <a:gd name="T2" fmla="*/ 22 w 109"/>
                <a:gd name="T3" fmla="*/ 58 h 67"/>
                <a:gd name="T4" fmla="*/ 25 w 109"/>
                <a:gd name="T5" fmla="*/ 67 h 67"/>
                <a:gd name="T6" fmla="*/ 40 w 109"/>
                <a:gd name="T7" fmla="*/ 61 h 67"/>
                <a:gd name="T8" fmla="*/ 109 w 109"/>
                <a:gd name="T9" fmla="*/ 16 h 67"/>
                <a:gd name="T10" fmla="*/ 82 w 109"/>
                <a:gd name="T11" fmla="*/ 6 h 67"/>
                <a:gd name="T12" fmla="*/ 0 w 109"/>
                <a:gd name="T13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67">
                  <a:moveTo>
                    <a:pt x="0" y="1"/>
                  </a:moveTo>
                  <a:cubicBezTo>
                    <a:pt x="8" y="21"/>
                    <a:pt x="15" y="40"/>
                    <a:pt x="22" y="58"/>
                  </a:cubicBezTo>
                  <a:cubicBezTo>
                    <a:pt x="23" y="61"/>
                    <a:pt x="24" y="64"/>
                    <a:pt x="25" y="67"/>
                  </a:cubicBezTo>
                  <a:cubicBezTo>
                    <a:pt x="30" y="65"/>
                    <a:pt x="35" y="63"/>
                    <a:pt x="40" y="61"/>
                  </a:cubicBezTo>
                  <a:cubicBezTo>
                    <a:pt x="54" y="53"/>
                    <a:pt x="84" y="32"/>
                    <a:pt x="109" y="16"/>
                  </a:cubicBezTo>
                  <a:cubicBezTo>
                    <a:pt x="103" y="11"/>
                    <a:pt x="94" y="7"/>
                    <a:pt x="82" y="6"/>
                  </a:cubicBezTo>
                  <a:cubicBezTo>
                    <a:pt x="57" y="2"/>
                    <a:pt x="28" y="0"/>
                    <a:pt x="0" y="1"/>
                  </a:cubicBezTo>
                </a:path>
              </a:pathLst>
            </a:custGeom>
            <a:solidFill>
              <a:srgbClr val="FF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312"/>
            <p:cNvSpPr>
              <a:spLocks/>
            </p:cNvSpPr>
            <p:nvPr/>
          </p:nvSpPr>
          <p:spPr bwMode="auto">
            <a:xfrm>
              <a:off x="6574431" y="5296846"/>
              <a:ext cx="303603" cy="184209"/>
            </a:xfrm>
            <a:custGeom>
              <a:avLst/>
              <a:gdLst>
                <a:gd name="T0" fmla="*/ 14 w 109"/>
                <a:gd name="T1" fmla="*/ 0 h 66"/>
                <a:gd name="T2" fmla="*/ 14 w 109"/>
                <a:gd name="T3" fmla="*/ 0 h 66"/>
                <a:gd name="T4" fmla="*/ 0 w 109"/>
                <a:gd name="T5" fmla="*/ 0 h 66"/>
                <a:gd name="T6" fmla="*/ 22 w 109"/>
                <a:gd name="T7" fmla="*/ 57 h 66"/>
                <a:gd name="T8" fmla="*/ 25 w 109"/>
                <a:gd name="T9" fmla="*/ 66 h 66"/>
                <a:gd name="T10" fmla="*/ 40 w 109"/>
                <a:gd name="T11" fmla="*/ 60 h 66"/>
                <a:gd name="T12" fmla="*/ 109 w 109"/>
                <a:gd name="T13" fmla="*/ 15 h 66"/>
                <a:gd name="T14" fmla="*/ 82 w 109"/>
                <a:gd name="T15" fmla="*/ 5 h 66"/>
                <a:gd name="T16" fmla="*/ 82 w 109"/>
                <a:gd name="T17" fmla="*/ 5 h 66"/>
                <a:gd name="T18" fmla="*/ 82 w 109"/>
                <a:gd name="T19" fmla="*/ 4 h 66"/>
                <a:gd name="T20" fmla="*/ 81 w 109"/>
                <a:gd name="T21" fmla="*/ 4 h 66"/>
                <a:gd name="T22" fmla="*/ 81 w 109"/>
                <a:gd name="T23" fmla="*/ 4 h 66"/>
                <a:gd name="T24" fmla="*/ 81 w 109"/>
                <a:gd name="T25" fmla="*/ 4 h 66"/>
                <a:gd name="T26" fmla="*/ 14 w 109"/>
                <a:gd name="T2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66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0" y="0"/>
                    <a:pt x="5" y="0"/>
                    <a:pt x="0" y="0"/>
                  </a:cubicBezTo>
                  <a:cubicBezTo>
                    <a:pt x="8" y="20"/>
                    <a:pt x="15" y="39"/>
                    <a:pt x="22" y="57"/>
                  </a:cubicBezTo>
                  <a:cubicBezTo>
                    <a:pt x="23" y="60"/>
                    <a:pt x="24" y="63"/>
                    <a:pt x="25" y="66"/>
                  </a:cubicBezTo>
                  <a:cubicBezTo>
                    <a:pt x="30" y="64"/>
                    <a:pt x="35" y="62"/>
                    <a:pt x="40" y="60"/>
                  </a:cubicBezTo>
                  <a:cubicBezTo>
                    <a:pt x="54" y="52"/>
                    <a:pt x="84" y="31"/>
                    <a:pt x="109" y="15"/>
                  </a:cubicBezTo>
                  <a:cubicBezTo>
                    <a:pt x="103" y="10"/>
                    <a:pt x="94" y="6"/>
                    <a:pt x="82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5"/>
                    <a:pt x="82" y="5"/>
                    <a:pt x="82" y="4"/>
                  </a:cubicBezTo>
                  <a:cubicBezTo>
                    <a:pt x="82" y="4"/>
                    <a:pt x="81" y="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60" y="2"/>
                    <a:pt x="37" y="0"/>
                    <a:pt x="14" y="0"/>
                  </a:cubicBezTo>
                </a:path>
              </a:pathLst>
            </a:custGeom>
            <a:solidFill>
              <a:srgbClr val="F2B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313"/>
            <p:cNvSpPr>
              <a:spLocks/>
            </p:cNvSpPr>
            <p:nvPr/>
          </p:nvSpPr>
          <p:spPr bwMode="auto">
            <a:xfrm>
              <a:off x="6328819" y="5348015"/>
              <a:ext cx="571388" cy="610617"/>
            </a:xfrm>
            <a:custGeom>
              <a:avLst/>
              <a:gdLst>
                <a:gd name="T0" fmla="*/ 119 w 205"/>
                <a:gd name="T1" fmla="*/ 98 h 219"/>
                <a:gd name="T2" fmla="*/ 83 w 205"/>
                <a:gd name="T3" fmla="*/ 123 h 219"/>
                <a:gd name="T4" fmla="*/ 12 w 205"/>
                <a:gd name="T5" fmla="*/ 22 h 219"/>
                <a:gd name="T6" fmla="*/ 3 w 205"/>
                <a:gd name="T7" fmla="*/ 0 h 219"/>
                <a:gd name="T8" fmla="*/ 0 w 205"/>
                <a:gd name="T9" fmla="*/ 2 h 219"/>
                <a:gd name="T10" fmla="*/ 21 w 205"/>
                <a:gd name="T11" fmla="*/ 53 h 219"/>
                <a:gd name="T12" fmla="*/ 27 w 205"/>
                <a:gd name="T13" fmla="*/ 102 h 219"/>
                <a:gd name="T14" fmla="*/ 99 w 205"/>
                <a:gd name="T15" fmla="*/ 168 h 219"/>
                <a:gd name="T16" fmla="*/ 185 w 205"/>
                <a:gd name="T17" fmla="*/ 125 h 219"/>
                <a:gd name="T18" fmla="*/ 205 w 205"/>
                <a:gd name="T19" fmla="*/ 92 h 219"/>
                <a:gd name="T20" fmla="*/ 163 w 205"/>
                <a:gd name="T21" fmla="*/ 103 h 219"/>
                <a:gd name="T22" fmla="*/ 119 w 205"/>
                <a:gd name="T23" fmla="*/ 9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5" h="219">
                  <a:moveTo>
                    <a:pt x="119" y="98"/>
                  </a:moveTo>
                  <a:cubicBezTo>
                    <a:pt x="114" y="118"/>
                    <a:pt x="97" y="124"/>
                    <a:pt x="83" y="123"/>
                  </a:cubicBezTo>
                  <a:cubicBezTo>
                    <a:pt x="59" y="120"/>
                    <a:pt x="33" y="72"/>
                    <a:pt x="12" y="22"/>
                  </a:cubicBezTo>
                  <a:cubicBezTo>
                    <a:pt x="9" y="15"/>
                    <a:pt x="6" y="8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7" y="20"/>
                    <a:pt x="14" y="38"/>
                    <a:pt x="21" y="53"/>
                  </a:cubicBezTo>
                  <a:cubicBezTo>
                    <a:pt x="30" y="76"/>
                    <a:pt x="31" y="92"/>
                    <a:pt x="27" y="102"/>
                  </a:cubicBezTo>
                  <a:cubicBezTo>
                    <a:pt x="52" y="123"/>
                    <a:pt x="81" y="143"/>
                    <a:pt x="99" y="168"/>
                  </a:cubicBezTo>
                  <a:cubicBezTo>
                    <a:pt x="137" y="219"/>
                    <a:pt x="157" y="152"/>
                    <a:pt x="185" y="125"/>
                  </a:cubicBezTo>
                  <a:cubicBezTo>
                    <a:pt x="192" y="118"/>
                    <a:pt x="199" y="106"/>
                    <a:pt x="205" y="92"/>
                  </a:cubicBezTo>
                  <a:cubicBezTo>
                    <a:pt x="191" y="98"/>
                    <a:pt x="177" y="102"/>
                    <a:pt x="163" y="103"/>
                  </a:cubicBezTo>
                  <a:cubicBezTo>
                    <a:pt x="151" y="104"/>
                    <a:pt x="134" y="103"/>
                    <a:pt x="119" y="98"/>
                  </a:cubicBezTo>
                </a:path>
              </a:pathLst>
            </a:custGeom>
            <a:solidFill>
              <a:srgbClr val="FF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314"/>
            <p:cNvSpPr>
              <a:spLocks/>
            </p:cNvSpPr>
            <p:nvPr/>
          </p:nvSpPr>
          <p:spPr bwMode="auto">
            <a:xfrm>
              <a:off x="6328819" y="5348015"/>
              <a:ext cx="571388" cy="518513"/>
            </a:xfrm>
            <a:custGeom>
              <a:avLst/>
              <a:gdLst>
                <a:gd name="T0" fmla="*/ 3 w 205"/>
                <a:gd name="T1" fmla="*/ 0 h 186"/>
                <a:gd name="T2" fmla="*/ 3 w 205"/>
                <a:gd name="T3" fmla="*/ 0 h 186"/>
                <a:gd name="T4" fmla="*/ 0 w 205"/>
                <a:gd name="T5" fmla="*/ 2 h 186"/>
                <a:gd name="T6" fmla="*/ 21 w 205"/>
                <a:gd name="T7" fmla="*/ 53 h 186"/>
                <a:gd name="T8" fmla="*/ 29 w 205"/>
                <a:gd name="T9" fmla="*/ 88 h 186"/>
                <a:gd name="T10" fmla="*/ 27 w 205"/>
                <a:gd name="T11" fmla="*/ 102 h 186"/>
                <a:gd name="T12" fmla="*/ 99 w 205"/>
                <a:gd name="T13" fmla="*/ 168 h 186"/>
                <a:gd name="T14" fmla="*/ 126 w 205"/>
                <a:gd name="T15" fmla="*/ 186 h 186"/>
                <a:gd name="T16" fmla="*/ 185 w 205"/>
                <a:gd name="T17" fmla="*/ 125 h 186"/>
                <a:gd name="T18" fmla="*/ 205 w 205"/>
                <a:gd name="T19" fmla="*/ 92 h 186"/>
                <a:gd name="T20" fmla="*/ 163 w 205"/>
                <a:gd name="T21" fmla="*/ 103 h 186"/>
                <a:gd name="T22" fmla="*/ 154 w 205"/>
                <a:gd name="T23" fmla="*/ 104 h 186"/>
                <a:gd name="T24" fmla="*/ 119 w 205"/>
                <a:gd name="T25" fmla="*/ 98 h 186"/>
                <a:gd name="T26" fmla="*/ 86 w 205"/>
                <a:gd name="T27" fmla="*/ 123 h 186"/>
                <a:gd name="T28" fmla="*/ 83 w 205"/>
                <a:gd name="T29" fmla="*/ 123 h 186"/>
                <a:gd name="T30" fmla="*/ 12 w 205"/>
                <a:gd name="T31" fmla="*/ 22 h 186"/>
                <a:gd name="T32" fmla="*/ 3 w 205"/>
                <a:gd name="T3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5" h="186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7" y="20"/>
                    <a:pt x="14" y="38"/>
                    <a:pt x="21" y="53"/>
                  </a:cubicBezTo>
                  <a:cubicBezTo>
                    <a:pt x="27" y="68"/>
                    <a:pt x="29" y="79"/>
                    <a:pt x="29" y="88"/>
                  </a:cubicBezTo>
                  <a:cubicBezTo>
                    <a:pt x="29" y="94"/>
                    <a:pt x="28" y="98"/>
                    <a:pt x="27" y="102"/>
                  </a:cubicBezTo>
                  <a:cubicBezTo>
                    <a:pt x="52" y="123"/>
                    <a:pt x="81" y="143"/>
                    <a:pt x="99" y="168"/>
                  </a:cubicBezTo>
                  <a:cubicBezTo>
                    <a:pt x="109" y="181"/>
                    <a:pt x="118" y="186"/>
                    <a:pt x="126" y="186"/>
                  </a:cubicBezTo>
                  <a:cubicBezTo>
                    <a:pt x="148" y="186"/>
                    <a:pt x="164" y="145"/>
                    <a:pt x="185" y="125"/>
                  </a:cubicBezTo>
                  <a:cubicBezTo>
                    <a:pt x="192" y="118"/>
                    <a:pt x="199" y="106"/>
                    <a:pt x="205" y="92"/>
                  </a:cubicBezTo>
                  <a:cubicBezTo>
                    <a:pt x="191" y="98"/>
                    <a:pt x="177" y="102"/>
                    <a:pt x="163" y="103"/>
                  </a:cubicBezTo>
                  <a:cubicBezTo>
                    <a:pt x="160" y="103"/>
                    <a:pt x="157" y="104"/>
                    <a:pt x="154" y="104"/>
                  </a:cubicBezTo>
                  <a:cubicBezTo>
                    <a:pt x="143" y="104"/>
                    <a:pt x="130" y="102"/>
                    <a:pt x="119" y="98"/>
                  </a:cubicBezTo>
                  <a:cubicBezTo>
                    <a:pt x="114" y="116"/>
                    <a:pt x="100" y="123"/>
                    <a:pt x="86" y="123"/>
                  </a:cubicBezTo>
                  <a:cubicBezTo>
                    <a:pt x="85" y="123"/>
                    <a:pt x="84" y="123"/>
                    <a:pt x="83" y="123"/>
                  </a:cubicBezTo>
                  <a:cubicBezTo>
                    <a:pt x="59" y="120"/>
                    <a:pt x="33" y="72"/>
                    <a:pt x="12" y="22"/>
                  </a:cubicBezTo>
                  <a:cubicBezTo>
                    <a:pt x="9" y="15"/>
                    <a:pt x="6" y="8"/>
                    <a:pt x="3" y="0"/>
                  </a:cubicBezTo>
                </a:path>
              </a:pathLst>
            </a:custGeom>
            <a:solidFill>
              <a:srgbClr val="F2B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315"/>
            <p:cNvSpPr>
              <a:spLocks noEditPoints="1"/>
            </p:cNvSpPr>
            <p:nvPr/>
          </p:nvSpPr>
          <p:spPr bwMode="auto">
            <a:xfrm>
              <a:off x="6047389" y="4930134"/>
              <a:ext cx="1222941" cy="1086490"/>
            </a:xfrm>
            <a:custGeom>
              <a:avLst/>
              <a:gdLst>
                <a:gd name="T0" fmla="*/ 96 w 439"/>
                <a:gd name="T1" fmla="*/ 270 h 390"/>
                <a:gd name="T2" fmla="*/ 128 w 439"/>
                <a:gd name="T3" fmla="*/ 252 h 390"/>
                <a:gd name="T4" fmla="*/ 122 w 439"/>
                <a:gd name="T5" fmla="*/ 203 h 390"/>
                <a:gd name="T6" fmla="*/ 101 w 439"/>
                <a:gd name="T7" fmla="*/ 152 h 390"/>
                <a:gd name="T8" fmla="*/ 71 w 439"/>
                <a:gd name="T9" fmla="*/ 66 h 390"/>
                <a:gd name="T10" fmla="*/ 104 w 439"/>
                <a:gd name="T11" fmla="*/ 150 h 390"/>
                <a:gd name="T12" fmla="*/ 113 w 439"/>
                <a:gd name="T13" fmla="*/ 172 h 390"/>
                <a:gd name="T14" fmla="*/ 184 w 439"/>
                <a:gd name="T15" fmla="*/ 273 h 390"/>
                <a:gd name="T16" fmla="*/ 220 w 439"/>
                <a:gd name="T17" fmla="*/ 248 h 390"/>
                <a:gd name="T18" fmla="*/ 264 w 439"/>
                <a:gd name="T19" fmla="*/ 253 h 390"/>
                <a:gd name="T20" fmla="*/ 306 w 439"/>
                <a:gd name="T21" fmla="*/ 242 h 390"/>
                <a:gd name="T22" fmla="*/ 367 w 439"/>
                <a:gd name="T23" fmla="*/ 212 h 390"/>
                <a:gd name="T24" fmla="*/ 346 w 439"/>
                <a:gd name="T25" fmla="*/ 390 h 390"/>
                <a:gd name="T26" fmla="*/ 354 w 439"/>
                <a:gd name="T27" fmla="*/ 382 h 390"/>
                <a:gd name="T28" fmla="*/ 397 w 439"/>
                <a:gd name="T29" fmla="*/ 321 h 390"/>
                <a:gd name="T30" fmla="*/ 430 w 439"/>
                <a:gd name="T31" fmla="*/ 182 h 390"/>
                <a:gd name="T32" fmla="*/ 382 w 439"/>
                <a:gd name="T33" fmla="*/ 124 h 390"/>
                <a:gd name="T34" fmla="*/ 349 w 439"/>
                <a:gd name="T35" fmla="*/ 124 h 390"/>
                <a:gd name="T36" fmla="*/ 329 w 439"/>
                <a:gd name="T37" fmla="*/ 131 h 390"/>
                <a:gd name="T38" fmla="*/ 298 w 439"/>
                <a:gd name="T39" fmla="*/ 147 h 390"/>
                <a:gd name="T40" fmla="*/ 229 w 439"/>
                <a:gd name="T41" fmla="*/ 192 h 390"/>
                <a:gd name="T42" fmla="*/ 214 w 439"/>
                <a:gd name="T43" fmla="*/ 198 h 390"/>
                <a:gd name="T44" fmla="*/ 211 w 439"/>
                <a:gd name="T45" fmla="*/ 189 h 390"/>
                <a:gd name="T46" fmla="*/ 189 w 439"/>
                <a:gd name="T47" fmla="*/ 132 h 390"/>
                <a:gd name="T48" fmla="*/ 156 w 439"/>
                <a:gd name="T49" fmla="*/ 33 h 390"/>
                <a:gd name="T50" fmla="*/ 153 w 439"/>
                <a:gd name="T51" fmla="*/ 22 h 390"/>
                <a:gd name="T52" fmla="*/ 98 w 439"/>
                <a:gd name="T53" fmla="*/ 12 h 390"/>
                <a:gd name="T54" fmla="*/ 69 w 439"/>
                <a:gd name="T55" fmla="*/ 59 h 390"/>
                <a:gd name="T56" fmla="*/ 69 w 439"/>
                <a:gd name="T57" fmla="*/ 60 h 390"/>
                <a:gd name="T58" fmla="*/ 71 w 439"/>
                <a:gd name="T59" fmla="*/ 64 h 390"/>
                <a:gd name="T60" fmla="*/ 65 w 439"/>
                <a:gd name="T61" fmla="*/ 62 h 390"/>
                <a:gd name="T62" fmla="*/ 26 w 439"/>
                <a:gd name="T63" fmla="*/ 64 h 390"/>
                <a:gd name="T64" fmla="*/ 0 w 439"/>
                <a:gd name="T65" fmla="*/ 103 h 390"/>
                <a:gd name="T66" fmla="*/ 18 w 439"/>
                <a:gd name="T67" fmla="*/ 148 h 390"/>
                <a:gd name="T68" fmla="*/ 36 w 439"/>
                <a:gd name="T69" fmla="*/ 192 h 390"/>
                <a:gd name="T70" fmla="*/ 96 w 439"/>
                <a:gd name="T71" fmla="*/ 270 h 390"/>
                <a:gd name="T72" fmla="*/ 428 w 439"/>
                <a:gd name="T73" fmla="*/ 223 h 390"/>
                <a:gd name="T74" fmla="*/ 392 w 439"/>
                <a:gd name="T75" fmla="*/ 323 h 390"/>
                <a:gd name="T76" fmla="*/ 428 w 439"/>
                <a:gd name="T77" fmla="*/ 223 h 390"/>
                <a:gd name="T78" fmla="*/ 430 w 439"/>
                <a:gd name="T79" fmla="*/ 200 h 390"/>
                <a:gd name="T80" fmla="*/ 428 w 439"/>
                <a:gd name="T81" fmla="*/ 223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9" h="390">
                  <a:moveTo>
                    <a:pt x="96" y="270"/>
                  </a:moveTo>
                  <a:cubicBezTo>
                    <a:pt x="108" y="271"/>
                    <a:pt x="122" y="267"/>
                    <a:pt x="128" y="252"/>
                  </a:cubicBezTo>
                  <a:cubicBezTo>
                    <a:pt x="132" y="242"/>
                    <a:pt x="131" y="226"/>
                    <a:pt x="122" y="203"/>
                  </a:cubicBezTo>
                  <a:cubicBezTo>
                    <a:pt x="115" y="188"/>
                    <a:pt x="108" y="170"/>
                    <a:pt x="101" y="152"/>
                  </a:cubicBezTo>
                  <a:cubicBezTo>
                    <a:pt x="87" y="112"/>
                    <a:pt x="74" y="73"/>
                    <a:pt x="71" y="66"/>
                  </a:cubicBezTo>
                  <a:cubicBezTo>
                    <a:pt x="77" y="80"/>
                    <a:pt x="90" y="115"/>
                    <a:pt x="104" y="150"/>
                  </a:cubicBezTo>
                  <a:cubicBezTo>
                    <a:pt x="107" y="158"/>
                    <a:pt x="110" y="165"/>
                    <a:pt x="113" y="172"/>
                  </a:cubicBezTo>
                  <a:cubicBezTo>
                    <a:pt x="134" y="222"/>
                    <a:pt x="160" y="270"/>
                    <a:pt x="184" y="273"/>
                  </a:cubicBezTo>
                  <a:cubicBezTo>
                    <a:pt x="198" y="274"/>
                    <a:pt x="215" y="268"/>
                    <a:pt x="220" y="248"/>
                  </a:cubicBezTo>
                  <a:cubicBezTo>
                    <a:pt x="235" y="253"/>
                    <a:pt x="252" y="254"/>
                    <a:pt x="264" y="253"/>
                  </a:cubicBezTo>
                  <a:cubicBezTo>
                    <a:pt x="278" y="252"/>
                    <a:pt x="292" y="248"/>
                    <a:pt x="306" y="242"/>
                  </a:cubicBezTo>
                  <a:cubicBezTo>
                    <a:pt x="328" y="232"/>
                    <a:pt x="349" y="219"/>
                    <a:pt x="367" y="212"/>
                  </a:cubicBezTo>
                  <a:cubicBezTo>
                    <a:pt x="367" y="212"/>
                    <a:pt x="261" y="287"/>
                    <a:pt x="346" y="390"/>
                  </a:cubicBezTo>
                  <a:cubicBezTo>
                    <a:pt x="346" y="390"/>
                    <a:pt x="349" y="387"/>
                    <a:pt x="354" y="382"/>
                  </a:cubicBezTo>
                  <a:cubicBezTo>
                    <a:pt x="364" y="372"/>
                    <a:pt x="381" y="351"/>
                    <a:pt x="397" y="321"/>
                  </a:cubicBezTo>
                  <a:cubicBezTo>
                    <a:pt x="419" y="281"/>
                    <a:pt x="439" y="221"/>
                    <a:pt x="430" y="182"/>
                  </a:cubicBezTo>
                  <a:cubicBezTo>
                    <a:pt x="419" y="133"/>
                    <a:pt x="400" y="127"/>
                    <a:pt x="382" y="124"/>
                  </a:cubicBezTo>
                  <a:cubicBezTo>
                    <a:pt x="372" y="122"/>
                    <a:pt x="364" y="120"/>
                    <a:pt x="349" y="124"/>
                  </a:cubicBezTo>
                  <a:cubicBezTo>
                    <a:pt x="343" y="126"/>
                    <a:pt x="337" y="128"/>
                    <a:pt x="329" y="131"/>
                  </a:cubicBezTo>
                  <a:cubicBezTo>
                    <a:pt x="321" y="134"/>
                    <a:pt x="311" y="140"/>
                    <a:pt x="298" y="147"/>
                  </a:cubicBezTo>
                  <a:cubicBezTo>
                    <a:pt x="273" y="163"/>
                    <a:pt x="243" y="184"/>
                    <a:pt x="229" y="192"/>
                  </a:cubicBezTo>
                  <a:cubicBezTo>
                    <a:pt x="224" y="194"/>
                    <a:pt x="219" y="196"/>
                    <a:pt x="214" y="198"/>
                  </a:cubicBezTo>
                  <a:cubicBezTo>
                    <a:pt x="213" y="195"/>
                    <a:pt x="212" y="192"/>
                    <a:pt x="211" y="189"/>
                  </a:cubicBezTo>
                  <a:cubicBezTo>
                    <a:pt x="204" y="171"/>
                    <a:pt x="197" y="152"/>
                    <a:pt x="189" y="132"/>
                  </a:cubicBezTo>
                  <a:cubicBezTo>
                    <a:pt x="175" y="92"/>
                    <a:pt x="162" y="52"/>
                    <a:pt x="156" y="33"/>
                  </a:cubicBezTo>
                  <a:cubicBezTo>
                    <a:pt x="154" y="26"/>
                    <a:pt x="153" y="22"/>
                    <a:pt x="153" y="22"/>
                  </a:cubicBezTo>
                  <a:cubicBezTo>
                    <a:pt x="153" y="22"/>
                    <a:pt x="128" y="0"/>
                    <a:pt x="98" y="12"/>
                  </a:cubicBezTo>
                  <a:cubicBezTo>
                    <a:pt x="68" y="23"/>
                    <a:pt x="70" y="50"/>
                    <a:pt x="69" y="59"/>
                  </a:cubicBezTo>
                  <a:cubicBezTo>
                    <a:pt x="69" y="59"/>
                    <a:pt x="69" y="60"/>
                    <a:pt x="69" y="60"/>
                  </a:cubicBezTo>
                  <a:cubicBezTo>
                    <a:pt x="70" y="61"/>
                    <a:pt x="70" y="62"/>
                    <a:pt x="71" y="64"/>
                  </a:cubicBezTo>
                  <a:cubicBezTo>
                    <a:pt x="71" y="64"/>
                    <a:pt x="69" y="63"/>
                    <a:pt x="65" y="62"/>
                  </a:cubicBezTo>
                  <a:cubicBezTo>
                    <a:pt x="58" y="60"/>
                    <a:pt x="44" y="58"/>
                    <a:pt x="26" y="64"/>
                  </a:cubicBezTo>
                  <a:cubicBezTo>
                    <a:pt x="0" y="74"/>
                    <a:pt x="1" y="95"/>
                    <a:pt x="0" y="103"/>
                  </a:cubicBezTo>
                  <a:cubicBezTo>
                    <a:pt x="0" y="103"/>
                    <a:pt x="8" y="123"/>
                    <a:pt x="18" y="148"/>
                  </a:cubicBezTo>
                  <a:cubicBezTo>
                    <a:pt x="24" y="162"/>
                    <a:pt x="30" y="178"/>
                    <a:pt x="36" y="192"/>
                  </a:cubicBezTo>
                  <a:cubicBezTo>
                    <a:pt x="53" y="231"/>
                    <a:pt x="76" y="269"/>
                    <a:pt x="96" y="270"/>
                  </a:cubicBezTo>
                  <a:close/>
                  <a:moveTo>
                    <a:pt x="428" y="223"/>
                  </a:moveTo>
                  <a:cubicBezTo>
                    <a:pt x="418" y="271"/>
                    <a:pt x="401" y="305"/>
                    <a:pt x="392" y="323"/>
                  </a:cubicBezTo>
                  <a:cubicBezTo>
                    <a:pt x="401" y="305"/>
                    <a:pt x="418" y="271"/>
                    <a:pt x="428" y="223"/>
                  </a:cubicBezTo>
                  <a:cubicBezTo>
                    <a:pt x="430" y="215"/>
                    <a:pt x="430" y="207"/>
                    <a:pt x="430" y="200"/>
                  </a:cubicBezTo>
                  <a:cubicBezTo>
                    <a:pt x="430" y="207"/>
                    <a:pt x="430" y="215"/>
                    <a:pt x="428" y="223"/>
                  </a:cubicBezTo>
                  <a:close/>
                </a:path>
              </a:pathLst>
            </a:custGeom>
            <a:solidFill>
              <a:srgbClr val="FFC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316"/>
            <p:cNvSpPr>
              <a:spLocks/>
            </p:cNvSpPr>
            <p:nvPr/>
          </p:nvSpPr>
          <p:spPr bwMode="auto">
            <a:xfrm>
              <a:off x="6407279" y="6512964"/>
              <a:ext cx="958567" cy="1874494"/>
            </a:xfrm>
            <a:custGeom>
              <a:avLst/>
              <a:gdLst>
                <a:gd name="T0" fmla="*/ 344 w 344"/>
                <a:gd name="T1" fmla="*/ 645 h 673"/>
                <a:gd name="T2" fmla="*/ 247 w 344"/>
                <a:gd name="T3" fmla="*/ 0 h 673"/>
                <a:gd name="T4" fmla="*/ 0 w 344"/>
                <a:gd name="T5" fmla="*/ 25 h 673"/>
                <a:gd name="T6" fmla="*/ 70 w 344"/>
                <a:gd name="T7" fmla="*/ 673 h 673"/>
                <a:gd name="T8" fmla="*/ 344 w 344"/>
                <a:gd name="T9" fmla="*/ 645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673">
                  <a:moveTo>
                    <a:pt x="344" y="645"/>
                  </a:moveTo>
                  <a:cubicBezTo>
                    <a:pt x="247" y="0"/>
                    <a:pt x="247" y="0"/>
                    <a:pt x="247" y="0"/>
                  </a:cubicBezTo>
                  <a:cubicBezTo>
                    <a:pt x="185" y="30"/>
                    <a:pt x="0" y="25"/>
                    <a:pt x="0" y="25"/>
                  </a:cubicBezTo>
                  <a:cubicBezTo>
                    <a:pt x="70" y="673"/>
                    <a:pt x="70" y="673"/>
                    <a:pt x="70" y="673"/>
                  </a:cubicBezTo>
                  <a:cubicBezTo>
                    <a:pt x="344" y="645"/>
                    <a:pt x="344" y="645"/>
                    <a:pt x="344" y="64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317"/>
            <p:cNvSpPr>
              <a:spLocks/>
            </p:cNvSpPr>
            <p:nvPr/>
          </p:nvSpPr>
          <p:spPr bwMode="auto">
            <a:xfrm>
              <a:off x="6484032" y="6523198"/>
              <a:ext cx="588445" cy="59698"/>
            </a:xfrm>
            <a:custGeom>
              <a:avLst/>
              <a:gdLst>
                <a:gd name="T0" fmla="*/ 211 w 211"/>
                <a:gd name="T1" fmla="*/ 0 h 21"/>
                <a:gd name="T2" fmla="*/ 194 w 211"/>
                <a:gd name="T3" fmla="*/ 2 h 21"/>
                <a:gd name="T4" fmla="*/ 87 w 211"/>
                <a:gd name="T5" fmla="*/ 16 h 21"/>
                <a:gd name="T6" fmla="*/ 0 w 211"/>
                <a:gd name="T7" fmla="*/ 21 h 21"/>
                <a:gd name="T8" fmla="*/ 1 w 211"/>
                <a:gd name="T9" fmla="*/ 21 h 21"/>
                <a:gd name="T10" fmla="*/ 211 w 21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21">
                  <a:moveTo>
                    <a:pt x="211" y="0"/>
                  </a:moveTo>
                  <a:cubicBezTo>
                    <a:pt x="207" y="0"/>
                    <a:pt x="201" y="1"/>
                    <a:pt x="194" y="2"/>
                  </a:cubicBezTo>
                  <a:cubicBezTo>
                    <a:pt x="162" y="10"/>
                    <a:pt x="126" y="12"/>
                    <a:pt x="87" y="16"/>
                  </a:cubicBezTo>
                  <a:cubicBezTo>
                    <a:pt x="43" y="20"/>
                    <a:pt x="16" y="21"/>
                    <a:pt x="0" y="21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53" y="21"/>
                    <a:pt x="160" y="19"/>
                    <a:pt x="211" y="0"/>
                  </a:cubicBezTo>
                </a:path>
              </a:pathLst>
            </a:custGeom>
            <a:solidFill>
              <a:srgbClr val="FFA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318"/>
            <p:cNvSpPr>
              <a:spLocks noEditPoints="1"/>
            </p:cNvSpPr>
            <p:nvPr/>
          </p:nvSpPr>
          <p:spPr bwMode="auto">
            <a:xfrm>
              <a:off x="6376577" y="6526609"/>
              <a:ext cx="782887" cy="281430"/>
            </a:xfrm>
            <a:custGeom>
              <a:avLst/>
              <a:gdLst>
                <a:gd name="T0" fmla="*/ 11 w 281"/>
                <a:gd name="T1" fmla="*/ 20 h 101"/>
                <a:gd name="T2" fmla="*/ 5 w 281"/>
                <a:gd name="T3" fmla="*/ 23 h 101"/>
                <a:gd name="T4" fmla="*/ 7 w 281"/>
                <a:gd name="T5" fmla="*/ 68 h 101"/>
                <a:gd name="T6" fmla="*/ 19 w 281"/>
                <a:gd name="T7" fmla="*/ 101 h 101"/>
                <a:gd name="T8" fmla="*/ 11 w 281"/>
                <a:gd name="T9" fmla="*/ 20 h 101"/>
                <a:gd name="T10" fmla="*/ 259 w 281"/>
                <a:gd name="T11" fmla="*/ 0 h 101"/>
                <a:gd name="T12" fmla="*/ 270 w 281"/>
                <a:gd name="T13" fmla="*/ 74 h 101"/>
                <a:gd name="T14" fmla="*/ 273 w 281"/>
                <a:gd name="T15" fmla="*/ 48 h 101"/>
                <a:gd name="T16" fmla="*/ 259 w 28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101">
                  <a:moveTo>
                    <a:pt x="11" y="20"/>
                  </a:moveTo>
                  <a:cubicBezTo>
                    <a:pt x="9" y="21"/>
                    <a:pt x="7" y="22"/>
                    <a:pt x="5" y="23"/>
                  </a:cubicBezTo>
                  <a:cubicBezTo>
                    <a:pt x="0" y="27"/>
                    <a:pt x="4" y="40"/>
                    <a:pt x="7" y="68"/>
                  </a:cubicBezTo>
                  <a:cubicBezTo>
                    <a:pt x="9" y="87"/>
                    <a:pt x="7" y="97"/>
                    <a:pt x="19" y="101"/>
                  </a:cubicBezTo>
                  <a:cubicBezTo>
                    <a:pt x="11" y="20"/>
                    <a:pt x="11" y="20"/>
                    <a:pt x="11" y="20"/>
                  </a:cubicBezTo>
                  <a:moveTo>
                    <a:pt x="259" y="0"/>
                  </a:moveTo>
                  <a:cubicBezTo>
                    <a:pt x="270" y="74"/>
                    <a:pt x="270" y="74"/>
                    <a:pt x="270" y="74"/>
                  </a:cubicBezTo>
                  <a:cubicBezTo>
                    <a:pt x="281" y="69"/>
                    <a:pt x="278" y="64"/>
                    <a:pt x="273" y="48"/>
                  </a:cubicBezTo>
                  <a:cubicBezTo>
                    <a:pt x="268" y="29"/>
                    <a:pt x="276" y="5"/>
                    <a:pt x="259" y="0"/>
                  </a:cubicBezTo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319"/>
            <p:cNvSpPr>
              <a:spLocks/>
            </p:cNvSpPr>
            <p:nvPr/>
          </p:nvSpPr>
          <p:spPr bwMode="auto">
            <a:xfrm>
              <a:off x="6407279" y="6523198"/>
              <a:ext cx="721484" cy="293369"/>
            </a:xfrm>
            <a:custGeom>
              <a:avLst/>
              <a:gdLst>
                <a:gd name="T0" fmla="*/ 240 w 259"/>
                <a:gd name="T1" fmla="*/ 0 h 105"/>
                <a:gd name="T2" fmla="*/ 239 w 259"/>
                <a:gd name="T3" fmla="*/ 0 h 105"/>
                <a:gd name="T4" fmla="*/ 29 w 259"/>
                <a:gd name="T5" fmla="*/ 21 h 105"/>
                <a:gd name="T6" fmla="*/ 28 w 259"/>
                <a:gd name="T7" fmla="*/ 21 h 105"/>
                <a:gd name="T8" fmla="*/ 20 w 259"/>
                <a:gd name="T9" fmla="*/ 21 h 105"/>
                <a:gd name="T10" fmla="*/ 12 w 259"/>
                <a:gd name="T11" fmla="*/ 21 h 105"/>
                <a:gd name="T12" fmla="*/ 7 w 259"/>
                <a:gd name="T13" fmla="*/ 21 h 105"/>
                <a:gd name="T14" fmla="*/ 0 w 259"/>
                <a:gd name="T15" fmla="*/ 21 h 105"/>
                <a:gd name="T16" fmla="*/ 8 w 259"/>
                <a:gd name="T17" fmla="*/ 102 h 105"/>
                <a:gd name="T18" fmla="*/ 40 w 259"/>
                <a:gd name="T19" fmla="*/ 105 h 105"/>
                <a:gd name="T20" fmla="*/ 41 w 259"/>
                <a:gd name="T21" fmla="*/ 105 h 105"/>
                <a:gd name="T22" fmla="*/ 230 w 259"/>
                <a:gd name="T23" fmla="*/ 85 h 105"/>
                <a:gd name="T24" fmla="*/ 259 w 259"/>
                <a:gd name="T25" fmla="*/ 75 h 105"/>
                <a:gd name="T26" fmla="*/ 248 w 259"/>
                <a:gd name="T27" fmla="*/ 1 h 105"/>
                <a:gd name="T28" fmla="*/ 240 w 259"/>
                <a:gd name="T2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9" h="105">
                  <a:moveTo>
                    <a:pt x="240" y="0"/>
                  </a:moveTo>
                  <a:cubicBezTo>
                    <a:pt x="240" y="0"/>
                    <a:pt x="239" y="0"/>
                    <a:pt x="239" y="0"/>
                  </a:cubicBezTo>
                  <a:cubicBezTo>
                    <a:pt x="188" y="19"/>
                    <a:pt x="81" y="21"/>
                    <a:pt x="29" y="21"/>
                  </a:cubicBezTo>
                  <a:cubicBezTo>
                    <a:pt x="29" y="21"/>
                    <a:pt x="28" y="21"/>
                    <a:pt x="28" y="21"/>
                  </a:cubicBezTo>
                  <a:cubicBezTo>
                    <a:pt x="25" y="21"/>
                    <a:pt x="22" y="21"/>
                    <a:pt x="20" y="21"/>
                  </a:cubicBezTo>
                  <a:cubicBezTo>
                    <a:pt x="17" y="21"/>
                    <a:pt x="14" y="21"/>
                    <a:pt x="12" y="21"/>
                  </a:cubicBezTo>
                  <a:cubicBezTo>
                    <a:pt x="10" y="21"/>
                    <a:pt x="8" y="21"/>
                    <a:pt x="7" y="21"/>
                  </a:cubicBezTo>
                  <a:cubicBezTo>
                    <a:pt x="4" y="21"/>
                    <a:pt x="1" y="21"/>
                    <a:pt x="0" y="21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15" y="104"/>
                    <a:pt x="24" y="105"/>
                    <a:pt x="40" y="105"/>
                  </a:cubicBezTo>
                  <a:cubicBezTo>
                    <a:pt x="40" y="105"/>
                    <a:pt x="40" y="105"/>
                    <a:pt x="41" y="105"/>
                  </a:cubicBezTo>
                  <a:cubicBezTo>
                    <a:pt x="87" y="105"/>
                    <a:pt x="188" y="98"/>
                    <a:pt x="230" y="85"/>
                  </a:cubicBezTo>
                  <a:cubicBezTo>
                    <a:pt x="244" y="81"/>
                    <a:pt x="254" y="78"/>
                    <a:pt x="259" y="75"/>
                  </a:cubicBezTo>
                  <a:cubicBezTo>
                    <a:pt x="248" y="1"/>
                    <a:pt x="248" y="1"/>
                    <a:pt x="248" y="1"/>
                  </a:cubicBezTo>
                  <a:cubicBezTo>
                    <a:pt x="246" y="0"/>
                    <a:pt x="243" y="0"/>
                    <a:pt x="240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320"/>
            <p:cNvSpPr>
              <a:spLocks/>
            </p:cNvSpPr>
            <p:nvPr/>
          </p:nvSpPr>
          <p:spPr bwMode="auto">
            <a:xfrm>
              <a:off x="6376577" y="6451561"/>
              <a:ext cx="788003" cy="320659"/>
            </a:xfrm>
            <a:custGeom>
              <a:avLst/>
              <a:gdLst>
                <a:gd name="T0" fmla="*/ 5 w 283"/>
                <a:gd name="T1" fmla="*/ 34 h 115"/>
                <a:gd name="T2" fmla="*/ 7 w 283"/>
                <a:gd name="T3" fmla="*/ 79 h 115"/>
                <a:gd name="T4" fmla="*/ 51 w 283"/>
                <a:gd name="T5" fmla="*/ 115 h 115"/>
                <a:gd name="T6" fmla="*/ 241 w 283"/>
                <a:gd name="T7" fmla="*/ 95 h 115"/>
                <a:gd name="T8" fmla="*/ 273 w 283"/>
                <a:gd name="T9" fmla="*/ 59 h 115"/>
                <a:gd name="T10" fmla="*/ 233 w 283"/>
                <a:gd name="T11" fmla="*/ 12 h 115"/>
                <a:gd name="T12" fmla="*/ 126 w 283"/>
                <a:gd name="T13" fmla="*/ 26 h 115"/>
                <a:gd name="T14" fmla="*/ 5 w 283"/>
                <a:gd name="T15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3" h="115">
                  <a:moveTo>
                    <a:pt x="5" y="34"/>
                  </a:moveTo>
                  <a:cubicBezTo>
                    <a:pt x="0" y="38"/>
                    <a:pt x="4" y="51"/>
                    <a:pt x="7" y="79"/>
                  </a:cubicBezTo>
                  <a:cubicBezTo>
                    <a:pt x="10" y="108"/>
                    <a:pt x="5" y="115"/>
                    <a:pt x="51" y="115"/>
                  </a:cubicBezTo>
                  <a:cubicBezTo>
                    <a:pt x="96" y="115"/>
                    <a:pt x="199" y="108"/>
                    <a:pt x="241" y="95"/>
                  </a:cubicBezTo>
                  <a:cubicBezTo>
                    <a:pt x="282" y="83"/>
                    <a:pt x="281" y="84"/>
                    <a:pt x="273" y="59"/>
                  </a:cubicBezTo>
                  <a:cubicBezTo>
                    <a:pt x="266" y="34"/>
                    <a:pt x="283" y="0"/>
                    <a:pt x="233" y="12"/>
                  </a:cubicBezTo>
                  <a:cubicBezTo>
                    <a:pt x="201" y="20"/>
                    <a:pt x="165" y="22"/>
                    <a:pt x="126" y="26"/>
                  </a:cubicBezTo>
                  <a:cubicBezTo>
                    <a:pt x="10" y="36"/>
                    <a:pt x="16" y="27"/>
                    <a:pt x="5" y="34"/>
                  </a:cubicBezTo>
                  <a:close/>
                </a:path>
              </a:pathLst>
            </a:custGeom>
            <a:solidFill>
              <a:srgbClr val="FFF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70673" y="3393358"/>
            <a:ext cx="1257053" cy="4496054"/>
            <a:chOff x="2470673" y="3393358"/>
            <a:chExt cx="1257053" cy="4496054"/>
          </a:xfrm>
        </p:grpSpPr>
        <p:sp>
          <p:nvSpPr>
            <p:cNvPr id="257" name="Freeform 355"/>
            <p:cNvSpPr>
              <a:spLocks/>
            </p:cNvSpPr>
            <p:nvPr/>
          </p:nvSpPr>
          <p:spPr bwMode="auto">
            <a:xfrm>
              <a:off x="2479201" y="3393358"/>
              <a:ext cx="1248525" cy="1112074"/>
            </a:xfrm>
            <a:custGeom>
              <a:avLst/>
              <a:gdLst>
                <a:gd name="T0" fmla="*/ 192 w 448"/>
                <a:gd name="T1" fmla="*/ 393 h 399"/>
                <a:gd name="T2" fmla="*/ 366 w 448"/>
                <a:gd name="T3" fmla="*/ 321 h 399"/>
                <a:gd name="T4" fmla="*/ 433 w 448"/>
                <a:gd name="T5" fmla="*/ 231 h 399"/>
                <a:gd name="T6" fmla="*/ 429 w 448"/>
                <a:gd name="T7" fmla="*/ 248 h 399"/>
                <a:gd name="T8" fmla="*/ 415 w 448"/>
                <a:gd name="T9" fmla="*/ 40 h 399"/>
                <a:gd name="T10" fmla="*/ 356 w 448"/>
                <a:gd name="T11" fmla="*/ 6 h 399"/>
                <a:gd name="T12" fmla="*/ 316 w 448"/>
                <a:gd name="T13" fmla="*/ 25 h 399"/>
                <a:gd name="T14" fmla="*/ 267 w 448"/>
                <a:gd name="T15" fmla="*/ 3 h 399"/>
                <a:gd name="T16" fmla="*/ 220 w 448"/>
                <a:gd name="T17" fmla="*/ 34 h 399"/>
                <a:gd name="T18" fmla="*/ 211 w 448"/>
                <a:gd name="T19" fmla="*/ 35 h 399"/>
                <a:gd name="T20" fmla="*/ 164 w 448"/>
                <a:gd name="T21" fmla="*/ 17 h 399"/>
                <a:gd name="T22" fmla="*/ 122 w 448"/>
                <a:gd name="T23" fmla="*/ 39 h 399"/>
                <a:gd name="T24" fmla="*/ 108 w 448"/>
                <a:gd name="T25" fmla="*/ 40 h 399"/>
                <a:gd name="T26" fmla="*/ 72 w 448"/>
                <a:gd name="T27" fmla="*/ 25 h 399"/>
                <a:gd name="T28" fmla="*/ 3 w 448"/>
                <a:gd name="T29" fmla="*/ 107 h 399"/>
                <a:gd name="T30" fmla="*/ 0 w 448"/>
                <a:gd name="T31" fmla="*/ 119 h 399"/>
                <a:gd name="T32" fmla="*/ 14 w 448"/>
                <a:gd name="T33" fmla="*/ 191 h 399"/>
                <a:gd name="T34" fmla="*/ 192 w 448"/>
                <a:gd name="T35" fmla="*/ 39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8" h="399">
                  <a:moveTo>
                    <a:pt x="192" y="393"/>
                  </a:moveTo>
                  <a:cubicBezTo>
                    <a:pt x="257" y="399"/>
                    <a:pt x="318" y="362"/>
                    <a:pt x="366" y="321"/>
                  </a:cubicBezTo>
                  <a:cubicBezTo>
                    <a:pt x="395" y="296"/>
                    <a:pt x="416" y="265"/>
                    <a:pt x="433" y="231"/>
                  </a:cubicBezTo>
                  <a:cubicBezTo>
                    <a:pt x="432" y="237"/>
                    <a:pt x="430" y="242"/>
                    <a:pt x="429" y="248"/>
                  </a:cubicBezTo>
                  <a:cubicBezTo>
                    <a:pt x="448" y="174"/>
                    <a:pt x="446" y="101"/>
                    <a:pt x="415" y="40"/>
                  </a:cubicBezTo>
                  <a:cubicBezTo>
                    <a:pt x="401" y="10"/>
                    <a:pt x="377" y="4"/>
                    <a:pt x="356" y="6"/>
                  </a:cubicBezTo>
                  <a:cubicBezTo>
                    <a:pt x="336" y="8"/>
                    <a:pt x="325" y="14"/>
                    <a:pt x="316" y="25"/>
                  </a:cubicBezTo>
                  <a:cubicBezTo>
                    <a:pt x="306" y="11"/>
                    <a:pt x="290" y="0"/>
                    <a:pt x="267" y="3"/>
                  </a:cubicBezTo>
                  <a:cubicBezTo>
                    <a:pt x="241" y="5"/>
                    <a:pt x="229" y="15"/>
                    <a:pt x="220" y="34"/>
                  </a:cubicBezTo>
                  <a:cubicBezTo>
                    <a:pt x="217" y="35"/>
                    <a:pt x="214" y="35"/>
                    <a:pt x="211" y="35"/>
                  </a:cubicBezTo>
                  <a:cubicBezTo>
                    <a:pt x="200" y="25"/>
                    <a:pt x="185" y="15"/>
                    <a:pt x="164" y="17"/>
                  </a:cubicBezTo>
                  <a:cubicBezTo>
                    <a:pt x="142" y="19"/>
                    <a:pt x="131" y="28"/>
                    <a:pt x="122" y="39"/>
                  </a:cubicBezTo>
                  <a:cubicBezTo>
                    <a:pt x="117" y="39"/>
                    <a:pt x="113" y="39"/>
                    <a:pt x="108" y="40"/>
                  </a:cubicBezTo>
                  <a:cubicBezTo>
                    <a:pt x="99" y="35"/>
                    <a:pt x="87" y="24"/>
                    <a:pt x="72" y="25"/>
                  </a:cubicBezTo>
                  <a:cubicBezTo>
                    <a:pt x="20" y="27"/>
                    <a:pt x="9" y="88"/>
                    <a:pt x="3" y="107"/>
                  </a:cubicBezTo>
                  <a:cubicBezTo>
                    <a:pt x="2" y="111"/>
                    <a:pt x="1" y="115"/>
                    <a:pt x="0" y="119"/>
                  </a:cubicBezTo>
                  <a:cubicBezTo>
                    <a:pt x="3" y="144"/>
                    <a:pt x="9" y="169"/>
                    <a:pt x="14" y="191"/>
                  </a:cubicBezTo>
                  <a:cubicBezTo>
                    <a:pt x="39" y="283"/>
                    <a:pt x="84" y="384"/>
                    <a:pt x="192" y="393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360"/>
            <p:cNvSpPr>
              <a:spLocks/>
            </p:cNvSpPr>
            <p:nvPr/>
          </p:nvSpPr>
          <p:spPr bwMode="auto">
            <a:xfrm>
              <a:off x="2470673" y="3725956"/>
              <a:ext cx="1229763" cy="4160045"/>
            </a:xfrm>
            <a:custGeom>
              <a:avLst/>
              <a:gdLst>
                <a:gd name="T0" fmla="*/ 330 w 441"/>
                <a:gd name="T1" fmla="*/ 319 h 1493"/>
                <a:gd name="T2" fmla="*/ 382 w 441"/>
                <a:gd name="T3" fmla="*/ 253 h 1493"/>
                <a:gd name="T4" fmla="*/ 390 w 441"/>
                <a:gd name="T5" fmla="*/ 237 h 1493"/>
                <a:gd name="T6" fmla="*/ 392 w 441"/>
                <a:gd name="T7" fmla="*/ 234 h 1493"/>
                <a:gd name="T8" fmla="*/ 399 w 441"/>
                <a:gd name="T9" fmla="*/ 219 h 1493"/>
                <a:gd name="T10" fmla="*/ 401 w 441"/>
                <a:gd name="T11" fmla="*/ 217 h 1493"/>
                <a:gd name="T12" fmla="*/ 407 w 441"/>
                <a:gd name="T13" fmla="*/ 201 h 1493"/>
                <a:gd name="T14" fmla="*/ 408 w 441"/>
                <a:gd name="T15" fmla="*/ 201 h 1493"/>
                <a:gd name="T16" fmla="*/ 414 w 441"/>
                <a:gd name="T17" fmla="*/ 184 h 1493"/>
                <a:gd name="T18" fmla="*/ 415 w 441"/>
                <a:gd name="T19" fmla="*/ 182 h 1493"/>
                <a:gd name="T20" fmla="*/ 421 w 441"/>
                <a:gd name="T21" fmla="*/ 166 h 1493"/>
                <a:gd name="T22" fmla="*/ 422 w 441"/>
                <a:gd name="T23" fmla="*/ 164 h 1493"/>
                <a:gd name="T24" fmla="*/ 427 w 441"/>
                <a:gd name="T25" fmla="*/ 148 h 1493"/>
                <a:gd name="T26" fmla="*/ 427 w 441"/>
                <a:gd name="T27" fmla="*/ 147 h 1493"/>
                <a:gd name="T28" fmla="*/ 432 w 441"/>
                <a:gd name="T29" fmla="*/ 131 h 1493"/>
                <a:gd name="T30" fmla="*/ 432 w 441"/>
                <a:gd name="T31" fmla="*/ 129 h 1493"/>
                <a:gd name="T32" fmla="*/ 436 w 441"/>
                <a:gd name="T33" fmla="*/ 112 h 1493"/>
                <a:gd name="T34" fmla="*/ 369 w 441"/>
                <a:gd name="T35" fmla="*/ 202 h 1493"/>
                <a:gd name="T36" fmla="*/ 195 w 441"/>
                <a:gd name="T37" fmla="*/ 274 h 1493"/>
                <a:gd name="T38" fmla="*/ 17 w 441"/>
                <a:gd name="T39" fmla="*/ 73 h 1493"/>
                <a:gd name="T40" fmla="*/ 3 w 441"/>
                <a:gd name="T41" fmla="*/ 1 h 1493"/>
                <a:gd name="T42" fmla="*/ 4 w 441"/>
                <a:gd name="T43" fmla="*/ 1 h 1493"/>
                <a:gd name="T44" fmla="*/ 4 w 441"/>
                <a:gd name="T45" fmla="*/ 0 h 1493"/>
                <a:gd name="T46" fmla="*/ 2 w 441"/>
                <a:gd name="T47" fmla="*/ 5 h 1493"/>
                <a:gd name="T48" fmla="*/ 2 w 441"/>
                <a:gd name="T49" fmla="*/ 6 h 1493"/>
                <a:gd name="T50" fmla="*/ 1 w 441"/>
                <a:gd name="T51" fmla="*/ 12 h 1493"/>
                <a:gd name="T52" fmla="*/ 1 w 441"/>
                <a:gd name="T53" fmla="*/ 13 h 1493"/>
                <a:gd name="T54" fmla="*/ 0 w 441"/>
                <a:gd name="T55" fmla="*/ 19 h 1493"/>
                <a:gd name="T56" fmla="*/ 0 w 441"/>
                <a:gd name="T57" fmla="*/ 21 h 1493"/>
                <a:gd name="T58" fmla="*/ 0 w 441"/>
                <a:gd name="T59" fmla="*/ 26 h 1493"/>
                <a:gd name="T60" fmla="*/ 0 w 441"/>
                <a:gd name="T61" fmla="*/ 28 h 1493"/>
                <a:gd name="T62" fmla="*/ 0 w 441"/>
                <a:gd name="T63" fmla="*/ 34 h 1493"/>
                <a:gd name="T64" fmla="*/ 0 w 441"/>
                <a:gd name="T65" fmla="*/ 35 h 1493"/>
                <a:gd name="T66" fmla="*/ 1 w 441"/>
                <a:gd name="T67" fmla="*/ 57 h 1493"/>
                <a:gd name="T68" fmla="*/ 1 w 441"/>
                <a:gd name="T69" fmla="*/ 58 h 1493"/>
                <a:gd name="T70" fmla="*/ 1 w 441"/>
                <a:gd name="T71" fmla="*/ 64 h 1493"/>
                <a:gd name="T72" fmla="*/ 2 w 441"/>
                <a:gd name="T73" fmla="*/ 67 h 1493"/>
                <a:gd name="T74" fmla="*/ 2 w 441"/>
                <a:gd name="T75" fmla="*/ 72 h 1493"/>
                <a:gd name="T76" fmla="*/ 3 w 441"/>
                <a:gd name="T77" fmla="*/ 77 h 1493"/>
                <a:gd name="T78" fmla="*/ 3 w 441"/>
                <a:gd name="T79" fmla="*/ 81 h 1493"/>
                <a:gd name="T80" fmla="*/ 4 w 441"/>
                <a:gd name="T81" fmla="*/ 86 h 1493"/>
                <a:gd name="T82" fmla="*/ 5 w 441"/>
                <a:gd name="T83" fmla="*/ 91 h 1493"/>
                <a:gd name="T84" fmla="*/ 6 w 441"/>
                <a:gd name="T85" fmla="*/ 96 h 1493"/>
                <a:gd name="T86" fmla="*/ 7 w 441"/>
                <a:gd name="T87" fmla="*/ 101 h 1493"/>
                <a:gd name="T88" fmla="*/ 8 w 441"/>
                <a:gd name="T89" fmla="*/ 106 h 1493"/>
                <a:gd name="T90" fmla="*/ 9 w 441"/>
                <a:gd name="T91" fmla="*/ 111 h 1493"/>
                <a:gd name="T92" fmla="*/ 10 w 441"/>
                <a:gd name="T93" fmla="*/ 117 h 1493"/>
                <a:gd name="T94" fmla="*/ 11 w 441"/>
                <a:gd name="T95" fmla="*/ 121 h 1493"/>
                <a:gd name="T96" fmla="*/ 13 w 441"/>
                <a:gd name="T97" fmla="*/ 131 h 1493"/>
                <a:gd name="T98" fmla="*/ 88 w 441"/>
                <a:gd name="T99" fmla="*/ 310 h 1493"/>
                <a:gd name="T100" fmla="*/ 103 w 441"/>
                <a:gd name="T101" fmla="*/ 375 h 1493"/>
                <a:gd name="T102" fmla="*/ 150 w 441"/>
                <a:gd name="T103" fmla="*/ 1493 h 1493"/>
                <a:gd name="T104" fmla="*/ 441 w 441"/>
                <a:gd name="T105" fmla="*/ 1482 h 1493"/>
                <a:gd name="T106" fmla="*/ 330 w 441"/>
                <a:gd name="T107" fmla="*/ 319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1" h="1493">
                  <a:moveTo>
                    <a:pt x="330" y="319"/>
                  </a:moveTo>
                  <a:cubicBezTo>
                    <a:pt x="343" y="312"/>
                    <a:pt x="370" y="274"/>
                    <a:pt x="382" y="253"/>
                  </a:cubicBezTo>
                  <a:cubicBezTo>
                    <a:pt x="385" y="248"/>
                    <a:pt x="388" y="243"/>
                    <a:pt x="390" y="237"/>
                  </a:cubicBezTo>
                  <a:cubicBezTo>
                    <a:pt x="391" y="236"/>
                    <a:pt x="391" y="235"/>
                    <a:pt x="392" y="234"/>
                  </a:cubicBezTo>
                  <a:cubicBezTo>
                    <a:pt x="395" y="229"/>
                    <a:pt x="397" y="224"/>
                    <a:pt x="399" y="219"/>
                  </a:cubicBezTo>
                  <a:cubicBezTo>
                    <a:pt x="400" y="218"/>
                    <a:pt x="400" y="218"/>
                    <a:pt x="401" y="217"/>
                  </a:cubicBezTo>
                  <a:cubicBezTo>
                    <a:pt x="403" y="212"/>
                    <a:pt x="405" y="206"/>
                    <a:pt x="407" y="201"/>
                  </a:cubicBezTo>
                  <a:cubicBezTo>
                    <a:pt x="408" y="201"/>
                    <a:pt x="408" y="201"/>
                    <a:pt x="408" y="201"/>
                  </a:cubicBezTo>
                  <a:cubicBezTo>
                    <a:pt x="410" y="195"/>
                    <a:pt x="412" y="190"/>
                    <a:pt x="414" y="184"/>
                  </a:cubicBezTo>
                  <a:cubicBezTo>
                    <a:pt x="415" y="184"/>
                    <a:pt x="415" y="183"/>
                    <a:pt x="415" y="182"/>
                  </a:cubicBezTo>
                  <a:cubicBezTo>
                    <a:pt x="417" y="177"/>
                    <a:pt x="419" y="171"/>
                    <a:pt x="421" y="166"/>
                  </a:cubicBezTo>
                  <a:cubicBezTo>
                    <a:pt x="421" y="165"/>
                    <a:pt x="421" y="165"/>
                    <a:pt x="422" y="164"/>
                  </a:cubicBezTo>
                  <a:cubicBezTo>
                    <a:pt x="423" y="159"/>
                    <a:pt x="425" y="154"/>
                    <a:pt x="427" y="148"/>
                  </a:cubicBezTo>
                  <a:cubicBezTo>
                    <a:pt x="427" y="147"/>
                    <a:pt x="427" y="147"/>
                    <a:pt x="427" y="147"/>
                  </a:cubicBezTo>
                  <a:cubicBezTo>
                    <a:pt x="429" y="142"/>
                    <a:pt x="430" y="136"/>
                    <a:pt x="432" y="131"/>
                  </a:cubicBezTo>
                  <a:cubicBezTo>
                    <a:pt x="432" y="130"/>
                    <a:pt x="432" y="129"/>
                    <a:pt x="432" y="129"/>
                  </a:cubicBezTo>
                  <a:cubicBezTo>
                    <a:pt x="433" y="123"/>
                    <a:pt x="435" y="118"/>
                    <a:pt x="436" y="112"/>
                  </a:cubicBezTo>
                  <a:cubicBezTo>
                    <a:pt x="419" y="146"/>
                    <a:pt x="398" y="177"/>
                    <a:pt x="369" y="202"/>
                  </a:cubicBezTo>
                  <a:cubicBezTo>
                    <a:pt x="321" y="243"/>
                    <a:pt x="260" y="280"/>
                    <a:pt x="195" y="274"/>
                  </a:cubicBezTo>
                  <a:cubicBezTo>
                    <a:pt x="87" y="265"/>
                    <a:pt x="42" y="165"/>
                    <a:pt x="17" y="73"/>
                  </a:cubicBezTo>
                  <a:cubicBezTo>
                    <a:pt x="12" y="51"/>
                    <a:pt x="7" y="25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3" y="3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8"/>
                    <a:pt x="1" y="10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5"/>
                    <a:pt x="1" y="17"/>
                    <a:pt x="0" y="19"/>
                  </a:cubicBezTo>
                  <a:cubicBezTo>
                    <a:pt x="0" y="19"/>
                    <a:pt x="0" y="20"/>
                    <a:pt x="0" y="21"/>
                  </a:cubicBezTo>
                  <a:cubicBezTo>
                    <a:pt x="0" y="22"/>
                    <a:pt x="0" y="24"/>
                    <a:pt x="0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30"/>
                    <a:pt x="0" y="32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42"/>
                    <a:pt x="0" y="50"/>
                    <a:pt x="1" y="57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60"/>
                    <a:pt x="1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9"/>
                    <a:pt x="2" y="71"/>
                    <a:pt x="2" y="72"/>
                  </a:cubicBezTo>
                  <a:cubicBezTo>
                    <a:pt x="2" y="74"/>
                    <a:pt x="3" y="75"/>
                    <a:pt x="3" y="77"/>
                  </a:cubicBezTo>
                  <a:cubicBezTo>
                    <a:pt x="3" y="78"/>
                    <a:pt x="3" y="80"/>
                    <a:pt x="3" y="81"/>
                  </a:cubicBezTo>
                  <a:cubicBezTo>
                    <a:pt x="4" y="83"/>
                    <a:pt x="4" y="85"/>
                    <a:pt x="4" y="86"/>
                  </a:cubicBezTo>
                  <a:cubicBezTo>
                    <a:pt x="4" y="88"/>
                    <a:pt x="5" y="89"/>
                    <a:pt x="5" y="91"/>
                  </a:cubicBezTo>
                  <a:cubicBezTo>
                    <a:pt x="5" y="93"/>
                    <a:pt x="6" y="94"/>
                    <a:pt x="6" y="96"/>
                  </a:cubicBezTo>
                  <a:cubicBezTo>
                    <a:pt x="6" y="98"/>
                    <a:pt x="6" y="99"/>
                    <a:pt x="7" y="101"/>
                  </a:cubicBezTo>
                  <a:cubicBezTo>
                    <a:pt x="7" y="103"/>
                    <a:pt x="7" y="104"/>
                    <a:pt x="8" y="106"/>
                  </a:cubicBezTo>
                  <a:cubicBezTo>
                    <a:pt x="8" y="108"/>
                    <a:pt x="8" y="109"/>
                    <a:pt x="9" y="111"/>
                  </a:cubicBezTo>
                  <a:cubicBezTo>
                    <a:pt x="9" y="113"/>
                    <a:pt x="10" y="115"/>
                    <a:pt x="10" y="117"/>
                  </a:cubicBezTo>
                  <a:cubicBezTo>
                    <a:pt x="10" y="118"/>
                    <a:pt x="11" y="120"/>
                    <a:pt x="11" y="121"/>
                  </a:cubicBezTo>
                  <a:cubicBezTo>
                    <a:pt x="12" y="124"/>
                    <a:pt x="12" y="128"/>
                    <a:pt x="13" y="131"/>
                  </a:cubicBezTo>
                  <a:cubicBezTo>
                    <a:pt x="31" y="202"/>
                    <a:pt x="60" y="265"/>
                    <a:pt x="88" y="310"/>
                  </a:cubicBezTo>
                  <a:cubicBezTo>
                    <a:pt x="100" y="328"/>
                    <a:pt x="102" y="362"/>
                    <a:pt x="103" y="375"/>
                  </a:cubicBezTo>
                  <a:cubicBezTo>
                    <a:pt x="104" y="386"/>
                    <a:pt x="138" y="1209"/>
                    <a:pt x="150" y="1493"/>
                  </a:cubicBezTo>
                  <a:cubicBezTo>
                    <a:pt x="441" y="1482"/>
                    <a:pt x="441" y="1482"/>
                    <a:pt x="441" y="1482"/>
                  </a:cubicBezTo>
                  <a:cubicBezTo>
                    <a:pt x="376" y="784"/>
                    <a:pt x="318" y="327"/>
                    <a:pt x="330" y="319"/>
                  </a:cubicBezTo>
                </a:path>
              </a:pathLst>
            </a:custGeom>
            <a:solidFill>
              <a:srgbClr val="FF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361"/>
            <p:cNvSpPr>
              <a:spLocks/>
            </p:cNvSpPr>
            <p:nvPr/>
          </p:nvSpPr>
          <p:spPr bwMode="auto">
            <a:xfrm>
              <a:off x="2711167" y="4764688"/>
              <a:ext cx="724895" cy="201265"/>
            </a:xfrm>
            <a:custGeom>
              <a:avLst/>
              <a:gdLst>
                <a:gd name="T0" fmla="*/ 8 w 260"/>
                <a:gd name="T1" fmla="*/ 17 h 72"/>
                <a:gd name="T2" fmla="*/ 7 w 260"/>
                <a:gd name="T3" fmla="*/ 61 h 72"/>
                <a:gd name="T4" fmla="*/ 127 w 260"/>
                <a:gd name="T5" fmla="*/ 68 h 72"/>
                <a:gd name="T6" fmla="*/ 260 w 260"/>
                <a:gd name="T7" fmla="*/ 42 h 72"/>
                <a:gd name="T8" fmla="*/ 253 w 260"/>
                <a:gd name="T9" fmla="*/ 0 h 72"/>
                <a:gd name="T10" fmla="*/ 8 w 260"/>
                <a:gd name="T11" fmla="*/ 1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72">
                  <a:moveTo>
                    <a:pt x="8" y="17"/>
                  </a:moveTo>
                  <a:cubicBezTo>
                    <a:pt x="0" y="15"/>
                    <a:pt x="2" y="56"/>
                    <a:pt x="7" y="61"/>
                  </a:cubicBezTo>
                  <a:cubicBezTo>
                    <a:pt x="9" y="63"/>
                    <a:pt x="67" y="72"/>
                    <a:pt x="127" y="68"/>
                  </a:cubicBezTo>
                  <a:cubicBezTo>
                    <a:pt x="189" y="64"/>
                    <a:pt x="260" y="47"/>
                    <a:pt x="260" y="42"/>
                  </a:cubicBezTo>
                  <a:cubicBezTo>
                    <a:pt x="260" y="27"/>
                    <a:pt x="259" y="10"/>
                    <a:pt x="253" y="0"/>
                  </a:cubicBezTo>
                  <a:cubicBezTo>
                    <a:pt x="233" y="6"/>
                    <a:pt x="103" y="39"/>
                    <a:pt x="8" y="1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362"/>
            <p:cNvSpPr>
              <a:spLocks/>
            </p:cNvSpPr>
            <p:nvPr/>
          </p:nvSpPr>
          <p:spPr bwMode="auto">
            <a:xfrm>
              <a:off x="2743575" y="4839736"/>
              <a:ext cx="81870" cy="81870"/>
            </a:xfrm>
            <a:custGeom>
              <a:avLst/>
              <a:gdLst>
                <a:gd name="T0" fmla="*/ 3 w 29"/>
                <a:gd name="T1" fmla="*/ 0 h 29"/>
                <a:gd name="T2" fmla="*/ 1 w 29"/>
                <a:gd name="T3" fmla="*/ 2 h 29"/>
                <a:gd name="T4" fmla="*/ 0 w 29"/>
                <a:gd name="T5" fmla="*/ 14 h 29"/>
                <a:gd name="T6" fmla="*/ 1 w 29"/>
                <a:gd name="T7" fmla="*/ 14 h 29"/>
                <a:gd name="T8" fmla="*/ 0 w 29"/>
                <a:gd name="T9" fmla="*/ 26 h 29"/>
                <a:gd name="T10" fmla="*/ 2 w 29"/>
                <a:gd name="T11" fmla="*/ 28 h 29"/>
                <a:gd name="T12" fmla="*/ 14 w 29"/>
                <a:gd name="T13" fmla="*/ 28 h 29"/>
                <a:gd name="T14" fmla="*/ 14 w 29"/>
                <a:gd name="T15" fmla="*/ 29 h 29"/>
                <a:gd name="T16" fmla="*/ 26 w 29"/>
                <a:gd name="T17" fmla="*/ 29 h 29"/>
                <a:gd name="T18" fmla="*/ 26 w 29"/>
                <a:gd name="T19" fmla="*/ 29 h 29"/>
                <a:gd name="T20" fmla="*/ 28 w 29"/>
                <a:gd name="T21" fmla="*/ 27 h 29"/>
                <a:gd name="T22" fmla="*/ 29 w 29"/>
                <a:gd name="T23" fmla="*/ 15 h 29"/>
                <a:gd name="T24" fmla="*/ 28 w 29"/>
                <a:gd name="T25" fmla="*/ 15 h 29"/>
                <a:gd name="T26" fmla="*/ 29 w 29"/>
                <a:gd name="T27" fmla="*/ 3 h 29"/>
                <a:gd name="T28" fmla="*/ 27 w 29"/>
                <a:gd name="T29" fmla="*/ 1 h 29"/>
                <a:gd name="T30" fmla="*/ 15 w 29"/>
                <a:gd name="T31" fmla="*/ 1 h 29"/>
                <a:gd name="T32" fmla="*/ 15 w 29"/>
                <a:gd name="T33" fmla="*/ 1 h 29"/>
                <a:gd name="T34" fmla="*/ 3 w 29"/>
                <a:gd name="T35" fmla="*/ 0 h 29"/>
                <a:gd name="T36" fmla="*/ 3 w 29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29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29"/>
                    <a:pt x="28" y="28"/>
                    <a:pt x="28" y="27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8" y="1"/>
                    <a:pt x="27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363"/>
            <p:cNvSpPr>
              <a:spLocks/>
            </p:cNvSpPr>
            <p:nvPr/>
          </p:nvSpPr>
          <p:spPr bwMode="auto">
            <a:xfrm>
              <a:off x="2880025" y="4851675"/>
              <a:ext cx="78459" cy="78459"/>
            </a:xfrm>
            <a:custGeom>
              <a:avLst/>
              <a:gdLst>
                <a:gd name="T0" fmla="*/ 13 w 28"/>
                <a:gd name="T1" fmla="*/ 0 h 28"/>
                <a:gd name="T2" fmla="*/ 1 w 28"/>
                <a:gd name="T3" fmla="*/ 0 h 28"/>
                <a:gd name="T4" fmla="*/ 0 w 28"/>
                <a:gd name="T5" fmla="*/ 1 h 28"/>
                <a:gd name="T6" fmla="*/ 0 w 28"/>
                <a:gd name="T7" fmla="*/ 13 h 28"/>
                <a:gd name="T8" fmla="*/ 0 w 28"/>
                <a:gd name="T9" fmla="*/ 13 h 28"/>
                <a:gd name="T10" fmla="*/ 1 w 28"/>
                <a:gd name="T11" fmla="*/ 25 h 28"/>
                <a:gd name="T12" fmla="*/ 2 w 28"/>
                <a:gd name="T13" fmla="*/ 27 h 28"/>
                <a:gd name="T14" fmla="*/ 2 w 28"/>
                <a:gd name="T15" fmla="*/ 27 h 28"/>
                <a:gd name="T16" fmla="*/ 13 w 28"/>
                <a:gd name="T17" fmla="*/ 28 h 28"/>
                <a:gd name="T18" fmla="*/ 13 w 28"/>
                <a:gd name="T19" fmla="*/ 28 h 28"/>
                <a:gd name="T20" fmla="*/ 26 w 28"/>
                <a:gd name="T21" fmla="*/ 28 h 28"/>
                <a:gd name="T22" fmla="*/ 28 w 28"/>
                <a:gd name="T23" fmla="*/ 25 h 28"/>
                <a:gd name="T24" fmla="*/ 28 w 28"/>
                <a:gd name="T25" fmla="*/ 13 h 28"/>
                <a:gd name="T26" fmla="*/ 28 w 28"/>
                <a:gd name="T27" fmla="*/ 13 h 28"/>
                <a:gd name="T28" fmla="*/ 28 w 28"/>
                <a:gd name="T29" fmla="*/ 2 h 28"/>
                <a:gd name="T30" fmla="*/ 25 w 28"/>
                <a:gd name="T31" fmla="*/ 0 h 28"/>
                <a:gd name="T32" fmla="*/ 13 w 28"/>
                <a:gd name="T33" fmla="*/ 0 h 28"/>
                <a:gd name="T34" fmla="*/ 13 w 28"/>
                <a:gd name="T3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8">
                  <a:moveTo>
                    <a:pt x="1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8"/>
                    <a:pt x="28" y="27"/>
                    <a:pt x="28" y="25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6" y="0"/>
                    <a:pt x="2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364"/>
            <p:cNvSpPr>
              <a:spLocks/>
            </p:cNvSpPr>
            <p:nvPr/>
          </p:nvSpPr>
          <p:spPr bwMode="auto">
            <a:xfrm>
              <a:off x="3033532" y="4846559"/>
              <a:ext cx="86988" cy="80165"/>
            </a:xfrm>
            <a:custGeom>
              <a:avLst/>
              <a:gdLst>
                <a:gd name="T0" fmla="*/ 25 w 31"/>
                <a:gd name="T1" fmla="*/ 0 h 29"/>
                <a:gd name="T2" fmla="*/ 25 w 31"/>
                <a:gd name="T3" fmla="*/ 0 h 29"/>
                <a:gd name="T4" fmla="*/ 14 w 31"/>
                <a:gd name="T5" fmla="*/ 1 h 29"/>
                <a:gd name="T6" fmla="*/ 14 w 31"/>
                <a:gd name="T7" fmla="*/ 1 h 29"/>
                <a:gd name="T8" fmla="*/ 2 w 31"/>
                <a:gd name="T9" fmla="*/ 2 h 29"/>
                <a:gd name="T10" fmla="*/ 0 w 31"/>
                <a:gd name="T11" fmla="*/ 4 h 29"/>
                <a:gd name="T12" fmla="*/ 1 w 31"/>
                <a:gd name="T13" fmla="*/ 16 h 29"/>
                <a:gd name="T14" fmla="*/ 2 w 31"/>
                <a:gd name="T15" fmla="*/ 16 h 29"/>
                <a:gd name="T16" fmla="*/ 3 w 31"/>
                <a:gd name="T17" fmla="*/ 28 h 29"/>
                <a:gd name="T18" fmla="*/ 5 w 31"/>
                <a:gd name="T19" fmla="*/ 29 h 29"/>
                <a:gd name="T20" fmla="*/ 5 w 31"/>
                <a:gd name="T21" fmla="*/ 29 h 29"/>
                <a:gd name="T22" fmla="*/ 17 w 31"/>
                <a:gd name="T23" fmla="*/ 28 h 29"/>
                <a:gd name="T24" fmla="*/ 17 w 31"/>
                <a:gd name="T25" fmla="*/ 28 h 29"/>
                <a:gd name="T26" fmla="*/ 29 w 31"/>
                <a:gd name="T27" fmla="*/ 27 h 29"/>
                <a:gd name="T28" fmla="*/ 30 w 31"/>
                <a:gd name="T29" fmla="*/ 25 h 29"/>
                <a:gd name="T30" fmla="*/ 29 w 31"/>
                <a:gd name="T31" fmla="*/ 13 h 29"/>
                <a:gd name="T32" fmla="*/ 29 w 31"/>
                <a:gd name="T33" fmla="*/ 13 h 29"/>
                <a:gd name="T34" fmla="*/ 27 w 31"/>
                <a:gd name="T35" fmla="*/ 1 h 29"/>
                <a:gd name="T36" fmla="*/ 25 w 31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29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7"/>
                    <a:pt x="31" y="26"/>
                    <a:pt x="30" y="25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6" y="0"/>
                    <a:pt x="2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365"/>
            <p:cNvSpPr>
              <a:spLocks/>
            </p:cNvSpPr>
            <p:nvPr/>
          </p:nvSpPr>
          <p:spPr bwMode="auto">
            <a:xfrm>
              <a:off x="3185333" y="4826091"/>
              <a:ext cx="92104" cy="90399"/>
            </a:xfrm>
            <a:custGeom>
              <a:avLst/>
              <a:gdLst>
                <a:gd name="T0" fmla="*/ 26 w 33"/>
                <a:gd name="T1" fmla="*/ 0 h 32"/>
                <a:gd name="T2" fmla="*/ 26 w 33"/>
                <a:gd name="T3" fmla="*/ 0 h 32"/>
                <a:gd name="T4" fmla="*/ 14 w 33"/>
                <a:gd name="T5" fmla="*/ 3 h 32"/>
                <a:gd name="T6" fmla="*/ 14 w 33"/>
                <a:gd name="T7" fmla="*/ 2 h 32"/>
                <a:gd name="T8" fmla="*/ 2 w 33"/>
                <a:gd name="T9" fmla="*/ 5 h 32"/>
                <a:gd name="T10" fmla="*/ 1 w 33"/>
                <a:gd name="T11" fmla="*/ 7 h 32"/>
                <a:gd name="T12" fmla="*/ 3 w 33"/>
                <a:gd name="T13" fmla="*/ 19 h 32"/>
                <a:gd name="T14" fmla="*/ 4 w 33"/>
                <a:gd name="T15" fmla="*/ 19 h 32"/>
                <a:gd name="T16" fmla="*/ 6 w 33"/>
                <a:gd name="T17" fmla="*/ 30 h 32"/>
                <a:gd name="T18" fmla="*/ 8 w 33"/>
                <a:gd name="T19" fmla="*/ 32 h 32"/>
                <a:gd name="T20" fmla="*/ 8 w 33"/>
                <a:gd name="T21" fmla="*/ 32 h 32"/>
                <a:gd name="T22" fmla="*/ 20 w 33"/>
                <a:gd name="T23" fmla="*/ 29 h 32"/>
                <a:gd name="T24" fmla="*/ 20 w 33"/>
                <a:gd name="T25" fmla="*/ 30 h 32"/>
                <a:gd name="T26" fmla="*/ 32 w 33"/>
                <a:gd name="T27" fmla="*/ 27 h 32"/>
                <a:gd name="T28" fmla="*/ 33 w 33"/>
                <a:gd name="T29" fmla="*/ 25 h 32"/>
                <a:gd name="T30" fmla="*/ 31 w 33"/>
                <a:gd name="T31" fmla="*/ 13 h 32"/>
                <a:gd name="T32" fmla="*/ 30 w 33"/>
                <a:gd name="T33" fmla="*/ 13 h 32"/>
                <a:gd name="T34" fmla="*/ 28 w 33"/>
                <a:gd name="T35" fmla="*/ 2 h 32"/>
                <a:gd name="T36" fmla="*/ 26 w 33"/>
                <a:gd name="T3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32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7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7"/>
                    <a:pt x="33" y="26"/>
                    <a:pt x="33" y="25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366"/>
            <p:cNvSpPr>
              <a:spLocks/>
            </p:cNvSpPr>
            <p:nvPr/>
          </p:nvSpPr>
          <p:spPr bwMode="auto">
            <a:xfrm>
              <a:off x="3326902" y="4790272"/>
              <a:ext cx="95516" cy="88693"/>
            </a:xfrm>
            <a:custGeom>
              <a:avLst/>
              <a:gdLst>
                <a:gd name="T0" fmla="*/ 26 w 34"/>
                <a:gd name="T1" fmla="*/ 0 h 32"/>
                <a:gd name="T2" fmla="*/ 25 w 34"/>
                <a:gd name="T3" fmla="*/ 0 h 32"/>
                <a:gd name="T4" fmla="*/ 14 w 34"/>
                <a:gd name="T5" fmla="*/ 3 h 32"/>
                <a:gd name="T6" fmla="*/ 14 w 34"/>
                <a:gd name="T7" fmla="*/ 2 h 32"/>
                <a:gd name="T8" fmla="*/ 2 w 34"/>
                <a:gd name="T9" fmla="*/ 5 h 32"/>
                <a:gd name="T10" fmla="*/ 0 w 34"/>
                <a:gd name="T11" fmla="*/ 8 h 32"/>
                <a:gd name="T12" fmla="*/ 3 w 34"/>
                <a:gd name="T13" fmla="*/ 19 h 32"/>
                <a:gd name="T14" fmla="*/ 4 w 34"/>
                <a:gd name="T15" fmla="*/ 19 h 32"/>
                <a:gd name="T16" fmla="*/ 6 w 34"/>
                <a:gd name="T17" fmla="*/ 31 h 32"/>
                <a:gd name="T18" fmla="*/ 8 w 34"/>
                <a:gd name="T19" fmla="*/ 32 h 32"/>
                <a:gd name="T20" fmla="*/ 9 w 34"/>
                <a:gd name="T21" fmla="*/ 32 h 32"/>
                <a:gd name="T22" fmla="*/ 20 w 34"/>
                <a:gd name="T23" fmla="*/ 29 h 32"/>
                <a:gd name="T24" fmla="*/ 20 w 34"/>
                <a:gd name="T25" fmla="*/ 30 h 32"/>
                <a:gd name="T26" fmla="*/ 32 w 34"/>
                <a:gd name="T27" fmla="*/ 27 h 32"/>
                <a:gd name="T28" fmla="*/ 33 w 34"/>
                <a:gd name="T29" fmla="*/ 25 h 32"/>
                <a:gd name="T30" fmla="*/ 31 w 34"/>
                <a:gd name="T31" fmla="*/ 13 h 32"/>
                <a:gd name="T32" fmla="*/ 30 w 34"/>
                <a:gd name="T33" fmla="*/ 13 h 32"/>
                <a:gd name="T34" fmla="*/ 27 w 34"/>
                <a:gd name="T35" fmla="*/ 2 h 32"/>
                <a:gd name="T36" fmla="*/ 26 w 34"/>
                <a:gd name="T3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2"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2"/>
                    <a:pt x="7" y="32"/>
                    <a:pt x="8" y="32"/>
                  </a:cubicBezTo>
                  <a:cubicBezTo>
                    <a:pt x="8" y="32"/>
                    <a:pt x="9" y="32"/>
                    <a:pt x="9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7"/>
                    <a:pt x="34" y="26"/>
                    <a:pt x="33" y="25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1"/>
                    <a:pt x="26" y="0"/>
                    <a:pt x="2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367"/>
            <p:cNvSpPr>
              <a:spLocks/>
            </p:cNvSpPr>
            <p:nvPr/>
          </p:nvSpPr>
          <p:spPr bwMode="auto">
            <a:xfrm>
              <a:off x="2758925" y="5151867"/>
              <a:ext cx="963684" cy="2737545"/>
            </a:xfrm>
            <a:custGeom>
              <a:avLst/>
              <a:gdLst>
                <a:gd name="T0" fmla="*/ 346 w 346"/>
                <a:gd name="T1" fmla="*/ 970 h 982"/>
                <a:gd name="T2" fmla="*/ 256 w 346"/>
                <a:gd name="T3" fmla="*/ 112 h 982"/>
                <a:gd name="T4" fmla="*/ 191 w 346"/>
                <a:gd name="T5" fmla="*/ 121 h 982"/>
                <a:gd name="T6" fmla="*/ 0 w 346"/>
                <a:gd name="T7" fmla="*/ 0 h 982"/>
                <a:gd name="T8" fmla="*/ 25 w 346"/>
                <a:gd name="T9" fmla="*/ 982 h 982"/>
                <a:gd name="T10" fmla="*/ 346 w 346"/>
                <a:gd name="T11" fmla="*/ 97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982">
                  <a:moveTo>
                    <a:pt x="346" y="970"/>
                  </a:moveTo>
                  <a:cubicBezTo>
                    <a:pt x="256" y="112"/>
                    <a:pt x="256" y="112"/>
                    <a:pt x="256" y="112"/>
                  </a:cubicBezTo>
                  <a:cubicBezTo>
                    <a:pt x="256" y="112"/>
                    <a:pt x="231" y="135"/>
                    <a:pt x="191" y="121"/>
                  </a:cubicBezTo>
                  <a:cubicBezTo>
                    <a:pt x="152" y="107"/>
                    <a:pt x="80" y="3"/>
                    <a:pt x="0" y="0"/>
                  </a:cubicBezTo>
                  <a:cubicBezTo>
                    <a:pt x="25" y="982"/>
                    <a:pt x="25" y="982"/>
                    <a:pt x="25" y="982"/>
                  </a:cubicBezTo>
                  <a:lnTo>
                    <a:pt x="346" y="97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72419" y="3193798"/>
            <a:ext cx="1308222" cy="4757017"/>
            <a:chOff x="7872419" y="3193798"/>
            <a:chExt cx="1308222" cy="4757017"/>
          </a:xfrm>
        </p:grpSpPr>
        <p:sp>
          <p:nvSpPr>
            <p:cNvPr id="482" name="Freeform 321"/>
            <p:cNvSpPr>
              <a:spLocks/>
            </p:cNvSpPr>
            <p:nvPr/>
          </p:nvSpPr>
          <p:spPr bwMode="auto">
            <a:xfrm>
              <a:off x="8118030" y="4578773"/>
              <a:ext cx="953451" cy="1250231"/>
            </a:xfrm>
            <a:custGeom>
              <a:avLst/>
              <a:gdLst>
                <a:gd name="T0" fmla="*/ 263 w 342"/>
                <a:gd name="T1" fmla="*/ 111 h 449"/>
                <a:gd name="T2" fmla="*/ 229 w 342"/>
                <a:gd name="T3" fmla="*/ 76 h 449"/>
                <a:gd name="T4" fmla="*/ 167 w 342"/>
                <a:gd name="T5" fmla="*/ 126 h 449"/>
                <a:gd name="T6" fmla="*/ 80 w 342"/>
                <a:gd name="T7" fmla="*/ 73 h 449"/>
                <a:gd name="T8" fmla="*/ 62 w 342"/>
                <a:gd name="T9" fmla="*/ 37 h 449"/>
                <a:gd name="T10" fmla="*/ 0 w 342"/>
                <a:gd name="T11" fmla="*/ 0 h 449"/>
                <a:gd name="T12" fmla="*/ 10 w 342"/>
                <a:gd name="T13" fmla="*/ 189 h 449"/>
                <a:gd name="T14" fmla="*/ 29 w 342"/>
                <a:gd name="T15" fmla="*/ 212 h 449"/>
                <a:gd name="T16" fmla="*/ 6 w 342"/>
                <a:gd name="T17" fmla="*/ 413 h 449"/>
                <a:gd name="T18" fmla="*/ 230 w 342"/>
                <a:gd name="T19" fmla="*/ 427 h 449"/>
                <a:gd name="T20" fmla="*/ 231 w 342"/>
                <a:gd name="T21" fmla="*/ 270 h 449"/>
                <a:gd name="T22" fmla="*/ 254 w 342"/>
                <a:gd name="T23" fmla="*/ 214 h 449"/>
                <a:gd name="T24" fmla="*/ 308 w 342"/>
                <a:gd name="T25" fmla="*/ 120 h 449"/>
                <a:gd name="T26" fmla="*/ 342 w 342"/>
                <a:gd name="T27" fmla="*/ 15 h 449"/>
                <a:gd name="T28" fmla="*/ 332 w 342"/>
                <a:gd name="T29" fmla="*/ 33 h 449"/>
                <a:gd name="T30" fmla="*/ 263 w 342"/>
                <a:gd name="T31" fmla="*/ 11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2" h="449">
                  <a:moveTo>
                    <a:pt x="263" y="111"/>
                  </a:moveTo>
                  <a:cubicBezTo>
                    <a:pt x="247" y="111"/>
                    <a:pt x="228" y="101"/>
                    <a:pt x="229" y="76"/>
                  </a:cubicBezTo>
                  <a:cubicBezTo>
                    <a:pt x="206" y="91"/>
                    <a:pt x="183" y="107"/>
                    <a:pt x="167" y="126"/>
                  </a:cubicBezTo>
                  <a:cubicBezTo>
                    <a:pt x="123" y="177"/>
                    <a:pt x="107" y="104"/>
                    <a:pt x="80" y="73"/>
                  </a:cubicBezTo>
                  <a:cubicBezTo>
                    <a:pt x="73" y="65"/>
                    <a:pt x="67" y="52"/>
                    <a:pt x="62" y="37"/>
                  </a:cubicBezTo>
                  <a:cubicBezTo>
                    <a:pt x="39" y="25"/>
                    <a:pt x="17" y="10"/>
                    <a:pt x="0" y="0"/>
                  </a:cubicBezTo>
                  <a:cubicBezTo>
                    <a:pt x="0" y="0"/>
                    <a:pt x="108" y="88"/>
                    <a:pt x="10" y="189"/>
                  </a:cubicBezTo>
                  <a:cubicBezTo>
                    <a:pt x="18" y="200"/>
                    <a:pt x="25" y="209"/>
                    <a:pt x="29" y="212"/>
                  </a:cubicBezTo>
                  <a:cubicBezTo>
                    <a:pt x="34" y="216"/>
                    <a:pt x="26" y="269"/>
                    <a:pt x="6" y="413"/>
                  </a:cubicBezTo>
                  <a:cubicBezTo>
                    <a:pt x="33" y="420"/>
                    <a:pt x="148" y="449"/>
                    <a:pt x="230" y="427"/>
                  </a:cubicBezTo>
                  <a:cubicBezTo>
                    <a:pt x="230" y="334"/>
                    <a:pt x="230" y="273"/>
                    <a:pt x="231" y="270"/>
                  </a:cubicBezTo>
                  <a:cubicBezTo>
                    <a:pt x="233" y="257"/>
                    <a:pt x="242" y="233"/>
                    <a:pt x="254" y="214"/>
                  </a:cubicBezTo>
                  <a:cubicBezTo>
                    <a:pt x="266" y="195"/>
                    <a:pt x="298" y="143"/>
                    <a:pt x="308" y="120"/>
                  </a:cubicBezTo>
                  <a:cubicBezTo>
                    <a:pt x="326" y="77"/>
                    <a:pt x="337" y="40"/>
                    <a:pt x="342" y="15"/>
                  </a:cubicBezTo>
                  <a:cubicBezTo>
                    <a:pt x="339" y="21"/>
                    <a:pt x="336" y="27"/>
                    <a:pt x="332" y="33"/>
                  </a:cubicBezTo>
                  <a:cubicBezTo>
                    <a:pt x="311" y="73"/>
                    <a:pt x="284" y="111"/>
                    <a:pt x="263" y="111"/>
                  </a:cubicBezTo>
                </a:path>
              </a:pathLst>
            </a:custGeom>
            <a:solidFill>
              <a:srgbClr val="E79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322"/>
            <p:cNvSpPr>
              <a:spLocks/>
            </p:cNvSpPr>
            <p:nvPr/>
          </p:nvSpPr>
          <p:spPr bwMode="auto">
            <a:xfrm>
              <a:off x="8174317" y="3193798"/>
              <a:ext cx="716367" cy="1209296"/>
            </a:xfrm>
            <a:custGeom>
              <a:avLst/>
              <a:gdLst>
                <a:gd name="T0" fmla="*/ 57 w 257"/>
                <a:gd name="T1" fmla="*/ 434 h 434"/>
                <a:gd name="T2" fmla="*/ 87 w 257"/>
                <a:gd name="T3" fmla="*/ 425 h 434"/>
                <a:gd name="T4" fmla="*/ 173 w 257"/>
                <a:gd name="T5" fmla="*/ 427 h 434"/>
                <a:gd name="T6" fmla="*/ 216 w 257"/>
                <a:gd name="T7" fmla="*/ 324 h 434"/>
                <a:gd name="T8" fmla="*/ 226 w 257"/>
                <a:gd name="T9" fmla="*/ 212 h 434"/>
                <a:gd name="T10" fmla="*/ 239 w 257"/>
                <a:gd name="T11" fmla="*/ 117 h 434"/>
                <a:gd name="T12" fmla="*/ 253 w 257"/>
                <a:gd name="T13" fmla="*/ 46 h 434"/>
                <a:gd name="T14" fmla="*/ 230 w 257"/>
                <a:gd name="T15" fmla="*/ 6 h 434"/>
                <a:gd name="T16" fmla="*/ 184 w 257"/>
                <a:gd name="T17" fmla="*/ 43 h 434"/>
                <a:gd name="T18" fmla="*/ 166 w 257"/>
                <a:gd name="T19" fmla="*/ 116 h 434"/>
                <a:gd name="T20" fmla="*/ 142 w 257"/>
                <a:gd name="T21" fmla="*/ 216 h 434"/>
                <a:gd name="T22" fmla="*/ 113 w 257"/>
                <a:gd name="T23" fmla="*/ 314 h 434"/>
                <a:gd name="T24" fmla="*/ 88 w 257"/>
                <a:gd name="T25" fmla="*/ 197 h 434"/>
                <a:gd name="T26" fmla="*/ 80 w 257"/>
                <a:gd name="T27" fmla="*/ 116 h 434"/>
                <a:gd name="T28" fmla="*/ 40 w 257"/>
                <a:gd name="T29" fmla="*/ 28 h 434"/>
                <a:gd name="T30" fmla="*/ 5 w 257"/>
                <a:gd name="T31" fmla="*/ 93 h 434"/>
                <a:gd name="T32" fmla="*/ 12 w 257"/>
                <a:gd name="T33" fmla="*/ 238 h 434"/>
                <a:gd name="T34" fmla="*/ 6 w 257"/>
                <a:gd name="T35" fmla="*/ 406 h 434"/>
                <a:gd name="T36" fmla="*/ 26 w 257"/>
                <a:gd name="T37" fmla="*/ 414 h 434"/>
                <a:gd name="T38" fmla="*/ 57 w 257"/>
                <a:gd name="T3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434">
                  <a:moveTo>
                    <a:pt x="57" y="434"/>
                  </a:moveTo>
                  <a:cubicBezTo>
                    <a:pt x="65" y="429"/>
                    <a:pt x="75" y="426"/>
                    <a:pt x="87" y="425"/>
                  </a:cubicBezTo>
                  <a:cubicBezTo>
                    <a:pt x="114" y="424"/>
                    <a:pt x="144" y="424"/>
                    <a:pt x="173" y="427"/>
                  </a:cubicBezTo>
                  <a:cubicBezTo>
                    <a:pt x="192" y="384"/>
                    <a:pt x="208" y="342"/>
                    <a:pt x="216" y="324"/>
                  </a:cubicBezTo>
                  <a:cubicBezTo>
                    <a:pt x="209" y="304"/>
                    <a:pt x="222" y="240"/>
                    <a:pt x="226" y="212"/>
                  </a:cubicBezTo>
                  <a:cubicBezTo>
                    <a:pt x="229" y="184"/>
                    <a:pt x="236" y="135"/>
                    <a:pt x="239" y="117"/>
                  </a:cubicBezTo>
                  <a:cubicBezTo>
                    <a:pt x="242" y="99"/>
                    <a:pt x="251" y="57"/>
                    <a:pt x="253" y="46"/>
                  </a:cubicBezTo>
                  <a:cubicBezTo>
                    <a:pt x="255" y="35"/>
                    <a:pt x="257" y="12"/>
                    <a:pt x="230" y="6"/>
                  </a:cubicBezTo>
                  <a:cubicBezTo>
                    <a:pt x="203" y="0"/>
                    <a:pt x="189" y="23"/>
                    <a:pt x="184" y="43"/>
                  </a:cubicBezTo>
                  <a:cubicBezTo>
                    <a:pt x="180" y="64"/>
                    <a:pt x="173" y="97"/>
                    <a:pt x="166" y="116"/>
                  </a:cubicBezTo>
                  <a:cubicBezTo>
                    <a:pt x="160" y="135"/>
                    <a:pt x="147" y="191"/>
                    <a:pt x="142" y="216"/>
                  </a:cubicBezTo>
                  <a:cubicBezTo>
                    <a:pt x="138" y="242"/>
                    <a:pt x="132" y="316"/>
                    <a:pt x="113" y="314"/>
                  </a:cubicBezTo>
                  <a:cubicBezTo>
                    <a:pt x="94" y="311"/>
                    <a:pt x="90" y="217"/>
                    <a:pt x="88" y="197"/>
                  </a:cubicBezTo>
                  <a:cubicBezTo>
                    <a:pt x="85" y="177"/>
                    <a:pt x="83" y="133"/>
                    <a:pt x="80" y="116"/>
                  </a:cubicBezTo>
                  <a:cubicBezTo>
                    <a:pt x="76" y="98"/>
                    <a:pt x="80" y="25"/>
                    <a:pt x="40" y="28"/>
                  </a:cubicBezTo>
                  <a:cubicBezTo>
                    <a:pt x="0" y="30"/>
                    <a:pt x="4" y="70"/>
                    <a:pt x="5" y="93"/>
                  </a:cubicBezTo>
                  <a:cubicBezTo>
                    <a:pt x="6" y="117"/>
                    <a:pt x="11" y="204"/>
                    <a:pt x="12" y="238"/>
                  </a:cubicBezTo>
                  <a:cubicBezTo>
                    <a:pt x="12" y="269"/>
                    <a:pt x="20" y="363"/>
                    <a:pt x="6" y="406"/>
                  </a:cubicBezTo>
                  <a:cubicBezTo>
                    <a:pt x="12" y="408"/>
                    <a:pt x="18" y="410"/>
                    <a:pt x="26" y="414"/>
                  </a:cubicBezTo>
                  <a:cubicBezTo>
                    <a:pt x="34" y="418"/>
                    <a:pt x="45" y="426"/>
                    <a:pt x="57" y="434"/>
                  </a:cubicBezTo>
                </a:path>
              </a:pathLst>
            </a:custGeom>
            <a:solidFill>
              <a:srgbClr val="E79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323"/>
            <p:cNvSpPr>
              <a:spLocks/>
            </p:cNvSpPr>
            <p:nvPr/>
          </p:nvSpPr>
          <p:spPr bwMode="auto">
            <a:xfrm>
              <a:off x="8332940" y="4375803"/>
              <a:ext cx="322366" cy="197854"/>
            </a:xfrm>
            <a:custGeom>
              <a:avLst/>
              <a:gdLst>
                <a:gd name="T0" fmla="*/ 30 w 116"/>
                <a:gd name="T1" fmla="*/ 1 h 71"/>
                <a:gd name="T2" fmla="*/ 0 w 116"/>
                <a:gd name="T3" fmla="*/ 10 h 71"/>
                <a:gd name="T4" fmla="*/ 70 w 116"/>
                <a:gd name="T5" fmla="*/ 63 h 71"/>
                <a:gd name="T6" fmla="*/ 85 w 116"/>
                <a:gd name="T7" fmla="*/ 71 h 71"/>
                <a:gd name="T8" fmla="*/ 89 w 116"/>
                <a:gd name="T9" fmla="*/ 62 h 71"/>
                <a:gd name="T10" fmla="*/ 116 w 116"/>
                <a:gd name="T11" fmla="*/ 3 h 71"/>
                <a:gd name="T12" fmla="*/ 30 w 116"/>
                <a:gd name="T13" fmla="*/ 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71">
                  <a:moveTo>
                    <a:pt x="30" y="1"/>
                  </a:moveTo>
                  <a:cubicBezTo>
                    <a:pt x="18" y="2"/>
                    <a:pt x="8" y="5"/>
                    <a:pt x="0" y="10"/>
                  </a:cubicBezTo>
                  <a:cubicBezTo>
                    <a:pt x="26" y="29"/>
                    <a:pt x="56" y="53"/>
                    <a:pt x="70" y="63"/>
                  </a:cubicBezTo>
                  <a:cubicBezTo>
                    <a:pt x="75" y="67"/>
                    <a:pt x="80" y="69"/>
                    <a:pt x="85" y="71"/>
                  </a:cubicBezTo>
                  <a:cubicBezTo>
                    <a:pt x="86" y="68"/>
                    <a:pt x="88" y="65"/>
                    <a:pt x="89" y="62"/>
                  </a:cubicBezTo>
                  <a:cubicBezTo>
                    <a:pt x="98" y="44"/>
                    <a:pt x="108" y="23"/>
                    <a:pt x="116" y="3"/>
                  </a:cubicBezTo>
                  <a:cubicBezTo>
                    <a:pt x="87" y="0"/>
                    <a:pt x="57" y="0"/>
                    <a:pt x="30" y="1"/>
                  </a:cubicBezTo>
                </a:path>
              </a:pathLst>
            </a:custGeom>
            <a:solidFill>
              <a:srgbClr val="E79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324"/>
            <p:cNvSpPr>
              <a:spLocks/>
            </p:cNvSpPr>
            <p:nvPr/>
          </p:nvSpPr>
          <p:spPr bwMode="auto">
            <a:xfrm>
              <a:off x="8332940" y="4375803"/>
              <a:ext cx="322366" cy="197854"/>
            </a:xfrm>
            <a:custGeom>
              <a:avLst/>
              <a:gdLst>
                <a:gd name="T0" fmla="*/ 62 w 116"/>
                <a:gd name="T1" fmla="*/ 0 h 71"/>
                <a:gd name="T2" fmla="*/ 62 w 116"/>
                <a:gd name="T3" fmla="*/ 0 h 71"/>
                <a:gd name="T4" fmla="*/ 31 w 116"/>
                <a:gd name="T5" fmla="*/ 1 h 71"/>
                <a:gd name="T6" fmla="*/ 30 w 116"/>
                <a:gd name="T7" fmla="*/ 1 h 71"/>
                <a:gd name="T8" fmla="*/ 30 w 116"/>
                <a:gd name="T9" fmla="*/ 1 h 71"/>
                <a:gd name="T10" fmla="*/ 0 w 116"/>
                <a:gd name="T11" fmla="*/ 10 h 71"/>
                <a:gd name="T12" fmla="*/ 70 w 116"/>
                <a:gd name="T13" fmla="*/ 63 h 71"/>
                <a:gd name="T14" fmla="*/ 85 w 116"/>
                <a:gd name="T15" fmla="*/ 71 h 71"/>
                <a:gd name="T16" fmla="*/ 89 w 116"/>
                <a:gd name="T17" fmla="*/ 62 h 71"/>
                <a:gd name="T18" fmla="*/ 116 w 116"/>
                <a:gd name="T19" fmla="*/ 3 h 71"/>
                <a:gd name="T20" fmla="*/ 116 w 116"/>
                <a:gd name="T21" fmla="*/ 3 h 71"/>
                <a:gd name="T22" fmla="*/ 62 w 116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71">
                  <a:moveTo>
                    <a:pt x="62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51" y="0"/>
                    <a:pt x="4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18" y="2"/>
                    <a:pt x="8" y="5"/>
                    <a:pt x="0" y="10"/>
                  </a:cubicBezTo>
                  <a:cubicBezTo>
                    <a:pt x="26" y="29"/>
                    <a:pt x="56" y="53"/>
                    <a:pt x="70" y="63"/>
                  </a:cubicBezTo>
                  <a:cubicBezTo>
                    <a:pt x="75" y="67"/>
                    <a:pt x="80" y="69"/>
                    <a:pt x="85" y="71"/>
                  </a:cubicBezTo>
                  <a:cubicBezTo>
                    <a:pt x="86" y="68"/>
                    <a:pt x="88" y="65"/>
                    <a:pt x="89" y="62"/>
                  </a:cubicBezTo>
                  <a:cubicBezTo>
                    <a:pt x="98" y="44"/>
                    <a:pt x="108" y="2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98" y="1"/>
                    <a:pt x="80" y="0"/>
                    <a:pt x="62" y="0"/>
                  </a:cubicBezTo>
                </a:path>
              </a:pathLst>
            </a:custGeom>
            <a:solidFill>
              <a:srgbClr val="DB96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325"/>
            <p:cNvSpPr>
              <a:spLocks/>
            </p:cNvSpPr>
            <p:nvPr/>
          </p:nvSpPr>
          <p:spPr bwMode="auto">
            <a:xfrm>
              <a:off x="8290300" y="4580480"/>
              <a:ext cx="552626" cy="491223"/>
            </a:xfrm>
            <a:custGeom>
              <a:avLst/>
              <a:gdLst>
                <a:gd name="T0" fmla="*/ 105 w 198"/>
                <a:gd name="T1" fmla="*/ 125 h 176"/>
                <a:gd name="T2" fmla="*/ 167 w 198"/>
                <a:gd name="T3" fmla="*/ 75 h 176"/>
                <a:gd name="T4" fmla="*/ 179 w 198"/>
                <a:gd name="T5" fmla="*/ 37 h 176"/>
                <a:gd name="T6" fmla="*/ 198 w 198"/>
                <a:gd name="T7" fmla="*/ 0 h 176"/>
                <a:gd name="T8" fmla="*/ 126 w 198"/>
                <a:gd name="T9" fmla="*/ 79 h 176"/>
                <a:gd name="T10" fmla="*/ 90 w 198"/>
                <a:gd name="T11" fmla="*/ 50 h 176"/>
                <a:gd name="T12" fmla="*/ 43 w 198"/>
                <a:gd name="T13" fmla="*/ 51 h 176"/>
                <a:gd name="T14" fmla="*/ 0 w 198"/>
                <a:gd name="T15" fmla="*/ 36 h 176"/>
                <a:gd name="T16" fmla="*/ 18 w 198"/>
                <a:gd name="T17" fmla="*/ 72 h 176"/>
                <a:gd name="T18" fmla="*/ 105 w 198"/>
                <a:gd name="T19" fmla="*/ 12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176">
                  <a:moveTo>
                    <a:pt x="105" y="125"/>
                  </a:moveTo>
                  <a:cubicBezTo>
                    <a:pt x="121" y="106"/>
                    <a:pt x="144" y="90"/>
                    <a:pt x="167" y="75"/>
                  </a:cubicBezTo>
                  <a:cubicBezTo>
                    <a:pt x="167" y="65"/>
                    <a:pt x="171" y="53"/>
                    <a:pt x="179" y="37"/>
                  </a:cubicBezTo>
                  <a:cubicBezTo>
                    <a:pt x="185" y="26"/>
                    <a:pt x="191" y="13"/>
                    <a:pt x="198" y="0"/>
                  </a:cubicBezTo>
                  <a:cubicBezTo>
                    <a:pt x="174" y="42"/>
                    <a:pt x="147" y="78"/>
                    <a:pt x="126" y="79"/>
                  </a:cubicBezTo>
                  <a:cubicBezTo>
                    <a:pt x="111" y="79"/>
                    <a:pt x="94" y="71"/>
                    <a:pt x="90" y="50"/>
                  </a:cubicBezTo>
                  <a:cubicBezTo>
                    <a:pt x="74" y="54"/>
                    <a:pt x="55" y="53"/>
                    <a:pt x="43" y="51"/>
                  </a:cubicBezTo>
                  <a:cubicBezTo>
                    <a:pt x="28" y="49"/>
                    <a:pt x="14" y="43"/>
                    <a:pt x="0" y="36"/>
                  </a:cubicBezTo>
                  <a:cubicBezTo>
                    <a:pt x="5" y="51"/>
                    <a:pt x="11" y="64"/>
                    <a:pt x="18" y="72"/>
                  </a:cubicBezTo>
                  <a:cubicBezTo>
                    <a:pt x="45" y="103"/>
                    <a:pt x="61" y="176"/>
                    <a:pt x="105" y="125"/>
                  </a:cubicBezTo>
                </a:path>
              </a:pathLst>
            </a:custGeom>
            <a:solidFill>
              <a:srgbClr val="E79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326"/>
            <p:cNvSpPr>
              <a:spLocks/>
            </p:cNvSpPr>
            <p:nvPr/>
          </p:nvSpPr>
          <p:spPr bwMode="auto">
            <a:xfrm>
              <a:off x="8290300" y="4580480"/>
              <a:ext cx="552626" cy="399119"/>
            </a:xfrm>
            <a:custGeom>
              <a:avLst/>
              <a:gdLst>
                <a:gd name="T0" fmla="*/ 198 w 198"/>
                <a:gd name="T1" fmla="*/ 0 h 143"/>
                <a:gd name="T2" fmla="*/ 126 w 198"/>
                <a:gd name="T3" fmla="*/ 79 h 143"/>
                <a:gd name="T4" fmla="*/ 126 w 198"/>
                <a:gd name="T5" fmla="*/ 79 h 143"/>
                <a:gd name="T6" fmla="*/ 90 w 198"/>
                <a:gd name="T7" fmla="*/ 50 h 143"/>
                <a:gd name="T8" fmla="*/ 63 w 198"/>
                <a:gd name="T9" fmla="*/ 53 h 143"/>
                <a:gd name="T10" fmla="*/ 43 w 198"/>
                <a:gd name="T11" fmla="*/ 51 h 143"/>
                <a:gd name="T12" fmla="*/ 0 w 198"/>
                <a:gd name="T13" fmla="*/ 36 h 143"/>
                <a:gd name="T14" fmla="*/ 18 w 198"/>
                <a:gd name="T15" fmla="*/ 72 h 143"/>
                <a:gd name="T16" fmla="*/ 77 w 198"/>
                <a:gd name="T17" fmla="*/ 143 h 143"/>
                <a:gd name="T18" fmla="*/ 105 w 198"/>
                <a:gd name="T19" fmla="*/ 125 h 143"/>
                <a:gd name="T20" fmla="*/ 167 w 198"/>
                <a:gd name="T21" fmla="*/ 75 h 143"/>
                <a:gd name="T22" fmla="*/ 179 w 198"/>
                <a:gd name="T23" fmla="*/ 37 h 143"/>
                <a:gd name="T24" fmla="*/ 198 w 198"/>
                <a:gd name="T2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43">
                  <a:moveTo>
                    <a:pt x="198" y="0"/>
                  </a:moveTo>
                  <a:cubicBezTo>
                    <a:pt x="174" y="42"/>
                    <a:pt x="147" y="78"/>
                    <a:pt x="126" y="79"/>
                  </a:cubicBezTo>
                  <a:cubicBezTo>
                    <a:pt x="126" y="79"/>
                    <a:pt x="126" y="79"/>
                    <a:pt x="126" y="79"/>
                  </a:cubicBezTo>
                  <a:cubicBezTo>
                    <a:pt x="111" y="79"/>
                    <a:pt x="94" y="71"/>
                    <a:pt x="90" y="50"/>
                  </a:cubicBezTo>
                  <a:cubicBezTo>
                    <a:pt x="81" y="52"/>
                    <a:pt x="72" y="53"/>
                    <a:pt x="63" y="53"/>
                  </a:cubicBezTo>
                  <a:cubicBezTo>
                    <a:pt x="55" y="53"/>
                    <a:pt x="49" y="52"/>
                    <a:pt x="43" y="51"/>
                  </a:cubicBezTo>
                  <a:cubicBezTo>
                    <a:pt x="28" y="49"/>
                    <a:pt x="14" y="43"/>
                    <a:pt x="0" y="36"/>
                  </a:cubicBezTo>
                  <a:cubicBezTo>
                    <a:pt x="5" y="51"/>
                    <a:pt x="11" y="64"/>
                    <a:pt x="18" y="72"/>
                  </a:cubicBezTo>
                  <a:cubicBezTo>
                    <a:pt x="38" y="96"/>
                    <a:pt x="52" y="143"/>
                    <a:pt x="77" y="143"/>
                  </a:cubicBezTo>
                  <a:cubicBezTo>
                    <a:pt x="85" y="143"/>
                    <a:pt x="94" y="138"/>
                    <a:pt x="105" y="125"/>
                  </a:cubicBezTo>
                  <a:cubicBezTo>
                    <a:pt x="121" y="106"/>
                    <a:pt x="144" y="90"/>
                    <a:pt x="167" y="75"/>
                  </a:cubicBezTo>
                  <a:cubicBezTo>
                    <a:pt x="167" y="65"/>
                    <a:pt x="171" y="53"/>
                    <a:pt x="179" y="37"/>
                  </a:cubicBezTo>
                  <a:cubicBezTo>
                    <a:pt x="185" y="26"/>
                    <a:pt x="191" y="13"/>
                    <a:pt x="198" y="0"/>
                  </a:cubicBezTo>
                </a:path>
              </a:pathLst>
            </a:custGeom>
            <a:solidFill>
              <a:srgbClr val="DB96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327"/>
            <p:cNvSpPr>
              <a:spLocks/>
            </p:cNvSpPr>
            <p:nvPr/>
          </p:nvSpPr>
          <p:spPr bwMode="auto">
            <a:xfrm>
              <a:off x="7901415" y="4007386"/>
              <a:ext cx="1279226" cy="1098429"/>
            </a:xfrm>
            <a:custGeom>
              <a:avLst/>
              <a:gdLst>
                <a:gd name="T0" fmla="*/ 432 w 459"/>
                <a:gd name="T1" fmla="*/ 104 h 394"/>
                <a:gd name="T2" fmla="*/ 391 w 459"/>
                <a:gd name="T3" fmla="*/ 98 h 394"/>
                <a:gd name="T4" fmla="*/ 403 w 459"/>
                <a:gd name="T5" fmla="*/ 69 h 394"/>
                <a:gd name="T6" fmla="*/ 378 w 459"/>
                <a:gd name="T7" fmla="*/ 15 h 394"/>
                <a:gd name="T8" fmla="*/ 320 w 459"/>
                <a:gd name="T9" fmla="*/ 22 h 394"/>
                <a:gd name="T10" fmla="*/ 314 w 459"/>
                <a:gd name="T11" fmla="*/ 32 h 394"/>
                <a:gd name="T12" fmla="*/ 271 w 459"/>
                <a:gd name="T13" fmla="*/ 135 h 394"/>
                <a:gd name="T14" fmla="*/ 244 w 459"/>
                <a:gd name="T15" fmla="*/ 194 h 394"/>
                <a:gd name="T16" fmla="*/ 240 w 459"/>
                <a:gd name="T17" fmla="*/ 203 h 394"/>
                <a:gd name="T18" fmla="*/ 225 w 459"/>
                <a:gd name="T19" fmla="*/ 195 h 394"/>
                <a:gd name="T20" fmla="*/ 155 w 459"/>
                <a:gd name="T21" fmla="*/ 142 h 394"/>
                <a:gd name="T22" fmla="*/ 124 w 459"/>
                <a:gd name="T23" fmla="*/ 122 h 394"/>
                <a:gd name="T24" fmla="*/ 104 w 459"/>
                <a:gd name="T25" fmla="*/ 114 h 394"/>
                <a:gd name="T26" fmla="*/ 68 w 459"/>
                <a:gd name="T27" fmla="*/ 111 h 394"/>
                <a:gd name="T28" fmla="*/ 13 w 459"/>
                <a:gd name="T29" fmla="*/ 168 h 394"/>
                <a:gd name="T30" fmla="*/ 36 w 459"/>
                <a:gd name="T31" fmla="*/ 318 h 394"/>
                <a:gd name="T32" fmla="*/ 88 w 459"/>
                <a:gd name="T33" fmla="*/ 394 h 394"/>
                <a:gd name="T34" fmla="*/ 78 w 459"/>
                <a:gd name="T35" fmla="*/ 205 h 394"/>
                <a:gd name="T36" fmla="*/ 140 w 459"/>
                <a:gd name="T37" fmla="*/ 242 h 394"/>
                <a:gd name="T38" fmla="*/ 183 w 459"/>
                <a:gd name="T39" fmla="*/ 257 h 394"/>
                <a:gd name="T40" fmla="*/ 230 w 459"/>
                <a:gd name="T41" fmla="*/ 256 h 394"/>
                <a:gd name="T42" fmla="*/ 266 w 459"/>
                <a:gd name="T43" fmla="*/ 285 h 394"/>
                <a:gd name="T44" fmla="*/ 338 w 459"/>
                <a:gd name="T45" fmla="*/ 206 h 394"/>
                <a:gd name="T46" fmla="*/ 319 w 459"/>
                <a:gd name="T47" fmla="*/ 243 h 394"/>
                <a:gd name="T48" fmla="*/ 307 w 459"/>
                <a:gd name="T49" fmla="*/ 281 h 394"/>
                <a:gd name="T50" fmla="*/ 341 w 459"/>
                <a:gd name="T51" fmla="*/ 316 h 394"/>
                <a:gd name="T52" fmla="*/ 410 w 459"/>
                <a:gd name="T53" fmla="*/ 238 h 394"/>
                <a:gd name="T54" fmla="*/ 420 w 459"/>
                <a:gd name="T55" fmla="*/ 220 h 394"/>
                <a:gd name="T56" fmla="*/ 455 w 459"/>
                <a:gd name="T57" fmla="*/ 147 h 394"/>
                <a:gd name="T58" fmla="*/ 432 w 459"/>
                <a:gd name="T59" fmla="*/ 10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59" h="394">
                  <a:moveTo>
                    <a:pt x="432" y="104"/>
                  </a:moveTo>
                  <a:cubicBezTo>
                    <a:pt x="414" y="95"/>
                    <a:pt x="399" y="96"/>
                    <a:pt x="391" y="98"/>
                  </a:cubicBezTo>
                  <a:cubicBezTo>
                    <a:pt x="398" y="83"/>
                    <a:pt x="402" y="72"/>
                    <a:pt x="403" y="69"/>
                  </a:cubicBezTo>
                  <a:cubicBezTo>
                    <a:pt x="404" y="61"/>
                    <a:pt x="409" y="30"/>
                    <a:pt x="378" y="15"/>
                  </a:cubicBezTo>
                  <a:cubicBezTo>
                    <a:pt x="348" y="0"/>
                    <a:pt x="326" y="18"/>
                    <a:pt x="320" y="22"/>
                  </a:cubicBezTo>
                  <a:cubicBezTo>
                    <a:pt x="319" y="23"/>
                    <a:pt x="317" y="26"/>
                    <a:pt x="314" y="32"/>
                  </a:cubicBezTo>
                  <a:cubicBezTo>
                    <a:pt x="306" y="50"/>
                    <a:pt x="290" y="92"/>
                    <a:pt x="271" y="135"/>
                  </a:cubicBezTo>
                  <a:cubicBezTo>
                    <a:pt x="263" y="155"/>
                    <a:pt x="253" y="176"/>
                    <a:pt x="244" y="194"/>
                  </a:cubicBezTo>
                  <a:cubicBezTo>
                    <a:pt x="243" y="197"/>
                    <a:pt x="241" y="200"/>
                    <a:pt x="240" y="203"/>
                  </a:cubicBezTo>
                  <a:cubicBezTo>
                    <a:pt x="235" y="201"/>
                    <a:pt x="230" y="199"/>
                    <a:pt x="225" y="195"/>
                  </a:cubicBezTo>
                  <a:cubicBezTo>
                    <a:pt x="211" y="185"/>
                    <a:pt x="181" y="161"/>
                    <a:pt x="155" y="142"/>
                  </a:cubicBezTo>
                  <a:cubicBezTo>
                    <a:pt x="143" y="134"/>
                    <a:pt x="132" y="126"/>
                    <a:pt x="124" y="122"/>
                  </a:cubicBezTo>
                  <a:cubicBezTo>
                    <a:pt x="116" y="118"/>
                    <a:pt x="110" y="116"/>
                    <a:pt x="104" y="114"/>
                  </a:cubicBezTo>
                  <a:cubicBezTo>
                    <a:pt x="89" y="109"/>
                    <a:pt x="80" y="110"/>
                    <a:pt x="68" y="111"/>
                  </a:cubicBezTo>
                  <a:cubicBezTo>
                    <a:pt x="49" y="113"/>
                    <a:pt x="29" y="117"/>
                    <a:pt x="13" y="168"/>
                  </a:cubicBezTo>
                  <a:cubicBezTo>
                    <a:pt x="0" y="208"/>
                    <a:pt x="16" y="274"/>
                    <a:pt x="36" y="318"/>
                  </a:cubicBezTo>
                  <a:cubicBezTo>
                    <a:pt x="58" y="368"/>
                    <a:pt x="88" y="394"/>
                    <a:pt x="88" y="394"/>
                  </a:cubicBezTo>
                  <a:cubicBezTo>
                    <a:pt x="186" y="293"/>
                    <a:pt x="78" y="205"/>
                    <a:pt x="78" y="205"/>
                  </a:cubicBezTo>
                  <a:cubicBezTo>
                    <a:pt x="95" y="215"/>
                    <a:pt x="117" y="230"/>
                    <a:pt x="140" y="242"/>
                  </a:cubicBezTo>
                  <a:cubicBezTo>
                    <a:pt x="154" y="249"/>
                    <a:pt x="168" y="255"/>
                    <a:pt x="183" y="257"/>
                  </a:cubicBezTo>
                  <a:cubicBezTo>
                    <a:pt x="195" y="259"/>
                    <a:pt x="214" y="260"/>
                    <a:pt x="230" y="256"/>
                  </a:cubicBezTo>
                  <a:cubicBezTo>
                    <a:pt x="234" y="277"/>
                    <a:pt x="251" y="285"/>
                    <a:pt x="266" y="285"/>
                  </a:cubicBezTo>
                  <a:cubicBezTo>
                    <a:pt x="287" y="284"/>
                    <a:pt x="314" y="248"/>
                    <a:pt x="338" y="206"/>
                  </a:cubicBezTo>
                  <a:cubicBezTo>
                    <a:pt x="331" y="219"/>
                    <a:pt x="325" y="232"/>
                    <a:pt x="319" y="243"/>
                  </a:cubicBezTo>
                  <a:cubicBezTo>
                    <a:pt x="311" y="259"/>
                    <a:pt x="307" y="271"/>
                    <a:pt x="307" y="281"/>
                  </a:cubicBezTo>
                  <a:cubicBezTo>
                    <a:pt x="306" y="306"/>
                    <a:pt x="325" y="316"/>
                    <a:pt x="341" y="316"/>
                  </a:cubicBezTo>
                  <a:cubicBezTo>
                    <a:pt x="362" y="316"/>
                    <a:pt x="389" y="278"/>
                    <a:pt x="410" y="238"/>
                  </a:cubicBezTo>
                  <a:cubicBezTo>
                    <a:pt x="414" y="232"/>
                    <a:pt x="417" y="226"/>
                    <a:pt x="420" y="220"/>
                  </a:cubicBezTo>
                  <a:cubicBezTo>
                    <a:pt x="438" y="186"/>
                    <a:pt x="454" y="154"/>
                    <a:pt x="455" y="147"/>
                  </a:cubicBezTo>
                  <a:cubicBezTo>
                    <a:pt x="456" y="138"/>
                    <a:pt x="459" y="116"/>
                    <a:pt x="432" y="104"/>
                  </a:cubicBezTo>
                  <a:close/>
                </a:path>
              </a:pathLst>
            </a:custGeom>
            <a:solidFill>
              <a:srgbClr val="ECB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328"/>
            <p:cNvSpPr>
              <a:spLocks/>
            </p:cNvSpPr>
            <p:nvPr/>
          </p:nvSpPr>
          <p:spPr bwMode="auto">
            <a:xfrm>
              <a:off x="7872419" y="5723255"/>
              <a:ext cx="903987" cy="2227560"/>
            </a:xfrm>
            <a:custGeom>
              <a:avLst/>
              <a:gdLst>
                <a:gd name="T0" fmla="*/ 94 w 324"/>
                <a:gd name="T1" fmla="*/ 2 h 799"/>
                <a:gd name="T2" fmla="*/ 89 w 324"/>
                <a:gd name="T3" fmla="*/ 0 h 799"/>
                <a:gd name="T4" fmla="*/ 0 w 324"/>
                <a:gd name="T5" fmla="*/ 778 h 799"/>
                <a:gd name="T6" fmla="*/ 31 w 324"/>
                <a:gd name="T7" fmla="*/ 781 h 799"/>
                <a:gd name="T8" fmla="*/ 317 w 324"/>
                <a:gd name="T9" fmla="*/ 799 h 799"/>
                <a:gd name="T10" fmla="*/ 324 w 324"/>
                <a:gd name="T11" fmla="*/ 14 h 799"/>
                <a:gd name="T12" fmla="*/ 318 w 324"/>
                <a:gd name="T13" fmla="*/ 16 h 799"/>
                <a:gd name="T14" fmla="*/ 94 w 324"/>
                <a:gd name="T15" fmla="*/ 2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799">
                  <a:moveTo>
                    <a:pt x="94" y="2"/>
                  </a:moveTo>
                  <a:cubicBezTo>
                    <a:pt x="91" y="1"/>
                    <a:pt x="89" y="0"/>
                    <a:pt x="89" y="0"/>
                  </a:cubicBezTo>
                  <a:cubicBezTo>
                    <a:pt x="79" y="58"/>
                    <a:pt x="0" y="778"/>
                    <a:pt x="0" y="778"/>
                  </a:cubicBezTo>
                  <a:cubicBezTo>
                    <a:pt x="31" y="781"/>
                    <a:pt x="31" y="781"/>
                    <a:pt x="31" y="781"/>
                  </a:cubicBezTo>
                  <a:cubicBezTo>
                    <a:pt x="317" y="799"/>
                    <a:pt x="317" y="799"/>
                    <a:pt x="317" y="799"/>
                  </a:cubicBezTo>
                  <a:cubicBezTo>
                    <a:pt x="321" y="670"/>
                    <a:pt x="324" y="14"/>
                    <a:pt x="324" y="14"/>
                  </a:cubicBezTo>
                  <a:cubicBezTo>
                    <a:pt x="322" y="15"/>
                    <a:pt x="320" y="16"/>
                    <a:pt x="318" y="16"/>
                  </a:cubicBezTo>
                  <a:cubicBezTo>
                    <a:pt x="236" y="38"/>
                    <a:pt x="121" y="9"/>
                    <a:pt x="94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329"/>
            <p:cNvSpPr>
              <a:spLocks/>
            </p:cNvSpPr>
            <p:nvPr/>
          </p:nvSpPr>
          <p:spPr bwMode="auto">
            <a:xfrm>
              <a:off x="8143615" y="5383833"/>
              <a:ext cx="100633" cy="97222"/>
            </a:xfrm>
            <a:custGeom>
              <a:avLst/>
              <a:gdLst>
                <a:gd name="T0" fmla="*/ 19 w 36"/>
                <a:gd name="T1" fmla="*/ 0 h 35"/>
                <a:gd name="T2" fmla="*/ 1 w 36"/>
                <a:gd name="T3" fmla="*/ 16 h 35"/>
                <a:gd name="T4" fmla="*/ 17 w 36"/>
                <a:gd name="T5" fmla="*/ 35 h 35"/>
                <a:gd name="T6" fmla="*/ 35 w 36"/>
                <a:gd name="T7" fmla="*/ 19 h 35"/>
                <a:gd name="T8" fmla="*/ 19 w 3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9" y="0"/>
                  </a:moveTo>
                  <a:cubicBezTo>
                    <a:pt x="10" y="0"/>
                    <a:pt x="1" y="7"/>
                    <a:pt x="1" y="16"/>
                  </a:cubicBezTo>
                  <a:cubicBezTo>
                    <a:pt x="0" y="26"/>
                    <a:pt x="7" y="34"/>
                    <a:pt x="17" y="35"/>
                  </a:cubicBezTo>
                  <a:cubicBezTo>
                    <a:pt x="26" y="35"/>
                    <a:pt x="34" y="28"/>
                    <a:pt x="35" y="19"/>
                  </a:cubicBezTo>
                  <a:cubicBezTo>
                    <a:pt x="36" y="9"/>
                    <a:pt x="28" y="1"/>
                    <a:pt x="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330"/>
            <p:cNvSpPr>
              <a:spLocks/>
            </p:cNvSpPr>
            <p:nvPr/>
          </p:nvSpPr>
          <p:spPr bwMode="auto">
            <a:xfrm>
              <a:off x="8518855" y="5453765"/>
              <a:ext cx="98927" cy="97222"/>
            </a:xfrm>
            <a:custGeom>
              <a:avLst/>
              <a:gdLst>
                <a:gd name="T0" fmla="*/ 19 w 35"/>
                <a:gd name="T1" fmla="*/ 1 h 35"/>
                <a:gd name="T2" fmla="*/ 0 w 35"/>
                <a:gd name="T3" fmla="*/ 17 h 35"/>
                <a:gd name="T4" fmla="*/ 16 w 35"/>
                <a:gd name="T5" fmla="*/ 35 h 35"/>
                <a:gd name="T6" fmla="*/ 35 w 35"/>
                <a:gd name="T7" fmla="*/ 19 h 35"/>
                <a:gd name="T8" fmla="*/ 19 w 35"/>
                <a:gd name="T9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9" y="1"/>
                  </a:moveTo>
                  <a:cubicBezTo>
                    <a:pt x="9" y="0"/>
                    <a:pt x="1" y="7"/>
                    <a:pt x="0" y="17"/>
                  </a:cubicBezTo>
                  <a:cubicBezTo>
                    <a:pt x="0" y="26"/>
                    <a:pt x="7" y="34"/>
                    <a:pt x="16" y="35"/>
                  </a:cubicBezTo>
                  <a:cubicBezTo>
                    <a:pt x="26" y="35"/>
                    <a:pt x="34" y="28"/>
                    <a:pt x="35" y="19"/>
                  </a:cubicBezTo>
                  <a:cubicBezTo>
                    <a:pt x="35" y="10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331"/>
            <p:cNvSpPr>
              <a:spLocks/>
            </p:cNvSpPr>
            <p:nvPr/>
          </p:nvSpPr>
          <p:spPr bwMode="auto">
            <a:xfrm>
              <a:off x="8329529" y="5431591"/>
              <a:ext cx="100633" cy="97222"/>
            </a:xfrm>
            <a:custGeom>
              <a:avLst/>
              <a:gdLst>
                <a:gd name="T0" fmla="*/ 19 w 36"/>
                <a:gd name="T1" fmla="*/ 0 h 35"/>
                <a:gd name="T2" fmla="*/ 1 w 36"/>
                <a:gd name="T3" fmla="*/ 16 h 35"/>
                <a:gd name="T4" fmla="*/ 17 w 36"/>
                <a:gd name="T5" fmla="*/ 34 h 35"/>
                <a:gd name="T6" fmla="*/ 35 w 36"/>
                <a:gd name="T7" fmla="*/ 19 h 35"/>
                <a:gd name="T8" fmla="*/ 19 w 3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9" y="0"/>
                  </a:moveTo>
                  <a:cubicBezTo>
                    <a:pt x="10" y="0"/>
                    <a:pt x="1" y="7"/>
                    <a:pt x="1" y="16"/>
                  </a:cubicBezTo>
                  <a:cubicBezTo>
                    <a:pt x="0" y="25"/>
                    <a:pt x="7" y="34"/>
                    <a:pt x="17" y="34"/>
                  </a:cubicBezTo>
                  <a:cubicBezTo>
                    <a:pt x="26" y="35"/>
                    <a:pt x="34" y="28"/>
                    <a:pt x="35" y="19"/>
                  </a:cubicBezTo>
                  <a:cubicBezTo>
                    <a:pt x="36" y="9"/>
                    <a:pt x="28" y="1"/>
                    <a:pt x="19" y="0"/>
                  </a:cubicBezTo>
                  <a:close/>
                </a:path>
              </a:pathLst>
            </a:custGeom>
            <a:solidFill>
              <a:srgbClr val="FF4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333"/>
            <p:cNvSpPr>
              <a:spLocks/>
            </p:cNvSpPr>
            <p:nvPr/>
          </p:nvSpPr>
          <p:spPr bwMode="auto">
            <a:xfrm>
              <a:off x="8709886" y="5441825"/>
              <a:ext cx="97222" cy="98927"/>
            </a:xfrm>
            <a:custGeom>
              <a:avLst/>
              <a:gdLst>
                <a:gd name="T0" fmla="*/ 19 w 35"/>
                <a:gd name="T1" fmla="*/ 0 h 35"/>
                <a:gd name="T2" fmla="*/ 1 w 35"/>
                <a:gd name="T3" fmla="*/ 16 h 35"/>
                <a:gd name="T4" fmla="*/ 17 w 35"/>
                <a:gd name="T5" fmla="*/ 34 h 35"/>
                <a:gd name="T6" fmla="*/ 35 w 35"/>
                <a:gd name="T7" fmla="*/ 18 h 35"/>
                <a:gd name="T8" fmla="*/ 19 w 3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9" y="0"/>
                  </a:moveTo>
                  <a:cubicBezTo>
                    <a:pt x="10" y="0"/>
                    <a:pt x="1" y="7"/>
                    <a:pt x="1" y="16"/>
                  </a:cubicBezTo>
                  <a:cubicBezTo>
                    <a:pt x="0" y="25"/>
                    <a:pt x="7" y="34"/>
                    <a:pt x="17" y="34"/>
                  </a:cubicBezTo>
                  <a:cubicBezTo>
                    <a:pt x="26" y="35"/>
                    <a:pt x="34" y="28"/>
                    <a:pt x="35" y="18"/>
                  </a:cubicBezTo>
                  <a:cubicBezTo>
                    <a:pt x="35" y="9"/>
                    <a:pt x="28" y="1"/>
                    <a:pt x="19" y="0"/>
                  </a:cubicBezTo>
                  <a:close/>
                </a:path>
              </a:pathLst>
            </a:custGeom>
            <a:solidFill>
              <a:srgbClr val="FF4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334"/>
            <p:cNvSpPr>
              <a:spLocks/>
            </p:cNvSpPr>
            <p:nvPr/>
          </p:nvSpPr>
          <p:spPr bwMode="auto">
            <a:xfrm>
              <a:off x="8235719" y="5411123"/>
              <a:ext cx="102338" cy="100633"/>
            </a:xfrm>
            <a:custGeom>
              <a:avLst/>
              <a:gdLst>
                <a:gd name="T0" fmla="*/ 19 w 37"/>
                <a:gd name="T1" fmla="*/ 0 h 36"/>
                <a:gd name="T2" fmla="*/ 1 w 37"/>
                <a:gd name="T3" fmla="*/ 17 h 36"/>
                <a:gd name="T4" fmla="*/ 17 w 37"/>
                <a:gd name="T5" fmla="*/ 36 h 36"/>
                <a:gd name="T6" fmla="*/ 36 w 37"/>
                <a:gd name="T7" fmla="*/ 19 h 36"/>
                <a:gd name="T8" fmla="*/ 19 w 3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19" y="0"/>
                  </a:moveTo>
                  <a:cubicBezTo>
                    <a:pt x="10" y="0"/>
                    <a:pt x="1" y="7"/>
                    <a:pt x="1" y="17"/>
                  </a:cubicBezTo>
                  <a:cubicBezTo>
                    <a:pt x="0" y="27"/>
                    <a:pt x="7" y="35"/>
                    <a:pt x="17" y="36"/>
                  </a:cubicBezTo>
                  <a:cubicBezTo>
                    <a:pt x="27" y="36"/>
                    <a:pt x="35" y="29"/>
                    <a:pt x="36" y="19"/>
                  </a:cubicBezTo>
                  <a:cubicBezTo>
                    <a:pt x="37" y="10"/>
                    <a:pt x="29" y="1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335"/>
            <p:cNvSpPr>
              <a:spLocks/>
            </p:cNvSpPr>
            <p:nvPr/>
          </p:nvSpPr>
          <p:spPr bwMode="auto">
            <a:xfrm>
              <a:off x="8421633" y="5445236"/>
              <a:ext cx="104044" cy="102338"/>
            </a:xfrm>
            <a:custGeom>
              <a:avLst/>
              <a:gdLst>
                <a:gd name="T0" fmla="*/ 20 w 37"/>
                <a:gd name="T1" fmla="*/ 1 h 37"/>
                <a:gd name="T2" fmla="*/ 1 w 37"/>
                <a:gd name="T3" fmla="*/ 17 h 37"/>
                <a:gd name="T4" fmla="*/ 17 w 37"/>
                <a:gd name="T5" fmla="*/ 36 h 37"/>
                <a:gd name="T6" fmla="*/ 36 w 37"/>
                <a:gd name="T7" fmla="*/ 20 h 37"/>
                <a:gd name="T8" fmla="*/ 20 w 37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20" y="1"/>
                  </a:moveTo>
                  <a:cubicBezTo>
                    <a:pt x="10" y="0"/>
                    <a:pt x="1" y="8"/>
                    <a:pt x="1" y="17"/>
                  </a:cubicBezTo>
                  <a:cubicBezTo>
                    <a:pt x="0" y="27"/>
                    <a:pt x="8" y="36"/>
                    <a:pt x="17" y="36"/>
                  </a:cubicBezTo>
                  <a:cubicBezTo>
                    <a:pt x="27" y="37"/>
                    <a:pt x="36" y="30"/>
                    <a:pt x="36" y="20"/>
                  </a:cubicBezTo>
                  <a:cubicBezTo>
                    <a:pt x="37" y="10"/>
                    <a:pt x="29" y="1"/>
                    <a:pt x="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336"/>
            <p:cNvSpPr>
              <a:spLocks/>
            </p:cNvSpPr>
            <p:nvPr/>
          </p:nvSpPr>
          <p:spPr bwMode="auto">
            <a:xfrm>
              <a:off x="8610959" y="5445236"/>
              <a:ext cx="104044" cy="102338"/>
            </a:xfrm>
            <a:custGeom>
              <a:avLst/>
              <a:gdLst>
                <a:gd name="T0" fmla="*/ 20 w 37"/>
                <a:gd name="T1" fmla="*/ 1 h 37"/>
                <a:gd name="T2" fmla="*/ 1 w 37"/>
                <a:gd name="T3" fmla="*/ 17 h 37"/>
                <a:gd name="T4" fmla="*/ 17 w 37"/>
                <a:gd name="T5" fmla="*/ 36 h 37"/>
                <a:gd name="T6" fmla="*/ 36 w 37"/>
                <a:gd name="T7" fmla="*/ 20 h 37"/>
                <a:gd name="T8" fmla="*/ 20 w 37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20" y="1"/>
                  </a:moveTo>
                  <a:cubicBezTo>
                    <a:pt x="10" y="0"/>
                    <a:pt x="2" y="8"/>
                    <a:pt x="1" y="17"/>
                  </a:cubicBezTo>
                  <a:cubicBezTo>
                    <a:pt x="0" y="27"/>
                    <a:pt x="8" y="36"/>
                    <a:pt x="17" y="36"/>
                  </a:cubicBezTo>
                  <a:cubicBezTo>
                    <a:pt x="27" y="37"/>
                    <a:pt x="36" y="29"/>
                    <a:pt x="36" y="20"/>
                  </a:cubicBezTo>
                  <a:cubicBezTo>
                    <a:pt x="37" y="10"/>
                    <a:pt x="30" y="1"/>
                    <a:pt x="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337"/>
            <p:cNvSpPr>
              <a:spLocks/>
            </p:cNvSpPr>
            <p:nvPr/>
          </p:nvSpPr>
          <p:spPr bwMode="auto">
            <a:xfrm>
              <a:off x="8114619" y="5564631"/>
              <a:ext cx="685665" cy="122806"/>
            </a:xfrm>
            <a:custGeom>
              <a:avLst/>
              <a:gdLst>
                <a:gd name="T0" fmla="*/ 245 w 246"/>
                <a:gd name="T1" fmla="*/ 17 h 44"/>
                <a:gd name="T2" fmla="*/ 243 w 246"/>
                <a:gd name="T3" fmla="*/ 22 h 44"/>
                <a:gd name="T4" fmla="*/ 3 w 246"/>
                <a:gd name="T5" fmla="*/ 7 h 44"/>
                <a:gd name="T6" fmla="*/ 1 w 246"/>
                <a:gd name="T7" fmla="*/ 2 h 44"/>
                <a:gd name="T8" fmla="*/ 6 w 246"/>
                <a:gd name="T9" fmla="*/ 1 h 44"/>
                <a:gd name="T10" fmla="*/ 241 w 246"/>
                <a:gd name="T11" fmla="*/ 15 h 44"/>
                <a:gd name="T12" fmla="*/ 245 w 246"/>
                <a:gd name="T13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44">
                  <a:moveTo>
                    <a:pt x="245" y="17"/>
                  </a:moveTo>
                  <a:cubicBezTo>
                    <a:pt x="246" y="19"/>
                    <a:pt x="245" y="21"/>
                    <a:pt x="243" y="22"/>
                  </a:cubicBezTo>
                  <a:cubicBezTo>
                    <a:pt x="157" y="44"/>
                    <a:pt x="85" y="40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86" y="33"/>
                    <a:pt x="157" y="37"/>
                    <a:pt x="241" y="15"/>
                  </a:cubicBezTo>
                  <a:cubicBezTo>
                    <a:pt x="242" y="14"/>
                    <a:pt x="244" y="15"/>
                    <a:pt x="245" y="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338"/>
            <p:cNvSpPr>
              <a:spLocks/>
            </p:cNvSpPr>
            <p:nvPr/>
          </p:nvSpPr>
          <p:spPr bwMode="auto">
            <a:xfrm>
              <a:off x="8131675" y="5501523"/>
              <a:ext cx="672020" cy="180797"/>
            </a:xfrm>
            <a:custGeom>
              <a:avLst/>
              <a:gdLst>
                <a:gd name="T0" fmla="*/ 241 w 241"/>
                <a:gd name="T1" fmla="*/ 50 h 65"/>
                <a:gd name="T2" fmla="*/ 238 w 241"/>
                <a:gd name="T3" fmla="*/ 54 h 65"/>
                <a:gd name="T4" fmla="*/ 2 w 241"/>
                <a:gd name="T5" fmla="*/ 7 h 65"/>
                <a:gd name="T6" fmla="*/ 1 w 241"/>
                <a:gd name="T7" fmla="*/ 2 h 65"/>
                <a:gd name="T8" fmla="*/ 6 w 241"/>
                <a:gd name="T9" fmla="*/ 1 h 65"/>
                <a:gd name="T10" fmla="*/ 237 w 241"/>
                <a:gd name="T11" fmla="*/ 47 h 65"/>
                <a:gd name="T12" fmla="*/ 241 w 241"/>
                <a:gd name="T13" fmla="*/ 5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65">
                  <a:moveTo>
                    <a:pt x="241" y="50"/>
                  </a:moveTo>
                  <a:cubicBezTo>
                    <a:pt x="241" y="52"/>
                    <a:pt x="240" y="54"/>
                    <a:pt x="238" y="54"/>
                  </a:cubicBezTo>
                  <a:cubicBezTo>
                    <a:pt x="150" y="65"/>
                    <a:pt x="79" y="51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81" y="44"/>
                    <a:pt x="151" y="58"/>
                    <a:pt x="237" y="47"/>
                  </a:cubicBezTo>
                  <a:cubicBezTo>
                    <a:pt x="239" y="47"/>
                    <a:pt x="241" y="48"/>
                    <a:pt x="241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368"/>
            <p:cNvSpPr>
              <a:spLocks/>
            </p:cNvSpPr>
            <p:nvPr/>
          </p:nvSpPr>
          <p:spPr bwMode="auto">
            <a:xfrm>
              <a:off x="7955995" y="4672584"/>
              <a:ext cx="0" cy="6823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D77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370"/>
            <p:cNvSpPr>
              <a:spLocks/>
            </p:cNvSpPr>
            <p:nvPr/>
          </p:nvSpPr>
          <p:spPr bwMode="auto">
            <a:xfrm>
              <a:off x="7955995" y="46589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77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374"/>
            <p:cNvSpPr>
              <a:spLocks/>
            </p:cNvSpPr>
            <p:nvPr/>
          </p:nvSpPr>
          <p:spPr bwMode="auto">
            <a:xfrm>
              <a:off x="7955995" y="4640176"/>
              <a:ext cx="0" cy="1706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D77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379"/>
            <p:cNvSpPr>
              <a:spLocks/>
            </p:cNvSpPr>
            <p:nvPr/>
          </p:nvSpPr>
          <p:spPr bwMode="auto">
            <a:xfrm>
              <a:off x="7955995" y="4687934"/>
              <a:ext cx="0" cy="1706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D77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62605" y="2898723"/>
            <a:ext cx="1818207" cy="5168075"/>
            <a:chOff x="4962605" y="2898723"/>
            <a:chExt cx="1818207" cy="5168075"/>
          </a:xfrm>
        </p:grpSpPr>
        <p:sp>
          <p:nvSpPr>
            <p:cNvPr id="376" name="Freeform 215"/>
            <p:cNvSpPr>
              <a:spLocks/>
            </p:cNvSpPr>
            <p:nvPr/>
          </p:nvSpPr>
          <p:spPr bwMode="auto">
            <a:xfrm>
              <a:off x="4962605" y="2898723"/>
              <a:ext cx="1818207" cy="2045057"/>
            </a:xfrm>
            <a:custGeom>
              <a:avLst/>
              <a:gdLst>
                <a:gd name="T0" fmla="*/ 635 w 652"/>
                <a:gd name="T1" fmla="*/ 202 h 734"/>
                <a:gd name="T2" fmla="*/ 585 w 652"/>
                <a:gd name="T3" fmla="*/ 227 h 734"/>
                <a:gd name="T4" fmla="*/ 514 w 652"/>
                <a:gd name="T5" fmla="*/ 329 h 734"/>
                <a:gd name="T6" fmla="*/ 473 w 652"/>
                <a:gd name="T7" fmla="*/ 368 h 734"/>
                <a:gd name="T8" fmla="*/ 476 w 652"/>
                <a:gd name="T9" fmla="*/ 307 h 734"/>
                <a:gd name="T10" fmla="*/ 506 w 652"/>
                <a:gd name="T11" fmla="*/ 199 h 734"/>
                <a:gd name="T12" fmla="*/ 534 w 652"/>
                <a:gd name="T13" fmla="*/ 95 h 734"/>
                <a:gd name="T14" fmla="*/ 513 w 652"/>
                <a:gd name="T15" fmla="*/ 61 h 734"/>
                <a:gd name="T16" fmla="*/ 468 w 652"/>
                <a:gd name="T17" fmla="*/ 94 h 734"/>
                <a:gd name="T18" fmla="*/ 440 w 652"/>
                <a:gd name="T19" fmla="*/ 190 h 734"/>
                <a:gd name="T20" fmla="*/ 389 w 652"/>
                <a:gd name="T21" fmla="*/ 323 h 734"/>
                <a:gd name="T22" fmla="*/ 366 w 652"/>
                <a:gd name="T23" fmla="*/ 309 h 734"/>
                <a:gd name="T24" fmla="*/ 364 w 652"/>
                <a:gd name="T25" fmla="*/ 199 h 734"/>
                <a:gd name="T26" fmla="*/ 359 w 652"/>
                <a:gd name="T27" fmla="*/ 105 h 734"/>
                <a:gd name="T28" fmla="*/ 359 w 652"/>
                <a:gd name="T29" fmla="*/ 34 h 734"/>
                <a:gd name="T30" fmla="*/ 329 w 652"/>
                <a:gd name="T31" fmla="*/ 0 h 734"/>
                <a:gd name="T32" fmla="*/ 293 w 652"/>
                <a:gd name="T33" fmla="*/ 45 h 734"/>
                <a:gd name="T34" fmla="*/ 289 w 652"/>
                <a:gd name="T35" fmla="*/ 118 h 734"/>
                <a:gd name="T36" fmla="*/ 285 w 652"/>
                <a:gd name="T37" fmla="*/ 218 h 734"/>
                <a:gd name="T38" fmla="*/ 276 w 652"/>
                <a:gd name="T39" fmla="*/ 317 h 734"/>
                <a:gd name="T40" fmla="*/ 229 w 652"/>
                <a:gd name="T41" fmla="*/ 210 h 734"/>
                <a:gd name="T42" fmla="*/ 206 w 652"/>
                <a:gd name="T43" fmla="*/ 134 h 734"/>
                <a:gd name="T44" fmla="*/ 152 w 652"/>
                <a:gd name="T45" fmla="*/ 57 h 734"/>
                <a:gd name="T46" fmla="*/ 131 w 652"/>
                <a:gd name="T47" fmla="*/ 126 h 734"/>
                <a:gd name="T48" fmla="*/ 164 w 652"/>
                <a:gd name="T49" fmla="*/ 264 h 734"/>
                <a:gd name="T50" fmla="*/ 188 w 652"/>
                <a:gd name="T51" fmla="*/ 437 h 734"/>
                <a:gd name="T52" fmla="*/ 151 w 652"/>
                <a:gd name="T53" fmla="*/ 438 h 734"/>
                <a:gd name="T54" fmla="*/ 88 w 652"/>
                <a:gd name="T55" fmla="*/ 356 h 734"/>
                <a:gd name="T56" fmla="*/ 19 w 652"/>
                <a:gd name="T57" fmla="*/ 345 h 734"/>
                <a:gd name="T58" fmla="*/ 31 w 652"/>
                <a:gd name="T59" fmla="*/ 388 h 734"/>
                <a:gd name="T60" fmla="*/ 83 w 652"/>
                <a:gd name="T61" fmla="*/ 485 h 734"/>
                <a:gd name="T62" fmla="*/ 108 w 652"/>
                <a:gd name="T63" fmla="*/ 551 h 734"/>
                <a:gd name="T64" fmla="*/ 170 w 652"/>
                <a:gd name="T65" fmla="*/ 635 h 734"/>
                <a:gd name="T66" fmla="*/ 225 w 652"/>
                <a:gd name="T67" fmla="*/ 698 h 734"/>
                <a:gd name="T68" fmla="*/ 230 w 652"/>
                <a:gd name="T69" fmla="*/ 712 h 734"/>
                <a:gd name="T70" fmla="*/ 240 w 652"/>
                <a:gd name="T71" fmla="*/ 712 h 734"/>
                <a:gd name="T72" fmla="*/ 339 w 652"/>
                <a:gd name="T73" fmla="*/ 679 h 734"/>
                <a:gd name="T74" fmla="*/ 397 w 652"/>
                <a:gd name="T75" fmla="*/ 712 h 734"/>
                <a:gd name="T76" fmla="*/ 423 w 652"/>
                <a:gd name="T77" fmla="*/ 720 h 734"/>
                <a:gd name="T78" fmla="*/ 436 w 652"/>
                <a:gd name="T79" fmla="*/ 728 h 734"/>
                <a:gd name="T80" fmla="*/ 450 w 652"/>
                <a:gd name="T81" fmla="*/ 734 h 734"/>
                <a:gd name="T82" fmla="*/ 450 w 652"/>
                <a:gd name="T83" fmla="*/ 734 h 734"/>
                <a:gd name="T84" fmla="*/ 466 w 652"/>
                <a:gd name="T85" fmla="*/ 675 h 734"/>
                <a:gd name="T86" fmla="*/ 500 w 652"/>
                <a:gd name="T87" fmla="*/ 575 h 734"/>
                <a:gd name="T88" fmla="*/ 521 w 652"/>
                <a:gd name="T89" fmla="*/ 484 h 734"/>
                <a:gd name="T90" fmla="*/ 531 w 652"/>
                <a:gd name="T91" fmla="*/ 427 h 734"/>
                <a:gd name="T92" fmla="*/ 582 w 652"/>
                <a:gd name="T93" fmla="*/ 348 h 734"/>
                <a:gd name="T94" fmla="*/ 643 w 652"/>
                <a:gd name="T95" fmla="*/ 249 h 734"/>
                <a:gd name="T96" fmla="*/ 635 w 652"/>
                <a:gd name="T97" fmla="*/ 202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52" h="734">
                  <a:moveTo>
                    <a:pt x="635" y="202"/>
                  </a:moveTo>
                  <a:cubicBezTo>
                    <a:pt x="624" y="197"/>
                    <a:pt x="604" y="197"/>
                    <a:pt x="585" y="227"/>
                  </a:cubicBezTo>
                  <a:cubicBezTo>
                    <a:pt x="566" y="258"/>
                    <a:pt x="529" y="311"/>
                    <a:pt x="514" y="329"/>
                  </a:cubicBezTo>
                  <a:cubicBezTo>
                    <a:pt x="499" y="347"/>
                    <a:pt x="482" y="374"/>
                    <a:pt x="473" y="368"/>
                  </a:cubicBezTo>
                  <a:cubicBezTo>
                    <a:pt x="464" y="363"/>
                    <a:pt x="468" y="331"/>
                    <a:pt x="476" y="307"/>
                  </a:cubicBezTo>
                  <a:cubicBezTo>
                    <a:pt x="484" y="283"/>
                    <a:pt x="501" y="226"/>
                    <a:pt x="506" y="199"/>
                  </a:cubicBezTo>
                  <a:cubicBezTo>
                    <a:pt x="511" y="172"/>
                    <a:pt x="532" y="109"/>
                    <a:pt x="534" y="95"/>
                  </a:cubicBezTo>
                  <a:cubicBezTo>
                    <a:pt x="536" y="82"/>
                    <a:pt x="529" y="67"/>
                    <a:pt x="513" y="61"/>
                  </a:cubicBezTo>
                  <a:cubicBezTo>
                    <a:pt x="497" y="54"/>
                    <a:pt x="480" y="61"/>
                    <a:pt x="468" y="94"/>
                  </a:cubicBezTo>
                  <a:cubicBezTo>
                    <a:pt x="456" y="127"/>
                    <a:pt x="446" y="171"/>
                    <a:pt x="440" y="190"/>
                  </a:cubicBezTo>
                  <a:cubicBezTo>
                    <a:pt x="435" y="210"/>
                    <a:pt x="397" y="309"/>
                    <a:pt x="389" y="323"/>
                  </a:cubicBezTo>
                  <a:cubicBezTo>
                    <a:pt x="382" y="336"/>
                    <a:pt x="365" y="328"/>
                    <a:pt x="366" y="309"/>
                  </a:cubicBezTo>
                  <a:cubicBezTo>
                    <a:pt x="367" y="289"/>
                    <a:pt x="366" y="226"/>
                    <a:pt x="364" y="199"/>
                  </a:cubicBezTo>
                  <a:cubicBezTo>
                    <a:pt x="362" y="171"/>
                    <a:pt x="360" y="123"/>
                    <a:pt x="359" y="105"/>
                  </a:cubicBezTo>
                  <a:cubicBezTo>
                    <a:pt x="359" y="87"/>
                    <a:pt x="360" y="45"/>
                    <a:pt x="359" y="34"/>
                  </a:cubicBezTo>
                  <a:cubicBezTo>
                    <a:pt x="359" y="23"/>
                    <a:pt x="357" y="1"/>
                    <a:pt x="329" y="0"/>
                  </a:cubicBezTo>
                  <a:cubicBezTo>
                    <a:pt x="302" y="0"/>
                    <a:pt x="293" y="24"/>
                    <a:pt x="293" y="45"/>
                  </a:cubicBezTo>
                  <a:cubicBezTo>
                    <a:pt x="292" y="65"/>
                    <a:pt x="292" y="98"/>
                    <a:pt x="289" y="118"/>
                  </a:cubicBezTo>
                  <a:cubicBezTo>
                    <a:pt x="287" y="137"/>
                    <a:pt x="285" y="193"/>
                    <a:pt x="285" y="218"/>
                  </a:cubicBezTo>
                  <a:cubicBezTo>
                    <a:pt x="286" y="244"/>
                    <a:pt x="295" y="316"/>
                    <a:pt x="276" y="317"/>
                  </a:cubicBezTo>
                  <a:cubicBezTo>
                    <a:pt x="257" y="318"/>
                    <a:pt x="236" y="229"/>
                    <a:pt x="229" y="210"/>
                  </a:cubicBezTo>
                  <a:cubicBezTo>
                    <a:pt x="223" y="191"/>
                    <a:pt x="213" y="150"/>
                    <a:pt x="206" y="134"/>
                  </a:cubicBezTo>
                  <a:cubicBezTo>
                    <a:pt x="200" y="118"/>
                    <a:pt x="189" y="47"/>
                    <a:pt x="152" y="57"/>
                  </a:cubicBezTo>
                  <a:cubicBezTo>
                    <a:pt x="114" y="67"/>
                    <a:pt x="125" y="104"/>
                    <a:pt x="131" y="126"/>
                  </a:cubicBezTo>
                  <a:cubicBezTo>
                    <a:pt x="136" y="149"/>
                    <a:pt x="157" y="232"/>
                    <a:pt x="164" y="264"/>
                  </a:cubicBezTo>
                  <a:cubicBezTo>
                    <a:pt x="171" y="297"/>
                    <a:pt x="201" y="401"/>
                    <a:pt x="188" y="437"/>
                  </a:cubicBezTo>
                  <a:cubicBezTo>
                    <a:pt x="174" y="473"/>
                    <a:pt x="167" y="461"/>
                    <a:pt x="151" y="438"/>
                  </a:cubicBezTo>
                  <a:cubicBezTo>
                    <a:pt x="134" y="414"/>
                    <a:pt x="116" y="376"/>
                    <a:pt x="88" y="356"/>
                  </a:cubicBezTo>
                  <a:cubicBezTo>
                    <a:pt x="72" y="344"/>
                    <a:pt x="38" y="329"/>
                    <a:pt x="19" y="345"/>
                  </a:cubicBezTo>
                  <a:cubicBezTo>
                    <a:pt x="0" y="360"/>
                    <a:pt x="19" y="368"/>
                    <a:pt x="31" y="388"/>
                  </a:cubicBezTo>
                  <a:cubicBezTo>
                    <a:pt x="42" y="408"/>
                    <a:pt x="68" y="466"/>
                    <a:pt x="83" y="485"/>
                  </a:cubicBezTo>
                  <a:cubicBezTo>
                    <a:pt x="97" y="504"/>
                    <a:pt x="100" y="536"/>
                    <a:pt x="108" y="551"/>
                  </a:cubicBezTo>
                  <a:cubicBezTo>
                    <a:pt x="123" y="581"/>
                    <a:pt x="155" y="615"/>
                    <a:pt x="170" y="635"/>
                  </a:cubicBezTo>
                  <a:cubicBezTo>
                    <a:pt x="184" y="655"/>
                    <a:pt x="219" y="685"/>
                    <a:pt x="225" y="698"/>
                  </a:cubicBezTo>
                  <a:cubicBezTo>
                    <a:pt x="227" y="702"/>
                    <a:pt x="229" y="707"/>
                    <a:pt x="230" y="712"/>
                  </a:cubicBezTo>
                  <a:cubicBezTo>
                    <a:pt x="233" y="712"/>
                    <a:pt x="237" y="712"/>
                    <a:pt x="240" y="712"/>
                  </a:cubicBezTo>
                  <a:cubicBezTo>
                    <a:pt x="274" y="712"/>
                    <a:pt x="309" y="698"/>
                    <a:pt x="339" y="679"/>
                  </a:cubicBezTo>
                  <a:cubicBezTo>
                    <a:pt x="357" y="692"/>
                    <a:pt x="376" y="704"/>
                    <a:pt x="397" y="712"/>
                  </a:cubicBezTo>
                  <a:cubicBezTo>
                    <a:pt x="405" y="716"/>
                    <a:pt x="414" y="719"/>
                    <a:pt x="423" y="720"/>
                  </a:cubicBezTo>
                  <a:cubicBezTo>
                    <a:pt x="427" y="723"/>
                    <a:pt x="431" y="725"/>
                    <a:pt x="436" y="728"/>
                  </a:cubicBezTo>
                  <a:cubicBezTo>
                    <a:pt x="441" y="730"/>
                    <a:pt x="446" y="732"/>
                    <a:pt x="450" y="734"/>
                  </a:cubicBezTo>
                  <a:cubicBezTo>
                    <a:pt x="450" y="734"/>
                    <a:pt x="450" y="734"/>
                    <a:pt x="450" y="734"/>
                  </a:cubicBezTo>
                  <a:cubicBezTo>
                    <a:pt x="450" y="720"/>
                    <a:pt x="458" y="694"/>
                    <a:pt x="466" y="675"/>
                  </a:cubicBezTo>
                  <a:cubicBezTo>
                    <a:pt x="474" y="655"/>
                    <a:pt x="496" y="599"/>
                    <a:pt x="500" y="575"/>
                  </a:cubicBezTo>
                  <a:cubicBezTo>
                    <a:pt x="504" y="551"/>
                    <a:pt x="516" y="502"/>
                    <a:pt x="521" y="484"/>
                  </a:cubicBezTo>
                  <a:cubicBezTo>
                    <a:pt x="527" y="457"/>
                    <a:pt x="531" y="427"/>
                    <a:pt x="531" y="427"/>
                  </a:cubicBezTo>
                  <a:cubicBezTo>
                    <a:pt x="531" y="427"/>
                    <a:pt x="567" y="368"/>
                    <a:pt x="582" y="348"/>
                  </a:cubicBezTo>
                  <a:cubicBezTo>
                    <a:pt x="596" y="327"/>
                    <a:pt x="633" y="274"/>
                    <a:pt x="643" y="249"/>
                  </a:cubicBezTo>
                  <a:cubicBezTo>
                    <a:pt x="652" y="225"/>
                    <a:pt x="646" y="208"/>
                    <a:pt x="635" y="202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240"/>
            <p:cNvSpPr>
              <a:spLocks/>
            </p:cNvSpPr>
            <p:nvPr/>
          </p:nvSpPr>
          <p:spPr bwMode="auto">
            <a:xfrm>
              <a:off x="5472591" y="4790272"/>
              <a:ext cx="912515" cy="3257763"/>
            </a:xfrm>
            <a:custGeom>
              <a:avLst/>
              <a:gdLst>
                <a:gd name="T0" fmla="*/ 214 w 327"/>
                <a:gd name="T1" fmla="*/ 33 h 1169"/>
                <a:gd name="T2" fmla="*/ 47 w 327"/>
                <a:gd name="T3" fmla="*/ 33 h 1169"/>
                <a:gd name="T4" fmla="*/ 49 w 327"/>
                <a:gd name="T5" fmla="*/ 41 h 1169"/>
                <a:gd name="T6" fmla="*/ 51 w 327"/>
                <a:gd name="T7" fmla="*/ 49 h 1169"/>
                <a:gd name="T8" fmla="*/ 52 w 327"/>
                <a:gd name="T9" fmla="*/ 59 h 1169"/>
                <a:gd name="T10" fmla="*/ 53 w 327"/>
                <a:gd name="T11" fmla="*/ 70 h 1169"/>
                <a:gd name="T12" fmla="*/ 54 w 327"/>
                <a:gd name="T13" fmla="*/ 82 h 1169"/>
                <a:gd name="T14" fmla="*/ 55 w 327"/>
                <a:gd name="T15" fmla="*/ 94 h 1169"/>
                <a:gd name="T16" fmla="*/ 55 w 327"/>
                <a:gd name="T17" fmla="*/ 108 h 1169"/>
                <a:gd name="T18" fmla="*/ 56 w 327"/>
                <a:gd name="T19" fmla="*/ 122 h 1169"/>
                <a:gd name="T20" fmla="*/ 56 w 327"/>
                <a:gd name="T21" fmla="*/ 138 h 1169"/>
                <a:gd name="T22" fmla="*/ 56 w 327"/>
                <a:gd name="T23" fmla="*/ 154 h 1169"/>
                <a:gd name="T24" fmla="*/ 55 w 327"/>
                <a:gd name="T25" fmla="*/ 172 h 1169"/>
                <a:gd name="T26" fmla="*/ 55 w 327"/>
                <a:gd name="T27" fmla="*/ 189 h 1169"/>
                <a:gd name="T28" fmla="*/ 54 w 327"/>
                <a:gd name="T29" fmla="*/ 209 h 1169"/>
                <a:gd name="T30" fmla="*/ 53 w 327"/>
                <a:gd name="T31" fmla="*/ 235 h 1169"/>
                <a:gd name="T32" fmla="*/ 52 w 327"/>
                <a:gd name="T33" fmla="*/ 258 h 1169"/>
                <a:gd name="T34" fmla="*/ 51 w 327"/>
                <a:gd name="T35" fmla="*/ 279 h 1169"/>
                <a:gd name="T36" fmla="*/ 50 w 327"/>
                <a:gd name="T37" fmla="*/ 303 h 1169"/>
                <a:gd name="T38" fmla="*/ 48 w 327"/>
                <a:gd name="T39" fmla="*/ 326 h 1169"/>
                <a:gd name="T40" fmla="*/ 47 w 327"/>
                <a:gd name="T41" fmla="*/ 352 h 1169"/>
                <a:gd name="T42" fmla="*/ 45 w 327"/>
                <a:gd name="T43" fmla="*/ 377 h 1169"/>
                <a:gd name="T44" fmla="*/ 43 w 327"/>
                <a:gd name="T45" fmla="*/ 405 h 1169"/>
                <a:gd name="T46" fmla="*/ 41 w 327"/>
                <a:gd name="T47" fmla="*/ 433 h 1169"/>
                <a:gd name="T48" fmla="*/ 39 w 327"/>
                <a:gd name="T49" fmla="*/ 462 h 1169"/>
                <a:gd name="T50" fmla="*/ 38 w 327"/>
                <a:gd name="T51" fmla="*/ 484 h 1169"/>
                <a:gd name="T52" fmla="*/ 35 w 327"/>
                <a:gd name="T53" fmla="*/ 529 h 1169"/>
                <a:gd name="T54" fmla="*/ 33 w 327"/>
                <a:gd name="T55" fmla="*/ 564 h 1169"/>
                <a:gd name="T56" fmla="*/ 28 w 327"/>
                <a:gd name="T57" fmla="*/ 630 h 1169"/>
                <a:gd name="T58" fmla="*/ 26 w 327"/>
                <a:gd name="T59" fmla="*/ 663 h 1169"/>
                <a:gd name="T60" fmla="*/ 24 w 327"/>
                <a:gd name="T61" fmla="*/ 700 h 1169"/>
                <a:gd name="T62" fmla="*/ 21 w 327"/>
                <a:gd name="T63" fmla="*/ 736 h 1169"/>
                <a:gd name="T64" fmla="*/ 19 w 327"/>
                <a:gd name="T65" fmla="*/ 774 h 1169"/>
                <a:gd name="T66" fmla="*/ 17 w 327"/>
                <a:gd name="T67" fmla="*/ 812 h 1169"/>
                <a:gd name="T68" fmla="*/ 15 w 327"/>
                <a:gd name="T69" fmla="*/ 852 h 1169"/>
                <a:gd name="T70" fmla="*/ 12 w 327"/>
                <a:gd name="T71" fmla="*/ 892 h 1169"/>
                <a:gd name="T72" fmla="*/ 10 w 327"/>
                <a:gd name="T73" fmla="*/ 934 h 1169"/>
                <a:gd name="T74" fmla="*/ 8 w 327"/>
                <a:gd name="T75" fmla="*/ 975 h 1169"/>
                <a:gd name="T76" fmla="*/ 6 w 327"/>
                <a:gd name="T77" fmla="*/ 1019 h 1169"/>
                <a:gd name="T78" fmla="*/ 4 w 327"/>
                <a:gd name="T79" fmla="*/ 1062 h 1169"/>
                <a:gd name="T80" fmla="*/ 1 w 327"/>
                <a:gd name="T81" fmla="*/ 1111 h 1169"/>
                <a:gd name="T82" fmla="*/ 327 w 327"/>
                <a:gd name="T83" fmla="*/ 1169 h 1169"/>
                <a:gd name="T84" fmla="*/ 267 w 327"/>
                <a:gd name="T85" fmla="*/ 5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7" h="1169">
                  <a:moveTo>
                    <a:pt x="253" y="49"/>
                  </a:moveTo>
                  <a:cubicBezTo>
                    <a:pt x="248" y="46"/>
                    <a:pt x="244" y="44"/>
                    <a:pt x="240" y="41"/>
                  </a:cubicBezTo>
                  <a:cubicBezTo>
                    <a:pt x="231" y="40"/>
                    <a:pt x="222" y="37"/>
                    <a:pt x="214" y="33"/>
                  </a:cubicBezTo>
                  <a:cubicBezTo>
                    <a:pt x="193" y="25"/>
                    <a:pt x="174" y="13"/>
                    <a:pt x="156" y="0"/>
                  </a:cubicBezTo>
                  <a:cubicBezTo>
                    <a:pt x="126" y="19"/>
                    <a:pt x="91" y="33"/>
                    <a:pt x="57" y="33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7" y="34"/>
                    <a:pt x="47" y="34"/>
                    <a:pt x="48" y="35"/>
                  </a:cubicBezTo>
                  <a:cubicBezTo>
                    <a:pt x="48" y="36"/>
                    <a:pt x="48" y="37"/>
                    <a:pt x="48" y="38"/>
                  </a:cubicBezTo>
                  <a:cubicBezTo>
                    <a:pt x="49" y="39"/>
                    <a:pt x="49" y="40"/>
                    <a:pt x="49" y="41"/>
                  </a:cubicBezTo>
                  <a:cubicBezTo>
                    <a:pt x="49" y="42"/>
                    <a:pt x="49" y="42"/>
                    <a:pt x="50" y="43"/>
                  </a:cubicBezTo>
                  <a:cubicBezTo>
                    <a:pt x="50" y="44"/>
                    <a:pt x="50" y="45"/>
                    <a:pt x="50" y="47"/>
                  </a:cubicBezTo>
                  <a:cubicBezTo>
                    <a:pt x="50" y="47"/>
                    <a:pt x="50" y="48"/>
                    <a:pt x="51" y="49"/>
                  </a:cubicBezTo>
                  <a:cubicBezTo>
                    <a:pt x="51" y="50"/>
                    <a:pt x="51" y="52"/>
                    <a:pt x="51" y="53"/>
                  </a:cubicBezTo>
                  <a:cubicBezTo>
                    <a:pt x="51" y="54"/>
                    <a:pt x="51" y="55"/>
                    <a:pt x="52" y="56"/>
                  </a:cubicBezTo>
                  <a:cubicBezTo>
                    <a:pt x="52" y="57"/>
                    <a:pt x="52" y="58"/>
                    <a:pt x="52" y="59"/>
                  </a:cubicBezTo>
                  <a:cubicBezTo>
                    <a:pt x="52" y="60"/>
                    <a:pt x="52" y="62"/>
                    <a:pt x="52" y="63"/>
                  </a:cubicBezTo>
                  <a:cubicBezTo>
                    <a:pt x="53" y="64"/>
                    <a:pt x="53" y="65"/>
                    <a:pt x="53" y="66"/>
                  </a:cubicBezTo>
                  <a:cubicBezTo>
                    <a:pt x="53" y="68"/>
                    <a:pt x="53" y="69"/>
                    <a:pt x="53" y="70"/>
                  </a:cubicBezTo>
                  <a:cubicBezTo>
                    <a:pt x="53" y="71"/>
                    <a:pt x="53" y="73"/>
                    <a:pt x="54" y="74"/>
                  </a:cubicBezTo>
                  <a:cubicBezTo>
                    <a:pt x="54" y="75"/>
                    <a:pt x="54" y="76"/>
                    <a:pt x="54" y="78"/>
                  </a:cubicBezTo>
                  <a:cubicBezTo>
                    <a:pt x="54" y="79"/>
                    <a:pt x="54" y="80"/>
                    <a:pt x="54" y="82"/>
                  </a:cubicBezTo>
                  <a:cubicBezTo>
                    <a:pt x="54" y="83"/>
                    <a:pt x="54" y="84"/>
                    <a:pt x="54" y="86"/>
                  </a:cubicBezTo>
                  <a:cubicBezTo>
                    <a:pt x="54" y="87"/>
                    <a:pt x="55" y="89"/>
                    <a:pt x="55" y="90"/>
                  </a:cubicBezTo>
                  <a:cubicBezTo>
                    <a:pt x="55" y="91"/>
                    <a:pt x="55" y="93"/>
                    <a:pt x="55" y="94"/>
                  </a:cubicBezTo>
                  <a:cubicBezTo>
                    <a:pt x="55" y="96"/>
                    <a:pt x="55" y="97"/>
                    <a:pt x="55" y="99"/>
                  </a:cubicBezTo>
                  <a:cubicBezTo>
                    <a:pt x="55" y="100"/>
                    <a:pt x="55" y="102"/>
                    <a:pt x="55" y="103"/>
                  </a:cubicBezTo>
                  <a:cubicBezTo>
                    <a:pt x="55" y="105"/>
                    <a:pt x="55" y="106"/>
                    <a:pt x="55" y="108"/>
                  </a:cubicBezTo>
                  <a:cubicBezTo>
                    <a:pt x="55" y="109"/>
                    <a:pt x="55" y="111"/>
                    <a:pt x="55" y="112"/>
                  </a:cubicBezTo>
                  <a:cubicBezTo>
                    <a:pt x="55" y="114"/>
                    <a:pt x="56" y="116"/>
                    <a:pt x="56" y="117"/>
                  </a:cubicBezTo>
                  <a:cubicBezTo>
                    <a:pt x="56" y="119"/>
                    <a:pt x="56" y="121"/>
                    <a:pt x="56" y="122"/>
                  </a:cubicBezTo>
                  <a:cubicBezTo>
                    <a:pt x="56" y="124"/>
                    <a:pt x="56" y="126"/>
                    <a:pt x="56" y="127"/>
                  </a:cubicBezTo>
                  <a:cubicBezTo>
                    <a:pt x="56" y="129"/>
                    <a:pt x="56" y="131"/>
                    <a:pt x="56" y="132"/>
                  </a:cubicBezTo>
                  <a:cubicBezTo>
                    <a:pt x="56" y="134"/>
                    <a:pt x="56" y="136"/>
                    <a:pt x="56" y="138"/>
                  </a:cubicBezTo>
                  <a:cubicBezTo>
                    <a:pt x="56" y="140"/>
                    <a:pt x="56" y="141"/>
                    <a:pt x="56" y="143"/>
                  </a:cubicBezTo>
                  <a:cubicBezTo>
                    <a:pt x="56" y="145"/>
                    <a:pt x="56" y="147"/>
                    <a:pt x="56" y="149"/>
                  </a:cubicBezTo>
                  <a:cubicBezTo>
                    <a:pt x="56" y="150"/>
                    <a:pt x="56" y="152"/>
                    <a:pt x="56" y="154"/>
                  </a:cubicBezTo>
                  <a:cubicBezTo>
                    <a:pt x="56" y="156"/>
                    <a:pt x="56" y="158"/>
                    <a:pt x="55" y="160"/>
                  </a:cubicBezTo>
                  <a:cubicBezTo>
                    <a:pt x="55" y="162"/>
                    <a:pt x="55" y="164"/>
                    <a:pt x="55" y="165"/>
                  </a:cubicBezTo>
                  <a:cubicBezTo>
                    <a:pt x="55" y="167"/>
                    <a:pt x="55" y="169"/>
                    <a:pt x="55" y="172"/>
                  </a:cubicBezTo>
                  <a:cubicBezTo>
                    <a:pt x="55" y="173"/>
                    <a:pt x="55" y="175"/>
                    <a:pt x="55" y="177"/>
                  </a:cubicBezTo>
                  <a:cubicBezTo>
                    <a:pt x="55" y="179"/>
                    <a:pt x="55" y="181"/>
                    <a:pt x="55" y="184"/>
                  </a:cubicBezTo>
                  <a:cubicBezTo>
                    <a:pt x="55" y="185"/>
                    <a:pt x="55" y="187"/>
                    <a:pt x="55" y="189"/>
                  </a:cubicBezTo>
                  <a:cubicBezTo>
                    <a:pt x="55" y="191"/>
                    <a:pt x="55" y="194"/>
                    <a:pt x="55" y="196"/>
                  </a:cubicBezTo>
                  <a:cubicBezTo>
                    <a:pt x="55" y="198"/>
                    <a:pt x="54" y="200"/>
                    <a:pt x="54" y="201"/>
                  </a:cubicBezTo>
                  <a:cubicBezTo>
                    <a:pt x="54" y="204"/>
                    <a:pt x="54" y="206"/>
                    <a:pt x="54" y="209"/>
                  </a:cubicBezTo>
                  <a:cubicBezTo>
                    <a:pt x="54" y="210"/>
                    <a:pt x="54" y="212"/>
                    <a:pt x="54" y="213"/>
                  </a:cubicBezTo>
                  <a:cubicBezTo>
                    <a:pt x="54" y="219"/>
                    <a:pt x="53" y="226"/>
                    <a:pt x="53" y="232"/>
                  </a:cubicBezTo>
                  <a:cubicBezTo>
                    <a:pt x="53" y="233"/>
                    <a:pt x="53" y="234"/>
                    <a:pt x="53" y="235"/>
                  </a:cubicBezTo>
                  <a:cubicBezTo>
                    <a:pt x="53" y="238"/>
                    <a:pt x="53" y="241"/>
                    <a:pt x="53" y="244"/>
                  </a:cubicBezTo>
                  <a:cubicBezTo>
                    <a:pt x="53" y="246"/>
                    <a:pt x="52" y="248"/>
                    <a:pt x="52" y="250"/>
                  </a:cubicBezTo>
                  <a:cubicBezTo>
                    <a:pt x="52" y="252"/>
                    <a:pt x="52" y="255"/>
                    <a:pt x="52" y="258"/>
                  </a:cubicBezTo>
                  <a:cubicBezTo>
                    <a:pt x="52" y="260"/>
                    <a:pt x="52" y="262"/>
                    <a:pt x="52" y="264"/>
                  </a:cubicBezTo>
                  <a:cubicBezTo>
                    <a:pt x="52" y="267"/>
                    <a:pt x="51" y="270"/>
                    <a:pt x="51" y="273"/>
                  </a:cubicBezTo>
                  <a:cubicBezTo>
                    <a:pt x="51" y="275"/>
                    <a:pt x="51" y="277"/>
                    <a:pt x="51" y="279"/>
                  </a:cubicBezTo>
                  <a:cubicBezTo>
                    <a:pt x="51" y="282"/>
                    <a:pt x="51" y="285"/>
                    <a:pt x="50" y="288"/>
                  </a:cubicBezTo>
                  <a:cubicBezTo>
                    <a:pt x="50" y="290"/>
                    <a:pt x="50" y="292"/>
                    <a:pt x="50" y="294"/>
                  </a:cubicBezTo>
                  <a:cubicBezTo>
                    <a:pt x="50" y="297"/>
                    <a:pt x="50" y="300"/>
                    <a:pt x="50" y="303"/>
                  </a:cubicBezTo>
                  <a:cubicBezTo>
                    <a:pt x="49" y="305"/>
                    <a:pt x="49" y="308"/>
                    <a:pt x="49" y="310"/>
                  </a:cubicBezTo>
                  <a:cubicBezTo>
                    <a:pt x="49" y="313"/>
                    <a:pt x="49" y="316"/>
                    <a:pt x="49" y="319"/>
                  </a:cubicBezTo>
                  <a:cubicBezTo>
                    <a:pt x="48" y="321"/>
                    <a:pt x="48" y="324"/>
                    <a:pt x="48" y="326"/>
                  </a:cubicBezTo>
                  <a:cubicBezTo>
                    <a:pt x="48" y="329"/>
                    <a:pt x="48" y="332"/>
                    <a:pt x="48" y="335"/>
                  </a:cubicBezTo>
                  <a:cubicBezTo>
                    <a:pt x="47" y="338"/>
                    <a:pt x="47" y="340"/>
                    <a:pt x="47" y="343"/>
                  </a:cubicBezTo>
                  <a:cubicBezTo>
                    <a:pt x="47" y="346"/>
                    <a:pt x="47" y="349"/>
                    <a:pt x="47" y="352"/>
                  </a:cubicBezTo>
                  <a:cubicBezTo>
                    <a:pt x="46" y="355"/>
                    <a:pt x="46" y="357"/>
                    <a:pt x="46" y="360"/>
                  </a:cubicBezTo>
                  <a:cubicBezTo>
                    <a:pt x="46" y="363"/>
                    <a:pt x="46" y="366"/>
                    <a:pt x="45" y="370"/>
                  </a:cubicBezTo>
                  <a:cubicBezTo>
                    <a:pt x="45" y="372"/>
                    <a:pt x="45" y="375"/>
                    <a:pt x="45" y="377"/>
                  </a:cubicBezTo>
                  <a:cubicBezTo>
                    <a:pt x="45" y="381"/>
                    <a:pt x="45" y="384"/>
                    <a:pt x="44" y="387"/>
                  </a:cubicBezTo>
                  <a:cubicBezTo>
                    <a:pt x="44" y="390"/>
                    <a:pt x="44" y="392"/>
                    <a:pt x="44" y="395"/>
                  </a:cubicBezTo>
                  <a:cubicBezTo>
                    <a:pt x="44" y="398"/>
                    <a:pt x="43" y="402"/>
                    <a:pt x="43" y="405"/>
                  </a:cubicBezTo>
                  <a:cubicBezTo>
                    <a:pt x="43" y="408"/>
                    <a:pt x="43" y="411"/>
                    <a:pt x="43" y="414"/>
                  </a:cubicBezTo>
                  <a:cubicBezTo>
                    <a:pt x="42" y="417"/>
                    <a:pt x="42" y="420"/>
                    <a:pt x="42" y="423"/>
                  </a:cubicBezTo>
                  <a:cubicBezTo>
                    <a:pt x="42" y="426"/>
                    <a:pt x="42" y="430"/>
                    <a:pt x="41" y="433"/>
                  </a:cubicBezTo>
                  <a:cubicBezTo>
                    <a:pt x="41" y="436"/>
                    <a:pt x="41" y="439"/>
                    <a:pt x="41" y="443"/>
                  </a:cubicBezTo>
                  <a:cubicBezTo>
                    <a:pt x="41" y="445"/>
                    <a:pt x="40" y="448"/>
                    <a:pt x="40" y="451"/>
                  </a:cubicBezTo>
                  <a:cubicBezTo>
                    <a:pt x="40" y="455"/>
                    <a:pt x="40" y="459"/>
                    <a:pt x="39" y="462"/>
                  </a:cubicBezTo>
                  <a:cubicBezTo>
                    <a:pt x="39" y="465"/>
                    <a:pt x="39" y="467"/>
                    <a:pt x="39" y="469"/>
                  </a:cubicBezTo>
                  <a:cubicBezTo>
                    <a:pt x="39" y="474"/>
                    <a:pt x="38" y="478"/>
                    <a:pt x="38" y="483"/>
                  </a:cubicBezTo>
                  <a:cubicBezTo>
                    <a:pt x="38" y="484"/>
                    <a:pt x="38" y="484"/>
                    <a:pt x="38" y="484"/>
                  </a:cubicBezTo>
                  <a:cubicBezTo>
                    <a:pt x="37" y="494"/>
                    <a:pt x="37" y="503"/>
                    <a:pt x="36" y="513"/>
                  </a:cubicBezTo>
                  <a:cubicBezTo>
                    <a:pt x="36" y="515"/>
                    <a:pt x="36" y="518"/>
                    <a:pt x="35" y="521"/>
                  </a:cubicBezTo>
                  <a:cubicBezTo>
                    <a:pt x="35" y="524"/>
                    <a:pt x="35" y="526"/>
                    <a:pt x="35" y="529"/>
                  </a:cubicBezTo>
                  <a:cubicBezTo>
                    <a:pt x="35" y="534"/>
                    <a:pt x="34" y="538"/>
                    <a:pt x="34" y="543"/>
                  </a:cubicBezTo>
                  <a:cubicBezTo>
                    <a:pt x="34" y="546"/>
                    <a:pt x="34" y="549"/>
                    <a:pt x="33" y="551"/>
                  </a:cubicBezTo>
                  <a:cubicBezTo>
                    <a:pt x="33" y="556"/>
                    <a:pt x="33" y="560"/>
                    <a:pt x="33" y="564"/>
                  </a:cubicBezTo>
                  <a:cubicBezTo>
                    <a:pt x="32" y="578"/>
                    <a:pt x="31" y="593"/>
                    <a:pt x="30" y="608"/>
                  </a:cubicBezTo>
                  <a:cubicBezTo>
                    <a:pt x="30" y="608"/>
                    <a:pt x="30" y="609"/>
                    <a:pt x="30" y="609"/>
                  </a:cubicBezTo>
                  <a:cubicBezTo>
                    <a:pt x="29" y="616"/>
                    <a:pt x="29" y="623"/>
                    <a:pt x="28" y="630"/>
                  </a:cubicBezTo>
                  <a:cubicBezTo>
                    <a:pt x="28" y="633"/>
                    <a:pt x="28" y="636"/>
                    <a:pt x="28" y="639"/>
                  </a:cubicBezTo>
                  <a:cubicBezTo>
                    <a:pt x="27" y="644"/>
                    <a:pt x="27" y="648"/>
                    <a:pt x="27" y="653"/>
                  </a:cubicBezTo>
                  <a:cubicBezTo>
                    <a:pt x="26" y="656"/>
                    <a:pt x="26" y="660"/>
                    <a:pt x="26" y="663"/>
                  </a:cubicBezTo>
                  <a:cubicBezTo>
                    <a:pt x="26" y="667"/>
                    <a:pt x="25" y="672"/>
                    <a:pt x="25" y="677"/>
                  </a:cubicBezTo>
                  <a:cubicBezTo>
                    <a:pt x="25" y="680"/>
                    <a:pt x="25" y="684"/>
                    <a:pt x="25" y="687"/>
                  </a:cubicBezTo>
                  <a:cubicBezTo>
                    <a:pt x="24" y="692"/>
                    <a:pt x="24" y="696"/>
                    <a:pt x="24" y="700"/>
                  </a:cubicBezTo>
                  <a:cubicBezTo>
                    <a:pt x="23" y="704"/>
                    <a:pt x="23" y="708"/>
                    <a:pt x="23" y="712"/>
                  </a:cubicBezTo>
                  <a:cubicBezTo>
                    <a:pt x="23" y="716"/>
                    <a:pt x="22" y="720"/>
                    <a:pt x="22" y="725"/>
                  </a:cubicBezTo>
                  <a:cubicBezTo>
                    <a:pt x="22" y="728"/>
                    <a:pt x="22" y="732"/>
                    <a:pt x="21" y="736"/>
                  </a:cubicBezTo>
                  <a:cubicBezTo>
                    <a:pt x="21" y="741"/>
                    <a:pt x="21" y="745"/>
                    <a:pt x="21" y="749"/>
                  </a:cubicBezTo>
                  <a:cubicBezTo>
                    <a:pt x="20" y="753"/>
                    <a:pt x="20" y="757"/>
                    <a:pt x="20" y="761"/>
                  </a:cubicBezTo>
                  <a:cubicBezTo>
                    <a:pt x="20" y="765"/>
                    <a:pt x="19" y="770"/>
                    <a:pt x="19" y="774"/>
                  </a:cubicBezTo>
                  <a:cubicBezTo>
                    <a:pt x="19" y="778"/>
                    <a:pt x="19" y="782"/>
                    <a:pt x="18" y="786"/>
                  </a:cubicBezTo>
                  <a:cubicBezTo>
                    <a:pt x="18" y="791"/>
                    <a:pt x="18" y="795"/>
                    <a:pt x="18" y="800"/>
                  </a:cubicBezTo>
                  <a:cubicBezTo>
                    <a:pt x="17" y="804"/>
                    <a:pt x="17" y="808"/>
                    <a:pt x="17" y="812"/>
                  </a:cubicBezTo>
                  <a:cubicBezTo>
                    <a:pt x="17" y="817"/>
                    <a:pt x="16" y="821"/>
                    <a:pt x="16" y="826"/>
                  </a:cubicBezTo>
                  <a:cubicBezTo>
                    <a:pt x="16" y="830"/>
                    <a:pt x="16" y="834"/>
                    <a:pt x="15" y="838"/>
                  </a:cubicBezTo>
                  <a:cubicBezTo>
                    <a:pt x="15" y="843"/>
                    <a:pt x="15" y="847"/>
                    <a:pt x="15" y="852"/>
                  </a:cubicBezTo>
                  <a:cubicBezTo>
                    <a:pt x="14" y="856"/>
                    <a:pt x="14" y="861"/>
                    <a:pt x="14" y="865"/>
                  </a:cubicBezTo>
                  <a:cubicBezTo>
                    <a:pt x="14" y="869"/>
                    <a:pt x="13" y="874"/>
                    <a:pt x="13" y="879"/>
                  </a:cubicBezTo>
                  <a:cubicBezTo>
                    <a:pt x="13" y="883"/>
                    <a:pt x="13" y="887"/>
                    <a:pt x="12" y="892"/>
                  </a:cubicBezTo>
                  <a:cubicBezTo>
                    <a:pt x="12" y="897"/>
                    <a:pt x="12" y="901"/>
                    <a:pt x="12" y="906"/>
                  </a:cubicBezTo>
                  <a:cubicBezTo>
                    <a:pt x="11" y="910"/>
                    <a:pt x="11" y="915"/>
                    <a:pt x="11" y="919"/>
                  </a:cubicBezTo>
                  <a:cubicBezTo>
                    <a:pt x="11" y="924"/>
                    <a:pt x="10" y="929"/>
                    <a:pt x="10" y="934"/>
                  </a:cubicBezTo>
                  <a:cubicBezTo>
                    <a:pt x="10" y="938"/>
                    <a:pt x="10" y="942"/>
                    <a:pt x="9" y="947"/>
                  </a:cubicBezTo>
                  <a:cubicBezTo>
                    <a:pt x="9" y="952"/>
                    <a:pt x="9" y="957"/>
                    <a:pt x="9" y="962"/>
                  </a:cubicBezTo>
                  <a:cubicBezTo>
                    <a:pt x="8" y="966"/>
                    <a:pt x="8" y="971"/>
                    <a:pt x="8" y="975"/>
                  </a:cubicBezTo>
                  <a:cubicBezTo>
                    <a:pt x="8" y="980"/>
                    <a:pt x="7" y="985"/>
                    <a:pt x="7" y="990"/>
                  </a:cubicBezTo>
                  <a:cubicBezTo>
                    <a:pt x="7" y="994"/>
                    <a:pt x="7" y="999"/>
                    <a:pt x="6" y="1004"/>
                  </a:cubicBezTo>
                  <a:cubicBezTo>
                    <a:pt x="6" y="1009"/>
                    <a:pt x="6" y="1014"/>
                    <a:pt x="6" y="1019"/>
                  </a:cubicBezTo>
                  <a:cubicBezTo>
                    <a:pt x="5" y="1023"/>
                    <a:pt x="5" y="1028"/>
                    <a:pt x="5" y="1032"/>
                  </a:cubicBezTo>
                  <a:cubicBezTo>
                    <a:pt x="5" y="1038"/>
                    <a:pt x="5" y="1043"/>
                    <a:pt x="4" y="1049"/>
                  </a:cubicBezTo>
                  <a:cubicBezTo>
                    <a:pt x="4" y="1053"/>
                    <a:pt x="4" y="1057"/>
                    <a:pt x="4" y="1062"/>
                  </a:cubicBezTo>
                  <a:cubicBezTo>
                    <a:pt x="3" y="1068"/>
                    <a:pt x="3" y="1074"/>
                    <a:pt x="3" y="1080"/>
                  </a:cubicBezTo>
                  <a:cubicBezTo>
                    <a:pt x="3" y="1084"/>
                    <a:pt x="2" y="1088"/>
                    <a:pt x="2" y="1092"/>
                  </a:cubicBezTo>
                  <a:cubicBezTo>
                    <a:pt x="2" y="1098"/>
                    <a:pt x="2" y="1104"/>
                    <a:pt x="1" y="1111"/>
                  </a:cubicBezTo>
                  <a:cubicBezTo>
                    <a:pt x="1" y="1114"/>
                    <a:pt x="1" y="1118"/>
                    <a:pt x="1" y="1122"/>
                  </a:cubicBezTo>
                  <a:cubicBezTo>
                    <a:pt x="1" y="1132"/>
                    <a:pt x="0" y="1142"/>
                    <a:pt x="0" y="1152"/>
                  </a:cubicBezTo>
                  <a:cubicBezTo>
                    <a:pt x="327" y="1169"/>
                    <a:pt x="327" y="1169"/>
                    <a:pt x="327" y="1169"/>
                  </a:cubicBezTo>
                  <a:cubicBezTo>
                    <a:pt x="317" y="848"/>
                    <a:pt x="302" y="680"/>
                    <a:pt x="292" y="458"/>
                  </a:cubicBezTo>
                  <a:cubicBezTo>
                    <a:pt x="285" y="299"/>
                    <a:pt x="267" y="63"/>
                    <a:pt x="267" y="59"/>
                  </a:cubicBezTo>
                  <a:cubicBezTo>
                    <a:pt x="267" y="58"/>
                    <a:pt x="267" y="56"/>
                    <a:pt x="267" y="55"/>
                  </a:cubicBezTo>
                  <a:cubicBezTo>
                    <a:pt x="267" y="55"/>
                    <a:pt x="267" y="55"/>
                    <a:pt x="267" y="55"/>
                  </a:cubicBezTo>
                  <a:cubicBezTo>
                    <a:pt x="263" y="53"/>
                    <a:pt x="258" y="51"/>
                    <a:pt x="253" y="49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241"/>
            <p:cNvSpPr>
              <a:spLocks/>
            </p:cNvSpPr>
            <p:nvPr/>
          </p:nvSpPr>
          <p:spPr bwMode="auto">
            <a:xfrm>
              <a:off x="5409482" y="5366777"/>
              <a:ext cx="1021676" cy="2700021"/>
            </a:xfrm>
            <a:custGeom>
              <a:avLst/>
              <a:gdLst>
                <a:gd name="T0" fmla="*/ 65 w 367"/>
                <a:gd name="T1" fmla="*/ 0 h 969"/>
                <a:gd name="T2" fmla="*/ 0 w 367"/>
                <a:gd name="T3" fmla="*/ 950 h 969"/>
                <a:gd name="T4" fmla="*/ 367 w 367"/>
                <a:gd name="T5" fmla="*/ 969 h 969"/>
                <a:gd name="T6" fmla="*/ 309 w 367"/>
                <a:gd name="T7" fmla="*/ 13 h 969"/>
                <a:gd name="T8" fmla="*/ 65 w 367"/>
                <a:gd name="T9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969">
                  <a:moveTo>
                    <a:pt x="65" y="0"/>
                  </a:moveTo>
                  <a:cubicBezTo>
                    <a:pt x="65" y="0"/>
                    <a:pt x="6" y="830"/>
                    <a:pt x="0" y="950"/>
                  </a:cubicBezTo>
                  <a:cubicBezTo>
                    <a:pt x="367" y="969"/>
                    <a:pt x="367" y="969"/>
                    <a:pt x="367" y="969"/>
                  </a:cubicBezTo>
                  <a:cubicBezTo>
                    <a:pt x="367" y="969"/>
                    <a:pt x="326" y="158"/>
                    <a:pt x="309" y="13"/>
                  </a:cubicBezTo>
                  <a:cubicBezTo>
                    <a:pt x="309" y="13"/>
                    <a:pt x="124" y="19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242"/>
            <p:cNvSpPr>
              <a:spLocks/>
            </p:cNvSpPr>
            <p:nvPr/>
          </p:nvSpPr>
          <p:spPr bwMode="auto">
            <a:xfrm>
              <a:off x="5581751" y="5325842"/>
              <a:ext cx="712955" cy="158625"/>
            </a:xfrm>
            <a:custGeom>
              <a:avLst/>
              <a:gdLst>
                <a:gd name="T0" fmla="*/ 15 w 256"/>
                <a:gd name="T1" fmla="*/ 4 h 57"/>
                <a:gd name="T2" fmla="*/ 1 w 256"/>
                <a:gd name="T3" fmla="*/ 40 h 57"/>
                <a:gd name="T4" fmla="*/ 119 w 256"/>
                <a:gd name="T5" fmla="*/ 55 h 57"/>
                <a:gd name="T6" fmla="*/ 250 w 256"/>
                <a:gd name="T7" fmla="*/ 45 h 57"/>
                <a:gd name="T8" fmla="*/ 240 w 256"/>
                <a:gd name="T9" fmla="*/ 7 h 57"/>
                <a:gd name="T10" fmla="*/ 114 w 256"/>
                <a:gd name="T11" fmla="*/ 16 h 57"/>
                <a:gd name="T12" fmla="*/ 15 w 256"/>
                <a:gd name="T13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57">
                  <a:moveTo>
                    <a:pt x="15" y="4"/>
                  </a:moveTo>
                  <a:cubicBezTo>
                    <a:pt x="1" y="0"/>
                    <a:pt x="0" y="17"/>
                    <a:pt x="1" y="40"/>
                  </a:cubicBezTo>
                  <a:cubicBezTo>
                    <a:pt x="1" y="40"/>
                    <a:pt x="34" y="54"/>
                    <a:pt x="119" y="55"/>
                  </a:cubicBezTo>
                  <a:cubicBezTo>
                    <a:pt x="204" y="57"/>
                    <a:pt x="250" y="45"/>
                    <a:pt x="250" y="45"/>
                  </a:cubicBezTo>
                  <a:cubicBezTo>
                    <a:pt x="250" y="45"/>
                    <a:pt x="256" y="5"/>
                    <a:pt x="240" y="7"/>
                  </a:cubicBezTo>
                  <a:cubicBezTo>
                    <a:pt x="229" y="9"/>
                    <a:pt x="172" y="19"/>
                    <a:pt x="114" y="16"/>
                  </a:cubicBezTo>
                  <a:cubicBezTo>
                    <a:pt x="60" y="12"/>
                    <a:pt x="29" y="7"/>
                    <a:pt x="15" y="4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191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BF729BD-CD1E-48A4-9DCB-ED38AD771D55}"/>
              </a:ext>
            </a:extLst>
          </p:cNvPr>
          <p:cNvSpPr txBox="1"/>
          <p:nvPr/>
        </p:nvSpPr>
        <p:spPr>
          <a:xfrm>
            <a:off x="584200" y="1210786"/>
            <a:ext cx="11366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/>
              <a:t>Принципи</a:t>
            </a:r>
            <a:r>
              <a:rPr lang="ru-RU" sz="2400" b="1" dirty="0"/>
              <a:t> права </a:t>
            </a:r>
            <a:r>
              <a:rPr lang="ru-RU" sz="2400" dirty="0"/>
              <a:t>— </a:t>
            </a:r>
            <a:r>
              <a:rPr lang="ru-RU" sz="2400" dirty="0" err="1"/>
              <a:t>об'єктивно</a:t>
            </a:r>
            <a:r>
              <a:rPr lang="ru-RU" sz="2400" dirty="0"/>
              <a:t> </a:t>
            </a:r>
            <a:r>
              <a:rPr lang="ru-RU" sz="2400" dirty="0" err="1"/>
              <a:t>властиві</a:t>
            </a:r>
            <a:r>
              <a:rPr lang="ru-RU" sz="2400" dirty="0"/>
              <a:t> праву </a:t>
            </a:r>
            <a:r>
              <a:rPr lang="ru-RU" sz="2400" dirty="0" err="1"/>
              <a:t>відправні</a:t>
            </a:r>
            <a:r>
              <a:rPr lang="ru-RU" sz="2400" dirty="0"/>
              <a:t> начала, </a:t>
            </a:r>
            <a:r>
              <a:rPr lang="ru-RU" sz="2400" dirty="0" err="1"/>
              <a:t>незаперечні</a:t>
            </a:r>
            <a:r>
              <a:rPr lang="ru-RU" sz="2400" dirty="0"/>
              <a:t> </a:t>
            </a:r>
            <a:r>
              <a:rPr lang="ru-RU" sz="2400" dirty="0" err="1"/>
              <a:t>вимоги</a:t>
            </a:r>
            <a:r>
              <a:rPr lang="ru-RU" sz="2400" dirty="0"/>
              <a:t> (</a:t>
            </a:r>
            <a:r>
              <a:rPr lang="ru-RU" sz="2400" dirty="0" err="1"/>
              <a:t>позитивні</a:t>
            </a:r>
            <a:r>
              <a:rPr lang="ru-RU" sz="2400" dirty="0"/>
              <a:t> </a:t>
            </a:r>
            <a:r>
              <a:rPr lang="ru-RU" sz="2400" dirty="0" err="1"/>
              <a:t>зобов'язання</a:t>
            </a:r>
            <a:r>
              <a:rPr lang="ru-RU" sz="2400" dirty="0"/>
              <a:t>),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ставляться</a:t>
            </a:r>
            <a:r>
              <a:rPr lang="ru-RU" sz="2400" dirty="0"/>
              <a:t> до </a:t>
            </a:r>
            <a:r>
              <a:rPr lang="ru-RU" sz="2400" dirty="0" err="1"/>
              <a:t>учасників</a:t>
            </a:r>
            <a:r>
              <a:rPr lang="ru-RU" sz="2400" dirty="0"/>
              <a:t> </a:t>
            </a:r>
            <a:r>
              <a:rPr lang="ru-RU" sz="2400" dirty="0" err="1"/>
              <a:t>суспільних</a:t>
            </a:r>
            <a:r>
              <a:rPr lang="ru-RU" sz="2400" dirty="0"/>
              <a:t> </a:t>
            </a:r>
            <a:r>
              <a:rPr lang="ru-RU" sz="2400" dirty="0" err="1"/>
              <a:t>відносин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метою </a:t>
            </a:r>
            <a:r>
              <a:rPr lang="ru-RU" sz="2400" dirty="0" err="1"/>
              <a:t>гармонічного</a:t>
            </a:r>
            <a:r>
              <a:rPr lang="ru-RU" sz="2400" dirty="0"/>
              <a:t> </a:t>
            </a:r>
            <a:r>
              <a:rPr lang="ru-RU" sz="2400" dirty="0" err="1"/>
              <a:t>поєднання</a:t>
            </a:r>
            <a:r>
              <a:rPr lang="ru-RU" sz="2400" dirty="0"/>
              <a:t> </a:t>
            </a:r>
            <a:r>
              <a:rPr lang="ru-RU" sz="2400" dirty="0" err="1"/>
              <a:t>індивідуальних</a:t>
            </a:r>
            <a:r>
              <a:rPr lang="ru-RU" sz="2400" dirty="0"/>
              <a:t>, </a:t>
            </a:r>
            <a:r>
              <a:rPr lang="ru-RU" sz="2400" dirty="0" err="1"/>
              <a:t>групових</a:t>
            </a:r>
            <a:r>
              <a:rPr lang="ru-RU" sz="2400" dirty="0"/>
              <a:t> і </a:t>
            </a:r>
            <a:r>
              <a:rPr lang="ru-RU" sz="2400" dirty="0" err="1"/>
              <a:t>громадських</a:t>
            </a:r>
            <a:r>
              <a:rPr lang="ru-RU" sz="2400" dirty="0"/>
              <a:t> </a:t>
            </a:r>
            <a:r>
              <a:rPr lang="ru-RU" sz="2400" dirty="0" err="1"/>
              <a:t>інтересів</a:t>
            </a:r>
            <a:r>
              <a:rPr lang="ru-RU" sz="2400" dirty="0"/>
              <a:t>. </a:t>
            </a:r>
            <a:endParaRPr lang="ru-UA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94078-71FD-4F6B-A043-539EDA5C2E08}"/>
              </a:ext>
            </a:extLst>
          </p:cNvPr>
          <p:cNvSpPr txBox="1"/>
          <p:nvPr/>
        </p:nvSpPr>
        <p:spPr>
          <a:xfrm>
            <a:off x="755650" y="237883"/>
            <a:ext cx="106807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pPr algn="ctr"/>
            <a:r>
              <a:rPr lang="uk-UA" sz="4800" b="1" dirty="0">
                <a:solidFill>
                  <a:schemeClr val="tx2"/>
                </a:solidFill>
                <a:latin typeface="+mj-lt"/>
              </a:rPr>
              <a:t>Принципи права</a:t>
            </a:r>
            <a:endParaRPr lang="en-US" sz="4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CBED5E-0E8C-4B68-B33E-CB00D45CFB3D}"/>
              </a:ext>
            </a:extLst>
          </p:cNvPr>
          <p:cNvSpPr txBox="1"/>
          <p:nvPr/>
        </p:nvSpPr>
        <p:spPr>
          <a:xfrm>
            <a:off x="1092201" y="2972298"/>
            <a:ext cx="1098550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Принцип </a:t>
            </a:r>
            <a:r>
              <a:rPr lang="ru-RU" sz="2400" dirty="0" err="1"/>
              <a:t>правової</a:t>
            </a:r>
            <a:r>
              <a:rPr lang="ru-RU" sz="2400" dirty="0"/>
              <a:t> </a:t>
            </a:r>
            <a:r>
              <a:rPr lang="ru-RU" sz="2400" dirty="0" err="1"/>
              <a:t>визначеності</a:t>
            </a:r>
            <a:endParaRPr lang="ru-RU" sz="2400" dirty="0"/>
          </a:p>
          <a:p>
            <a:r>
              <a:rPr lang="uk-UA" sz="2400" dirty="0"/>
              <a:t>Принцип пропорційності</a:t>
            </a:r>
          </a:p>
          <a:p>
            <a:r>
              <a:rPr lang="uk-UA" sz="2400" dirty="0"/>
              <a:t>Принцип добросовісності</a:t>
            </a:r>
          </a:p>
          <a:p>
            <a:r>
              <a:rPr lang="uk-UA" sz="2400" dirty="0"/>
              <a:t>Принцип справедливості </a:t>
            </a:r>
          </a:p>
          <a:p>
            <a:r>
              <a:rPr lang="uk-UA" sz="2400" dirty="0"/>
              <a:t>Принцип рівності</a:t>
            </a:r>
          </a:p>
          <a:p>
            <a:r>
              <a:rPr lang="uk-UA" sz="2400" dirty="0"/>
              <a:t>Принцип гуманізму</a:t>
            </a:r>
          </a:p>
          <a:p>
            <a:r>
              <a:rPr lang="uk-UA" sz="2400" dirty="0"/>
              <a:t>Принцип пріоритету прав людини над інтересами держави</a:t>
            </a:r>
          </a:p>
          <a:p>
            <a:pPr algn="ctr"/>
            <a:endParaRPr lang="uk-UA" sz="2400" dirty="0"/>
          </a:p>
          <a:p>
            <a:pPr algn="ctr"/>
            <a:r>
              <a:rPr lang="uk-UA" sz="4000" b="1" dirty="0">
                <a:solidFill>
                  <a:srgbClr val="C00000"/>
                </a:solidFill>
              </a:rPr>
              <a:t>ПРИНЦИП ВЕРХОВЕНСТВА ПРАВА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255638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8CEE1C-96EB-4DB4-9A54-EC5A883E8E13}"/>
              </a:ext>
            </a:extLst>
          </p:cNvPr>
          <p:cNvSpPr txBox="1"/>
          <p:nvPr/>
        </p:nvSpPr>
        <p:spPr>
          <a:xfrm>
            <a:off x="2536824" y="2875002"/>
            <a:ext cx="75088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6600" b="1" dirty="0">
                <a:solidFill>
                  <a:srgbClr val="C00000"/>
                </a:solidFill>
              </a:rPr>
              <a:t>ДЯКУЮ ЗА УВАГУ!</a:t>
            </a:r>
            <a:endParaRPr lang="ru-UA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6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Box 263"/>
          <p:cNvSpPr txBox="1"/>
          <p:nvPr/>
        </p:nvSpPr>
        <p:spPr>
          <a:xfrm>
            <a:off x="7239000" y="3188613"/>
            <a:ext cx="914400" cy="650536"/>
          </a:xfrm>
          <a:custGeom>
            <a:avLst/>
            <a:gdLst/>
            <a:ahLst/>
            <a:cxnLst/>
            <a:rect l="l" t="t" r="r" b="b"/>
            <a:pathLst>
              <a:path w="409203" h="291121">
                <a:moveTo>
                  <a:pt x="307447" y="0"/>
                </a:moveTo>
                <a:lnTo>
                  <a:pt x="366759" y="41355"/>
                </a:lnTo>
                <a:cubicBezTo>
                  <a:pt x="356602" y="52964"/>
                  <a:pt x="348984" y="64028"/>
                  <a:pt x="343905" y="74549"/>
                </a:cubicBezTo>
                <a:cubicBezTo>
                  <a:pt x="338826" y="85069"/>
                  <a:pt x="334836" y="95589"/>
                  <a:pt x="331934" y="106109"/>
                </a:cubicBezTo>
                <a:cubicBezTo>
                  <a:pt x="342817" y="107923"/>
                  <a:pt x="352974" y="111642"/>
                  <a:pt x="362406" y="117265"/>
                </a:cubicBezTo>
                <a:cubicBezTo>
                  <a:pt x="371838" y="122888"/>
                  <a:pt x="380000" y="129780"/>
                  <a:pt x="386893" y="137942"/>
                </a:cubicBezTo>
                <a:cubicBezTo>
                  <a:pt x="393786" y="146105"/>
                  <a:pt x="399227" y="155355"/>
                  <a:pt x="403218" y="165694"/>
                </a:cubicBezTo>
                <a:cubicBezTo>
                  <a:pt x="407208" y="176033"/>
                  <a:pt x="409203" y="187007"/>
                  <a:pt x="409203" y="198615"/>
                </a:cubicBezTo>
                <a:cubicBezTo>
                  <a:pt x="409203" y="211312"/>
                  <a:pt x="406755" y="223193"/>
                  <a:pt x="401857" y="234257"/>
                </a:cubicBezTo>
                <a:cubicBezTo>
                  <a:pt x="396960" y="245322"/>
                  <a:pt x="390249" y="255117"/>
                  <a:pt x="381724" y="263642"/>
                </a:cubicBezTo>
                <a:cubicBezTo>
                  <a:pt x="373199" y="272167"/>
                  <a:pt x="363313" y="278878"/>
                  <a:pt x="352067" y="283775"/>
                </a:cubicBezTo>
                <a:cubicBezTo>
                  <a:pt x="340821" y="288673"/>
                  <a:pt x="329031" y="291121"/>
                  <a:pt x="316697" y="291121"/>
                </a:cubicBezTo>
                <a:cubicBezTo>
                  <a:pt x="303638" y="291121"/>
                  <a:pt x="291394" y="288673"/>
                  <a:pt x="279967" y="283775"/>
                </a:cubicBezTo>
                <a:cubicBezTo>
                  <a:pt x="268540" y="278878"/>
                  <a:pt x="258564" y="272167"/>
                  <a:pt x="250039" y="263642"/>
                </a:cubicBezTo>
                <a:cubicBezTo>
                  <a:pt x="241514" y="255117"/>
                  <a:pt x="234893" y="245322"/>
                  <a:pt x="230177" y="234257"/>
                </a:cubicBezTo>
                <a:cubicBezTo>
                  <a:pt x="225461" y="223193"/>
                  <a:pt x="223103" y="211312"/>
                  <a:pt x="223103" y="198615"/>
                </a:cubicBezTo>
                <a:cubicBezTo>
                  <a:pt x="223103" y="182654"/>
                  <a:pt x="224645" y="165513"/>
                  <a:pt x="227728" y="147193"/>
                </a:cubicBezTo>
                <a:cubicBezTo>
                  <a:pt x="230812" y="128873"/>
                  <a:pt x="235709" y="110735"/>
                  <a:pt x="242420" y="92778"/>
                </a:cubicBezTo>
                <a:cubicBezTo>
                  <a:pt x="249132" y="74821"/>
                  <a:pt x="257838" y="57771"/>
                  <a:pt x="268540" y="41627"/>
                </a:cubicBezTo>
                <a:cubicBezTo>
                  <a:pt x="279241" y="25484"/>
                  <a:pt x="292210" y="11608"/>
                  <a:pt x="307447" y="0"/>
                </a:cubicBezTo>
                <a:close/>
                <a:moveTo>
                  <a:pt x="84888" y="0"/>
                </a:moveTo>
                <a:lnTo>
                  <a:pt x="143657" y="41355"/>
                </a:lnTo>
                <a:cubicBezTo>
                  <a:pt x="133499" y="52964"/>
                  <a:pt x="125972" y="64028"/>
                  <a:pt x="121074" y="74549"/>
                </a:cubicBezTo>
                <a:cubicBezTo>
                  <a:pt x="116177" y="85069"/>
                  <a:pt x="112277" y="95589"/>
                  <a:pt x="109375" y="106109"/>
                </a:cubicBezTo>
                <a:cubicBezTo>
                  <a:pt x="120258" y="107923"/>
                  <a:pt x="130416" y="111642"/>
                  <a:pt x="139848" y="117265"/>
                </a:cubicBezTo>
                <a:cubicBezTo>
                  <a:pt x="149280" y="122888"/>
                  <a:pt x="157351" y="129780"/>
                  <a:pt x="164062" y="137942"/>
                </a:cubicBezTo>
                <a:cubicBezTo>
                  <a:pt x="170774" y="146105"/>
                  <a:pt x="176124" y="155355"/>
                  <a:pt x="180115" y="165694"/>
                </a:cubicBezTo>
                <a:cubicBezTo>
                  <a:pt x="184105" y="176033"/>
                  <a:pt x="186101" y="187007"/>
                  <a:pt x="186101" y="198615"/>
                </a:cubicBezTo>
                <a:cubicBezTo>
                  <a:pt x="186101" y="211312"/>
                  <a:pt x="183652" y="223193"/>
                  <a:pt x="178755" y="234257"/>
                </a:cubicBezTo>
                <a:cubicBezTo>
                  <a:pt x="173857" y="245322"/>
                  <a:pt x="167146" y="255117"/>
                  <a:pt x="158621" y="263642"/>
                </a:cubicBezTo>
                <a:cubicBezTo>
                  <a:pt x="150096" y="272167"/>
                  <a:pt x="140210" y="278878"/>
                  <a:pt x="128965" y="283775"/>
                </a:cubicBezTo>
                <a:cubicBezTo>
                  <a:pt x="117719" y="288673"/>
                  <a:pt x="105929" y="291121"/>
                  <a:pt x="93595" y="291121"/>
                </a:cubicBezTo>
                <a:cubicBezTo>
                  <a:pt x="80535" y="291121"/>
                  <a:pt x="68292" y="288673"/>
                  <a:pt x="56864" y="283775"/>
                </a:cubicBezTo>
                <a:cubicBezTo>
                  <a:pt x="45437" y="278878"/>
                  <a:pt x="35552" y="272167"/>
                  <a:pt x="27208" y="263642"/>
                </a:cubicBezTo>
                <a:cubicBezTo>
                  <a:pt x="18864" y="255117"/>
                  <a:pt x="12244" y="245322"/>
                  <a:pt x="7346" y="234257"/>
                </a:cubicBezTo>
                <a:cubicBezTo>
                  <a:pt x="2449" y="223193"/>
                  <a:pt x="0" y="211312"/>
                  <a:pt x="0" y="198615"/>
                </a:cubicBezTo>
                <a:cubicBezTo>
                  <a:pt x="0" y="182654"/>
                  <a:pt x="1542" y="165513"/>
                  <a:pt x="4626" y="147193"/>
                </a:cubicBezTo>
                <a:cubicBezTo>
                  <a:pt x="7709" y="128873"/>
                  <a:pt x="12607" y="110735"/>
                  <a:pt x="19318" y="92778"/>
                </a:cubicBezTo>
                <a:cubicBezTo>
                  <a:pt x="26029" y="74821"/>
                  <a:pt x="34826" y="57771"/>
                  <a:pt x="45709" y="41627"/>
                </a:cubicBezTo>
                <a:cubicBezTo>
                  <a:pt x="56592" y="25484"/>
                  <a:pt x="69652" y="11608"/>
                  <a:pt x="8488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88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673100" y="1562101"/>
            <a:ext cx="10680700" cy="4170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3600" dirty="0"/>
              <a:t>Багатозначність поняття «право»;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3600" dirty="0"/>
              <a:t>Об’єктивне право, як соціальний регулятор;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3600" dirty="0"/>
              <a:t>Джерела та система права;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3600" dirty="0"/>
              <a:t>Суб’єктивне право та обов’язок;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3600" dirty="0"/>
              <a:t>Основні принципи права</a:t>
            </a:r>
            <a:endParaRPr lang="en-US" sz="3600" dirty="0"/>
          </a:p>
        </p:txBody>
      </p:sp>
      <p:sp>
        <p:nvSpPr>
          <p:cNvPr id="267" name="TextBox 266"/>
          <p:cNvSpPr txBox="1"/>
          <p:nvPr/>
        </p:nvSpPr>
        <p:spPr>
          <a:xfrm>
            <a:off x="1917700" y="306465"/>
            <a:ext cx="965188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uk-UA" sz="4800" b="1" dirty="0">
                <a:solidFill>
                  <a:schemeClr val="tx2"/>
                </a:solidFill>
                <a:latin typeface="+mj-lt"/>
              </a:rPr>
              <a:t>План</a:t>
            </a:r>
            <a:endParaRPr lang="en-US" sz="48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425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  <p:bldP spid="2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Box 263"/>
          <p:cNvSpPr txBox="1"/>
          <p:nvPr/>
        </p:nvSpPr>
        <p:spPr>
          <a:xfrm>
            <a:off x="7239000" y="3188613"/>
            <a:ext cx="914400" cy="650536"/>
          </a:xfrm>
          <a:custGeom>
            <a:avLst/>
            <a:gdLst/>
            <a:ahLst/>
            <a:cxnLst/>
            <a:rect l="l" t="t" r="r" b="b"/>
            <a:pathLst>
              <a:path w="409203" h="291121">
                <a:moveTo>
                  <a:pt x="307447" y="0"/>
                </a:moveTo>
                <a:lnTo>
                  <a:pt x="366759" y="41355"/>
                </a:lnTo>
                <a:cubicBezTo>
                  <a:pt x="356602" y="52964"/>
                  <a:pt x="348984" y="64028"/>
                  <a:pt x="343905" y="74549"/>
                </a:cubicBezTo>
                <a:cubicBezTo>
                  <a:pt x="338826" y="85069"/>
                  <a:pt x="334836" y="95589"/>
                  <a:pt x="331934" y="106109"/>
                </a:cubicBezTo>
                <a:cubicBezTo>
                  <a:pt x="342817" y="107923"/>
                  <a:pt x="352974" y="111642"/>
                  <a:pt x="362406" y="117265"/>
                </a:cubicBezTo>
                <a:cubicBezTo>
                  <a:pt x="371838" y="122888"/>
                  <a:pt x="380000" y="129780"/>
                  <a:pt x="386893" y="137942"/>
                </a:cubicBezTo>
                <a:cubicBezTo>
                  <a:pt x="393786" y="146105"/>
                  <a:pt x="399227" y="155355"/>
                  <a:pt x="403218" y="165694"/>
                </a:cubicBezTo>
                <a:cubicBezTo>
                  <a:pt x="407208" y="176033"/>
                  <a:pt x="409203" y="187007"/>
                  <a:pt x="409203" y="198615"/>
                </a:cubicBezTo>
                <a:cubicBezTo>
                  <a:pt x="409203" y="211312"/>
                  <a:pt x="406755" y="223193"/>
                  <a:pt x="401857" y="234257"/>
                </a:cubicBezTo>
                <a:cubicBezTo>
                  <a:pt x="396960" y="245322"/>
                  <a:pt x="390249" y="255117"/>
                  <a:pt x="381724" y="263642"/>
                </a:cubicBezTo>
                <a:cubicBezTo>
                  <a:pt x="373199" y="272167"/>
                  <a:pt x="363313" y="278878"/>
                  <a:pt x="352067" y="283775"/>
                </a:cubicBezTo>
                <a:cubicBezTo>
                  <a:pt x="340821" y="288673"/>
                  <a:pt x="329031" y="291121"/>
                  <a:pt x="316697" y="291121"/>
                </a:cubicBezTo>
                <a:cubicBezTo>
                  <a:pt x="303638" y="291121"/>
                  <a:pt x="291394" y="288673"/>
                  <a:pt x="279967" y="283775"/>
                </a:cubicBezTo>
                <a:cubicBezTo>
                  <a:pt x="268540" y="278878"/>
                  <a:pt x="258564" y="272167"/>
                  <a:pt x="250039" y="263642"/>
                </a:cubicBezTo>
                <a:cubicBezTo>
                  <a:pt x="241514" y="255117"/>
                  <a:pt x="234893" y="245322"/>
                  <a:pt x="230177" y="234257"/>
                </a:cubicBezTo>
                <a:cubicBezTo>
                  <a:pt x="225461" y="223193"/>
                  <a:pt x="223103" y="211312"/>
                  <a:pt x="223103" y="198615"/>
                </a:cubicBezTo>
                <a:cubicBezTo>
                  <a:pt x="223103" y="182654"/>
                  <a:pt x="224645" y="165513"/>
                  <a:pt x="227728" y="147193"/>
                </a:cubicBezTo>
                <a:cubicBezTo>
                  <a:pt x="230812" y="128873"/>
                  <a:pt x="235709" y="110735"/>
                  <a:pt x="242420" y="92778"/>
                </a:cubicBezTo>
                <a:cubicBezTo>
                  <a:pt x="249132" y="74821"/>
                  <a:pt x="257838" y="57771"/>
                  <a:pt x="268540" y="41627"/>
                </a:cubicBezTo>
                <a:cubicBezTo>
                  <a:pt x="279241" y="25484"/>
                  <a:pt x="292210" y="11608"/>
                  <a:pt x="307447" y="0"/>
                </a:cubicBezTo>
                <a:close/>
                <a:moveTo>
                  <a:pt x="84888" y="0"/>
                </a:moveTo>
                <a:lnTo>
                  <a:pt x="143657" y="41355"/>
                </a:lnTo>
                <a:cubicBezTo>
                  <a:pt x="133499" y="52964"/>
                  <a:pt x="125972" y="64028"/>
                  <a:pt x="121074" y="74549"/>
                </a:cubicBezTo>
                <a:cubicBezTo>
                  <a:pt x="116177" y="85069"/>
                  <a:pt x="112277" y="95589"/>
                  <a:pt x="109375" y="106109"/>
                </a:cubicBezTo>
                <a:cubicBezTo>
                  <a:pt x="120258" y="107923"/>
                  <a:pt x="130416" y="111642"/>
                  <a:pt x="139848" y="117265"/>
                </a:cubicBezTo>
                <a:cubicBezTo>
                  <a:pt x="149280" y="122888"/>
                  <a:pt x="157351" y="129780"/>
                  <a:pt x="164062" y="137942"/>
                </a:cubicBezTo>
                <a:cubicBezTo>
                  <a:pt x="170774" y="146105"/>
                  <a:pt x="176124" y="155355"/>
                  <a:pt x="180115" y="165694"/>
                </a:cubicBezTo>
                <a:cubicBezTo>
                  <a:pt x="184105" y="176033"/>
                  <a:pt x="186101" y="187007"/>
                  <a:pt x="186101" y="198615"/>
                </a:cubicBezTo>
                <a:cubicBezTo>
                  <a:pt x="186101" y="211312"/>
                  <a:pt x="183652" y="223193"/>
                  <a:pt x="178755" y="234257"/>
                </a:cubicBezTo>
                <a:cubicBezTo>
                  <a:pt x="173857" y="245322"/>
                  <a:pt x="167146" y="255117"/>
                  <a:pt x="158621" y="263642"/>
                </a:cubicBezTo>
                <a:cubicBezTo>
                  <a:pt x="150096" y="272167"/>
                  <a:pt x="140210" y="278878"/>
                  <a:pt x="128965" y="283775"/>
                </a:cubicBezTo>
                <a:cubicBezTo>
                  <a:pt x="117719" y="288673"/>
                  <a:pt x="105929" y="291121"/>
                  <a:pt x="93595" y="291121"/>
                </a:cubicBezTo>
                <a:cubicBezTo>
                  <a:pt x="80535" y="291121"/>
                  <a:pt x="68292" y="288673"/>
                  <a:pt x="56864" y="283775"/>
                </a:cubicBezTo>
                <a:cubicBezTo>
                  <a:pt x="45437" y="278878"/>
                  <a:pt x="35552" y="272167"/>
                  <a:pt x="27208" y="263642"/>
                </a:cubicBezTo>
                <a:cubicBezTo>
                  <a:pt x="18864" y="255117"/>
                  <a:pt x="12244" y="245322"/>
                  <a:pt x="7346" y="234257"/>
                </a:cubicBezTo>
                <a:cubicBezTo>
                  <a:pt x="2449" y="223193"/>
                  <a:pt x="0" y="211312"/>
                  <a:pt x="0" y="198615"/>
                </a:cubicBezTo>
                <a:cubicBezTo>
                  <a:pt x="0" y="182654"/>
                  <a:pt x="1542" y="165513"/>
                  <a:pt x="4626" y="147193"/>
                </a:cubicBezTo>
                <a:cubicBezTo>
                  <a:pt x="7709" y="128873"/>
                  <a:pt x="12607" y="110735"/>
                  <a:pt x="19318" y="92778"/>
                </a:cubicBezTo>
                <a:cubicBezTo>
                  <a:pt x="26029" y="74821"/>
                  <a:pt x="34826" y="57771"/>
                  <a:pt x="45709" y="41627"/>
                </a:cubicBezTo>
                <a:cubicBezTo>
                  <a:pt x="56592" y="25484"/>
                  <a:pt x="69652" y="11608"/>
                  <a:pt x="8488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88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1308582" y="3242189"/>
            <a:ext cx="10019818" cy="193899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Об’єктивне право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визначених та санкціонованих правил поведінки</a:t>
            </a:r>
          </a:p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Суб’єктивне право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Гарантована можливість вчинення певних дій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888888" y="306465"/>
            <a:ext cx="106807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uk-UA" sz="4800" b="1" dirty="0">
                <a:solidFill>
                  <a:schemeClr val="tx2"/>
                </a:solidFill>
                <a:latin typeface="+mj-lt"/>
              </a:rPr>
              <a:t>Багатозначність поняття «право»</a:t>
            </a:r>
            <a:endParaRPr lang="en-US" sz="4800" b="1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10782CB5-199F-45CA-AAFF-85527E2E5C54}"/>
              </a:ext>
            </a:extLst>
          </p:cNvPr>
          <p:cNvGrpSpPr/>
          <p:nvPr/>
        </p:nvGrpSpPr>
        <p:grpSpPr>
          <a:xfrm>
            <a:off x="2146782" y="1357904"/>
            <a:ext cx="1701318" cy="1701318"/>
            <a:chOff x="1295882" y="2057400"/>
            <a:chExt cx="1371600" cy="1371600"/>
          </a:xfrm>
        </p:grpSpPr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3E9C8794-F17B-498D-AFD2-9A76C26F8AF9}"/>
                </a:ext>
              </a:extLst>
            </p:cNvPr>
            <p:cNvSpPr/>
            <p:nvPr/>
          </p:nvSpPr>
          <p:spPr>
            <a:xfrm>
              <a:off x="1295882" y="2057400"/>
              <a:ext cx="1371600" cy="137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B0C5BC2-5404-41C1-8BE9-64DF438A89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6981" y="2399588"/>
              <a:ext cx="589402" cy="687225"/>
            </a:xfrm>
            <a:custGeom>
              <a:avLst/>
              <a:gdLst>
                <a:gd name="T0" fmla="*/ 1287 w 1317"/>
                <a:gd name="T1" fmla="*/ 1536 h 1536"/>
                <a:gd name="T2" fmla="*/ 1317 w 1317"/>
                <a:gd name="T3" fmla="*/ 30 h 1536"/>
                <a:gd name="T4" fmla="*/ 872 w 1317"/>
                <a:gd name="T5" fmla="*/ 0 h 1536"/>
                <a:gd name="T6" fmla="*/ 872 w 1317"/>
                <a:gd name="T7" fmla="*/ 60 h 1536"/>
                <a:gd name="T8" fmla="*/ 1257 w 1317"/>
                <a:gd name="T9" fmla="*/ 1248 h 1536"/>
                <a:gd name="T10" fmla="*/ 216 w 1317"/>
                <a:gd name="T11" fmla="*/ 60 h 1536"/>
                <a:gd name="T12" fmla="*/ 632 w 1317"/>
                <a:gd name="T13" fmla="*/ 30 h 1536"/>
                <a:gd name="T14" fmla="*/ 157 w 1317"/>
                <a:gd name="T15" fmla="*/ 0 h 1536"/>
                <a:gd name="T16" fmla="*/ 0 w 1317"/>
                <a:gd name="T17" fmla="*/ 1405 h 1536"/>
                <a:gd name="T18" fmla="*/ 144 w 1317"/>
                <a:gd name="T19" fmla="*/ 1536 h 1536"/>
                <a:gd name="T20" fmla="*/ 156 w 1317"/>
                <a:gd name="T21" fmla="*/ 60 h 1536"/>
                <a:gd name="T22" fmla="*/ 144 w 1317"/>
                <a:gd name="T23" fmla="*/ 1248 h 1536"/>
                <a:gd name="T24" fmla="*/ 60 w 1317"/>
                <a:gd name="T25" fmla="*/ 156 h 1536"/>
                <a:gd name="T26" fmla="*/ 1257 w 1317"/>
                <a:gd name="T27" fmla="*/ 1308 h 1536"/>
                <a:gd name="T28" fmla="*/ 144 w 1317"/>
                <a:gd name="T29" fmla="*/ 1476 h 1536"/>
                <a:gd name="T30" fmla="*/ 61 w 1317"/>
                <a:gd name="T31" fmla="*/ 1401 h 1536"/>
                <a:gd name="T32" fmla="*/ 144 w 1317"/>
                <a:gd name="T33" fmla="*/ 1308 h 1536"/>
                <a:gd name="T34" fmla="*/ 451 w 1317"/>
                <a:gd name="T35" fmla="*/ 211 h 1536"/>
                <a:gd name="T36" fmla="*/ 286 w 1317"/>
                <a:gd name="T37" fmla="*/ 447 h 1536"/>
                <a:gd name="T38" fmla="*/ 451 w 1317"/>
                <a:gd name="T39" fmla="*/ 631 h 1536"/>
                <a:gd name="T40" fmla="*/ 615 w 1317"/>
                <a:gd name="T41" fmla="*/ 447 h 1536"/>
                <a:gd name="T42" fmla="*/ 625 w 1317"/>
                <a:gd name="T43" fmla="*/ 271 h 1536"/>
                <a:gd name="T44" fmla="*/ 707 w 1317"/>
                <a:gd name="T45" fmla="*/ 728 h 1536"/>
                <a:gd name="T46" fmla="*/ 391 w 1317"/>
                <a:gd name="T47" fmla="*/ 824 h 1536"/>
                <a:gd name="T48" fmla="*/ 421 w 1317"/>
                <a:gd name="T49" fmla="*/ 919 h 1536"/>
                <a:gd name="T50" fmla="*/ 1083 w 1317"/>
                <a:gd name="T51" fmla="*/ 889 h 1536"/>
                <a:gd name="T52" fmla="*/ 987 w 1317"/>
                <a:gd name="T53" fmla="*/ 728 h 1536"/>
                <a:gd name="T54" fmla="*/ 767 w 1317"/>
                <a:gd name="T55" fmla="*/ 353 h 1536"/>
                <a:gd name="T56" fmla="*/ 968 w 1317"/>
                <a:gd name="T57" fmla="*/ 271 h 1536"/>
                <a:gd name="T58" fmla="*/ 854 w 1317"/>
                <a:gd name="T59" fmla="*/ 464 h 1536"/>
                <a:gd name="T60" fmla="*/ 1191 w 1317"/>
                <a:gd name="T61" fmla="*/ 464 h 1536"/>
                <a:gd name="T62" fmla="*/ 1048 w 1317"/>
                <a:gd name="T63" fmla="*/ 225 h 1536"/>
                <a:gd name="T64" fmla="*/ 849 w 1317"/>
                <a:gd name="T65" fmla="*/ 211 h 1536"/>
                <a:gd name="T66" fmla="*/ 625 w 1317"/>
                <a:gd name="T67" fmla="*/ 211 h 1536"/>
                <a:gd name="T68" fmla="*/ 451 w 1317"/>
                <a:gd name="T69" fmla="*/ 571 h 1536"/>
                <a:gd name="T70" fmla="*/ 555 w 1317"/>
                <a:gd name="T71" fmla="*/ 493 h 1536"/>
                <a:gd name="T72" fmla="*/ 535 w 1317"/>
                <a:gd name="T73" fmla="*/ 433 h 1536"/>
                <a:gd name="T74" fmla="*/ 451 w 1317"/>
                <a:gd name="T75" fmla="*/ 297 h 1536"/>
                <a:gd name="T76" fmla="*/ 1023 w 1317"/>
                <a:gd name="T77" fmla="*/ 571 h 1536"/>
                <a:gd name="T78" fmla="*/ 1127 w 1317"/>
                <a:gd name="T79" fmla="*/ 493 h 1536"/>
                <a:gd name="T80" fmla="*/ 1107 w 1317"/>
                <a:gd name="T81" fmla="*/ 433 h 1536"/>
                <a:gd name="T82" fmla="*/ 1023 w 1317"/>
                <a:gd name="T83" fmla="*/ 297 h 1536"/>
                <a:gd name="T84" fmla="*/ 987 w 1317"/>
                <a:gd name="T85" fmla="*/ 788 h 1536"/>
                <a:gd name="T86" fmla="*/ 1023 w 1317"/>
                <a:gd name="T87" fmla="*/ 859 h 1536"/>
                <a:gd name="T88" fmla="*/ 451 w 1317"/>
                <a:gd name="T89" fmla="*/ 824 h 1536"/>
                <a:gd name="T90" fmla="*/ 987 w 1317"/>
                <a:gd name="T91" fmla="*/ 788 h 1536"/>
                <a:gd name="T92" fmla="*/ 792 w 1317"/>
                <a:gd name="T93" fmla="*/ 241 h 1536"/>
                <a:gd name="T94" fmla="*/ 681 w 1317"/>
                <a:gd name="T95" fmla="*/ 241 h 1536"/>
                <a:gd name="T96" fmla="*/ 312 w 1317"/>
                <a:gd name="T97" fmla="*/ 992 h 1536"/>
                <a:gd name="T98" fmla="*/ 282 w 1317"/>
                <a:gd name="T99" fmla="*/ 1153 h 1536"/>
                <a:gd name="T100" fmla="*/ 1161 w 1317"/>
                <a:gd name="T101" fmla="*/ 1183 h 1536"/>
                <a:gd name="T102" fmla="*/ 1191 w 1317"/>
                <a:gd name="T103" fmla="*/ 1022 h 1536"/>
                <a:gd name="T104" fmla="*/ 312 w 1317"/>
                <a:gd name="T105" fmla="*/ 992 h 1536"/>
                <a:gd name="T106" fmla="*/ 342 w 1317"/>
                <a:gd name="T107" fmla="*/ 1123 h 1536"/>
                <a:gd name="T108" fmla="*/ 1131 w 1317"/>
                <a:gd name="T109" fmla="*/ 1052 h 1536"/>
                <a:gd name="T110" fmla="*/ 707 w 1317"/>
                <a:gd name="T111" fmla="*/ 30 h 1536"/>
                <a:gd name="T112" fmla="*/ 767 w 1317"/>
                <a:gd name="T113" fmla="*/ 30 h 1536"/>
                <a:gd name="T114" fmla="*/ 737 w 1317"/>
                <a:gd name="T115" fmla="*/ 6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17" h="1536">
                  <a:moveTo>
                    <a:pt x="144" y="1536"/>
                  </a:moveTo>
                  <a:cubicBezTo>
                    <a:pt x="1287" y="1536"/>
                    <a:pt x="1287" y="1536"/>
                    <a:pt x="1287" y="1536"/>
                  </a:cubicBezTo>
                  <a:cubicBezTo>
                    <a:pt x="1304" y="1536"/>
                    <a:pt x="1317" y="1522"/>
                    <a:pt x="1317" y="1506"/>
                  </a:cubicBezTo>
                  <a:cubicBezTo>
                    <a:pt x="1317" y="30"/>
                    <a:pt x="1317" y="30"/>
                    <a:pt x="1317" y="30"/>
                  </a:cubicBezTo>
                  <a:cubicBezTo>
                    <a:pt x="1317" y="13"/>
                    <a:pt x="1304" y="0"/>
                    <a:pt x="1287" y="0"/>
                  </a:cubicBezTo>
                  <a:cubicBezTo>
                    <a:pt x="872" y="0"/>
                    <a:pt x="872" y="0"/>
                    <a:pt x="872" y="0"/>
                  </a:cubicBezTo>
                  <a:cubicBezTo>
                    <a:pt x="855" y="0"/>
                    <a:pt x="842" y="13"/>
                    <a:pt x="842" y="30"/>
                  </a:cubicBezTo>
                  <a:cubicBezTo>
                    <a:pt x="842" y="46"/>
                    <a:pt x="855" y="60"/>
                    <a:pt x="872" y="60"/>
                  </a:cubicBezTo>
                  <a:cubicBezTo>
                    <a:pt x="1257" y="60"/>
                    <a:pt x="1257" y="60"/>
                    <a:pt x="1257" y="60"/>
                  </a:cubicBezTo>
                  <a:cubicBezTo>
                    <a:pt x="1257" y="1248"/>
                    <a:pt x="1257" y="1248"/>
                    <a:pt x="1257" y="1248"/>
                  </a:cubicBezTo>
                  <a:cubicBezTo>
                    <a:pt x="216" y="1248"/>
                    <a:pt x="216" y="1248"/>
                    <a:pt x="216" y="1248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602" y="60"/>
                    <a:pt x="602" y="60"/>
                    <a:pt x="602" y="60"/>
                  </a:cubicBezTo>
                  <a:cubicBezTo>
                    <a:pt x="618" y="60"/>
                    <a:pt x="632" y="46"/>
                    <a:pt x="632" y="30"/>
                  </a:cubicBezTo>
                  <a:cubicBezTo>
                    <a:pt x="632" y="13"/>
                    <a:pt x="618" y="0"/>
                    <a:pt x="602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71" y="0"/>
                    <a:pt x="0" y="70"/>
                    <a:pt x="0" y="156"/>
                  </a:cubicBezTo>
                  <a:cubicBezTo>
                    <a:pt x="0" y="1405"/>
                    <a:pt x="0" y="1405"/>
                    <a:pt x="0" y="1405"/>
                  </a:cubicBezTo>
                  <a:cubicBezTo>
                    <a:pt x="0" y="1409"/>
                    <a:pt x="1" y="1412"/>
                    <a:pt x="2" y="1416"/>
                  </a:cubicBezTo>
                  <a:cubicBezTo>
                    <a:pt x="14" y="1484"/>
                    <a:pt x="73" y="1536"/>
                    <a:pt x="144" y="1536"/>
                  </a:cubicBezTo>
                  <a:close/>
                  <a:moveTo>
                    <a:pt x="60" y="156"/>
                  </a:moveTo>
                  <a:cubicBezTo>
                    <a:pt x="60" y="104"/>
                    <a:pt x="103" y="60"/>
                    <a:pt x="156" y="60"/>
                  </a:cubicBezTo>
                  <a:cubicBezTo>
                    <a:pt x="156" y="1248"/>
                    <a:pt x="156" y="1248"/>
                    <a:pt x="156" y="1248"/>
                  </a:cubicBezTo>
                  <a:cubicBezTo>
                    <a:pt x="144" y="1248"/>
                    <a:pt x="144" y="1248"/>
                    <a:pt x="144" y="1248"/>
                  </a:cubicBezTo>
                  <a:cubicBezTo>
                    <a:pt x="113" y="1248"/>
                    <a:pt x="84" y="1258"/>
                    <a:pt x="60" y="1275"/>
                  </a:cubicBezTo>
                  <a:lnTo>
                    <a:pt x="60" y="156"/>
                  </a:lnTo>
                  <a:close/>
                  <a:moveTo>
                    <a:pt x="144" y="1308"/>
                  </a:moveTo>
                  <a:cubicBezTo>
                    <a:pt x="1257" y="1308"/>
                    <a:pt x="1257" y="1308"/>
                    <a:pt x="1257" y="1308"/>
                  </a:cubicBezTo>
                  <a:cubicBezTo>
                    <a:pt x="1257" y="1476"/>
                    <a:pt x="1257" y="1476"/>
                    <a:pt x="1257" y="1476"/>
                  </a:cubicBezTo>
                  <a:cubicBezTo>
                    <a:pt x="144" y="1476"/>
                    <a:pt x="144" y="1476"/>
                    <a:pt x="144" y="1476"/>
                  </a:cubicBezTo>
                  <a:cubicBezTo>
                    <a:pt x="101" y="1476"/>
                    <a:pt x="66" y="1443"/>
                    <a:pt x="61" y="1402"/>
                  </a:cubicBezTo>
                  <a:cubicBezTo>
                    <a:pt x="61" y="1401"/>
                    <a:pt x="61" y="1401"/>
                    <a:pt x="61" y="1401"/>
                  </a:cubicBezTo>
                  <a:cubicBezTo>
                    <a:pt x="61" y="1398"/>
                    <a:pt x="60" y="1395"/>
                    <a:pt x="60" y="1392"/>
                  </a:cubicBezTo>
                  <a:cubicBezTo>
                    <a:pt x="60" y="1346"/>
                    <a:pt x="98" y="1308"/>
                    <a:pt x="144" y="1308"/>
                  </a:cubicBezTo>
                  <a:close/>
                  <a:moveTo>
                    <a:pt x="451" y="211"/>
                  </a:moveTo>
                  <a:cubicBezTo>
                    <a:pt x="451" y="211"/>
                    <a:pt x="451" y="211"/>
                    <a:pt x="451" y="211"/>
                  </a:cubicBezTo>
                  <a:cubicBezTo>
                    <a:pt x="440" y="211"/>
                    <a:pt x="431" y="216"/>
                    <a:pt x="425" y="225"/>
                  </a:cubicBezTo>
                  <a:cubicBezTo>
                    <a:pt x="286" y="447"/>
                    <a:pt x="286" y="447"/>
                    <a:pt x="286" y="447"/>
                  </a:cubicBezTo>
                  <a:cubicBezTo>
                    <a:pt x="283" y="452"/>
                    <a:pt x="282" y="458"/>
                    <a:pt x="282" y="464"/>
                  </a:cubicBezTo>
                  <a:cubicBezTo>
                    <a:pt x="283" y="556"/>
                    <a:pt x="358" y="631"/>
                    <a:pt x="451" y="631"/>
                  </a:cubicBezTo>
                  <a:cubicBezTo>
                    <a:pt x="543" y="631"/>
                    <a:pt x="619" y="556"/>
                    <a:pt x="619" y="464"/>
                  </a:cubicBezTo>
                  <a:cubicBezTo>
                    <a:pt x="620" y="458"/>
                    <a:pt x="618" y="452"/>
                    <a:pt x="615" y="447"/>
                  </a:cubicBezTo>
                  <a:cubicBezTo>
                    <a:pt x="505" y="271"/>
                    <a:pt x="505" y="271"/>
                    <a:pt x="505" y="271"/>
                  </a:cubicBezTo>
                  <a:cubicBezTo>
                    <a:pt x="625" y="271"/>
                    <a:pt x="625" y="271"/>
                    <a:pt x="625" y="271"/>
                  </a:cubicBezTo>
                  <a:cubicBezTo>
                    <a:pt x="635" y="310"/>
                    <a:pt x="667" y="342"/>
                    <a:pt x="707" y="353"/>
                  </a:cubicBezTo>
                  <a:cubicBezTo>
                    <a:pt x="707" y="728"/>
                    <a:pt x="707" y="728"/>
                    <a:pt x="707" y="728"/>
                  </a:cubicBezTo>
                  <a:cubicBezTo>
                    <a:pt x="486" y="728"/>
                    <a:pt x="486" y="728"/>
                    <a:pt x="486" y="728"/>
                  </a:cubicBezTo>
                  <a:cubicBezTo>
                    <a:pt x="433" y="728"/>
                    <a:pt x="391" y="771"/>
                    <a:pt x="391" y="824"/>
                  </a:cubicBezTo>
                  <a:cubicBezTo>
                    <a:pt x="391" y="889"/>
                    <a:pt x="391" y="889"/>
                    <a:pt x="391" y="889"/>
                  </a:cubicBezTo>
                  <a:cubicBezTo>
                    <a:pt x="391" y="906"/>
                    <a:pt x="404" y="919"/>
                    <a:pt x="421" y="919"/>
                  </a:cubicBezTo>
                  <a:cubicBezTo>
                    <a:pt x="1053" y="919"/>
                    <a:pt x="1053" y="919"/>
                    <a:pt x="1053" y="919"/>
                  </a:cubicBezTo>
                  <a:cubicBezTo>
                    <a:pt x="1069" y="919"/>
                    <a:pt x="1083" y="906"/>
                    <a:pt x="1083" y="889"/>
                  </a:cubicBezTo>
                  <a:cubicBezTo>
                    <a:pt x="1083" y="824"/>
                    <a:pt x="1083" y="824"/>
                    <a:pt x="1083" y="824"/>
                  </a:cubicBezTo>
                  <a:cubicBezTo>
                    <a:pt x="1083" y="771"/>
                    <a:pt x="1040" y="728"/>
                    <a:pt x="987" y="728"/>
                  </a:cubicBezTo>
                  <a:cubicBezTo>
                    <a:pt x="767" y="728"/>
                    <a:pt x="767" y="728"/>
                    <a:pt x="767" y="728"/>
                  </a:cubicBezTo>
                  <a:cubicBezTo>
                    <a:pt x="767" y="353"/>
                    <a:pt x="767" y="353"/>
                    <a:pt x="767" y="353"/>
                  </a:cubicBezTo>
                  <a:cubicBezTo>
                    <a:pt x="806" y="342"/>
                    <a:pt x="838" y="310"/>
                    <a:pt x="849" y="271"/>
                  </a:cubicBezTo>
                  <a:cubicBezTo>
                    <a:pt x="968" y="271"/>
                    <a:pt x="968" y="271"/>
                    <a:pt x="968" y="271"/>
                  </a:cubicBezTo>
                  <a:cubicBezTo>
                    <a:pt x="858" y="447"/>
                    <a:pt x="858" y="447"/>
                    <a:pt x="858" y="447"/>
                  </a:cubicBezTo>
                  <a:cubicBezTo>
                    <a:pt x="855" y="452"/>
                    <a:pt x="854" y="458"/>
                    <a:pt x="854" y="464"/>
                  </a:cubicBezTo>
                  <a:cubicBezTo>
                    <a:pt x="854" y="556"/>
                    <a:pt x="930" y="631"/>
                    <a:pt x="1023" y="631"/>
                  </a:cubicBezTo>
                  <a:cubicBezTo>
                    <a:pt x="1115" y="631"/>
                    <a:pt x="1191" y="556"/>
                    <a:pt x="1191" y="464"/>
                  </a:cubicBezTo>
                  <a:cubicBezTo>
                    <a:pt x="1192" y="458"/>
                    <a:pt x="1190" y="452"/>
                    <a:pt x="1187" y="447"/>
                  </a:cubicBezTo>
                  <a:cubicBezTo>
                    <a:pt x="1048" y="225"/>
                    <a:pt x="1048" y="225"/>
                    <a:pt x="1048" y="225"/>
                  </a:cubicBezTo>
                  <a:cubicBezTo>
                    <a:pt x="1043" y="216"/>
                    <a:pt x="1033" y="211"/>
                    <a:pt x="1023" y="211"/>
                  </a:cubicBezTo>
                  <a:cubicBezTo>
                    <a:pt x="849" y="211"/>
                    <a:pt x="849" y="211"/>
                    <a:pt x="849" y="211"/>
                  </a:cubicBezTo>
                  <a:cubicBezTo>
                    <a:pt x="835" y="161"/>
                    <a:pt x="790" y="125"/>
                    <a:pt x="737" y="125"/>
                  </a:cubicBezTo>
                  <a:cubicBezTo>
                    <a:pt x="683" y="125"/>
                    <a:pt x="638" y="161"/>
                    <a:pt x="625" y="211"/>
                  </a:cubicBezTo>
                  <a:lnTo>
                    <a:pt x="451" y="211"/>
                  </a:lnTo>
                  <a:close/>
                  <a:moveTo>
                    <a:pt x="451" y="571"/>
                  </a:moveTo>
                  <a:cubicBezTo>
                    <a:pt x="401" y="571"/>
                    <a:pt x="359" y="538"/>
                    <a:pt x="346" y="493"/>
                  </a:cubicBezTo>
                  <a:cubicBezTo>
                    <a:pt x="555" y="493"/>
                    <a:pt x="555" y="493"/>
                    <a:pt x="555" y="493"/>
                  </a:cubicBezTo>
                  <a:cubicBezTo>
                    <a:pt x="542" y="538"/>
                    <a:pt x="500" y="571"/>
                    <a:pt x="451" y="571"/>
                  </a:cubicBezTo>
                  <a:close/>
                  <a:moveTo>
                    <a:pt x="535" y="433"/>
                  </a:moveTo>
                  <a:cubicBezTo>
                    <a:pt x="366" y="433"/>
                    <a:pt x="366" y="433"/>
                    <a:pt x="366" y="433"/>
                  </a:cubicBezTo>
                  <a:cubicBezTo>
                    <a:pt x="451" y="297"/>
                    <a:pt x="451" y="297"/>
                    <a:pt x="451" y="297"/>
                  </a:cubicBezTo>
                  <a:lnTo>
                    <a:pt x="535" y="433"/>
                  </a:lnTo>
                  <a:close/>
                  <a:moveTo>
                    <a:pt x="1023" y="571"/>
                  </a:moveTo>
                  <a:cubicBezTo>
                    <a:pt x="973" y="571"/>
                    <a:pt x="931" y="538"/>
                    <a:pt x="918" y="493"/>
                  </a:cubicBezTo>
                  <a:cubicBezTo>
                    <a:pt x="1127" y="493"/>
                    <a:pt x="1127" y="493"/>
                    <a:pt x="1127" y="493"/>
                  </a:cubicBezTo>
                  <a:cubicBezTo>
                    <a:pt x="1114" y="538"/>
                    <a:pt x="1072" y="571"/>
                    <a:pt x="1023" y="571"/>
                  </a:cubicBezTo>
                  <a:close/>
                  <a:moveTo>
                    <a:pt x="1107" y="433"/>
                  </a:moveTo>
                  <a:cubicBezTo>
                    <a:pt x="938" y="433"/>
                    <a:pt x="938" y="433"/>
                    <a:pt x="938" y="433"/>
                  </a:cubicBezTo>
                  <a:cubicBezTo>
                    <a:pt x="1023" y="297"/>
                    <a:pt x="1023" y="297"/>
                    <a:pt x="1023" y="297"/>
                  </a:cubicBezTo>
                  <a:lnTo>
                    <a:pt x="1107" y="433"/>
                  </a:lnTo>
                  <a:close/>
                  <a:moveTo>
                    <a:pt x="987" y="788"/>
                  </a:moveTo>
                  <a:cubicBezTo>
                    <a:pt x="1007" y="788"/>
                    <a:pt x="1023" y="804"/>
                    <a:pt x="1023" y="824"/>
                  </a:cubicBezTo>
                  <a:cubicBezTo>
                    <a:pt x="1023" y="859"/>
                    <a:pt x="1023" y="859"/>
                    <a:pt x="1023" y="859"/>
                  </a:cubicBezTo>
                  <a:cubicBezTo>
                    <a:pt x="451" y="859"/>
                    <a:pt x="451" y="859"/>
                    <a:pt x="451" y="859"/>
                  </a:cubicBezTo>
                  <a:cubicBezTo>
                    <a:pt x="451" y="824"/>
                    <a:pt x="451" y="824"/>
                    <a:pt x="451" y="824"/>
                  </a:cubicBezTo>
                  <a:cubicBezTo>
                    <a:pt x="451" y="804"/>
                    <a:pt x="467" y="788"/>
                    <a:pt x="486" y="788"/>
                  </a:cubicBezTo>
                  <a:lnTo>
                    <a:pt x="987" y="788"/>
                  </a:lnTo>
                  <a:close/>
                  <a:moveTo>
                    <a:pt x="737" y="185"/>
                  </a:moveTo>
                  <a:cubicBezTo>
                    <a:pt x="767" y="185"/>
                    <a:pt x="792" y="210"/>
                    <a:pt x="792" y="241"/>
                  </a:cubicBezTo>
                  <a:cubicBezTo>
                    <a:pt x="792" y="271"/>
                    <a:pt x="767" y="296"/>
                    <a:pt x="737" y="296"/>
                  </a:cubicBezTo>
                  <a:cubicBezTo>
                    <a:pt x="706" y="296"/>
                    <a:pt x="681" y="271"/>
                    <a:pt x="681" y="241"/>
                  </a:cubicBezTo>
                  <a:cubicBezTo>
                    <a:pt x="681" y="210"/>
                    <a:pt x="706" y="185"/>
                    <a:pt x="737" y="185"/>
                  </a:cubicBezTo>
                  <a:close/>
                  <a:moveTo>
                    <a:pt x="312" y="992"/>
                  </a:moveTo>
                  <a:cubicBezTo>
                    <a:pt x="295" y="992"/>
                    <a:pt x="282" y="1005"/>
                    <a:pt x="282" y="1022"/>
                  </a:cubicBezTo>
                  <a:cubicBezTo>
                    <a:pt x="282" y="1153"/>
                    <a:pt x="282" y="1153"/>
                    <a:pt x="282" y="1153"/>
                  </a:cubicBezTo>
                  <a:cubicBezTo>
                    <a:pt x="282" y="1169"/>
                    <a:pt x="295" y="1183"/>
                    <a:pt x="312" y="1183"/>
                  </a:cubicBezTo>
                  <a:cubicBezTo>
                    <a:pt x="1161" y="1183"/>
                    <a:pt x="1161" y="1183"/>
                    <a:pt x="1161" y="1183"/>
                  </a:cubicBezTo>
                  <a:cubicBezTo>
                    <a:pt x="1178" y="1183"/>
                    <a:pt x="1191" y="1169"/>
                    <a:pt x="1191" y="1153"/>
                  </a:cubicBezTo>
                  <a:cubicBezTo>
                    <a:pt x="1191" y="1022"/>
                    <a:pt x="1191" y="1022"/>
                    <a:pt x="1191" y="1022"/>
                  </a:cubicBezTo>
                  <a:cubicBezTo>
                    <a:pt x="1191" y="1005"/>
                    <a:pt x="1178" y="992"/>
                    <a:pt x="1161" y="992"/>
                  </a:cubicBezTo>
                  <a:lnTo>
                    <a:pt x="312" y="992"/>
                  </a:lnTo>
                  <a:close/>
                  <a:moveTo>
                    <a:pt x="1131" y="1123"/>
                  </a:moveTo>
                  <a:cubicBezTo>
                    <a:pt x="342" y="1123"/>
                    <a:pt x="342" y="1123"/>
                    <a:pt x="342" y="1123"/>
                  </a:cubicBezTo>
                  <a:cubicBezTo>
                    <a:pt x="342" y="1052"/>
                    <a:pt x="342" y="1052"/>
                    <a:pt x="342" y="1052"/>
                  </a:cubicBezTo>
                  <a:cubicBezTo>
                    <a:pt x="1131" y="1052"/>
                    <a:pt x="1131" y="1052"/>
                    <a:pt x="1131" y="1052"/>
                  </a:cubicBezTo>
                  <a:lnTo>
                    <a:pt x="1131" y="1123"/>
                  </a:lnTo>
                  <a:close/>
                  <a:moveTo>
                    <a:pt x="707" y="30"/>
                  </a:moveTo>
                  <a:cubicBezTo>
                    <a:pt x="707" y="13"/>
                    <a:pt x="720" y="0"/>
                    <a:pt x="737" y="0"/>
                  </a:cubicBezTo>
                  <a:cubicBezTo>
                    <a:pt x="753" y="0"/>
                    <a:pt x="767" y="13"/>
                    <a:pt x="767" y="30"/>
                  </a:cubicBezTo>
                  <a:cubicBezTo>
                    <a:pt x="767" y="46"/>
                    <a:pt x="753" y="60"/>
                    <a:pt x="737" y="60"/>
                  </a:cubicBezTo>
                  <a:cubicBezTo>
                    <a:pt x="737" y="60"/>
                    <a:pt x="737" y="60"/>
                    <a:pt x="737" y="60"/>
                  </a:cubicBezTo>
                  <a:cubicBezTo>
                    <a:pt x="720" y="60"/>
                    <a:pt x="707" y="46"/>
                    <a:pt x="707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30B57A-87A8-4A4D-9DA0-BA2146F35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566" y="1320429"/>
            <a:ext cx="1738793" cy="17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2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  <p:bldP spid="2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Против особого статуса ОРДЛО выступает треть украинцев, а половина за  компромиссы ради мира на Донбассе">
            <a:extLst>
              <a:ext uri="{FF2B5EF4-FFF2-40B4-BE49-F238E27FC236}">
                <a16:creationId xmlns:a16="http://schemas.microsoft.com/office/drawing/2014/main" id="{F0F78DBA-F32D-4E25-8937-5A07900D4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031" y="3926266"/>
            <a:ext cx="1997969" cy="12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" name="TextBox 263"/>
          <p:cNvSpPr txBox="1"/>
          <p:nvPr/>
        </p:nvSpPr>
        <p:spPr>
          <a:xfrm>
            <a:off x="7239000" y="3188613"/>
            <a:ext cx="914400" cy="650536"/>
          </a:xfrm>
          <a:custGeom>
            <a:avLst/>
            <a:gdLst/>
            <a:ahLst/>
            <a:cxnLst/>
            <a:rect l="l" t="t" r="r" b="b"/>
            <a:pathLst>
              <a:path w="409203" h="291121">
                <a:moveTo>
                  <a:pt x="307447" y="0"/>
                </a:moveTo>
                <a:lnTo>
                  <a:pt x="366759" y="41355"/>
                </a:lnTo>
                <a:cubicBezTo>
                  <a:pt x="356602" y="52964"/>
                  <a:pt x="348984" y="64028"/>
                  <a:pt x="343905" y="74549"/>
                </a:cubicBezTo>
                <a:cubicBezTo>
                  <a:pt x="338826" y="85069"/>
                  <a:pt x="334836" y="95589"/>
                  <a:pt x="331934" y="106109"/>
                </a:cubicBezTo>
                <a:cubicBezTo>
                  <a:pt x="342817" y="107923"/>
                  <a:pt x="352974" y="111642"/>
                  <a:pt x="362406" y="117265"/>
                </a:cubicBezTo>
                <a:cubicBezTo>
                  <a:pt x="371838" y="122888"/>
                  <a:pt x="380000" y="129780"/>
                  <a:pt x="386893" y="137942"/>
                </a:cubicBezTo>
                <a:cubicBezTo>
                  <a:pt x="393786" y="146105"/>
                  <a:pt x="399227" y="155355"/>
                  <a:pt x="403218" y="165694"/>
                </a:cubicBezTo>
                <a:cubicBezTo>
                  <a:pt x="407208" y="176033"/>
                  <a:pt x="409203" y="187007"/>
                  <a:pt x="409203" y="198615"/>
                </a:cubicBezTo>
                <a:cubicBezTo>
                  <a:pt x="409203" y="211312"/>
                  <a:pt x="406755" y="223193"/>
                  <a:pt x="401857" y="234257"/>
                </a:cubicBezTo>
                <a:cubicBezTo>
                  <a:pt x="396960" y="245322"/>
                  <a:pt x="390249" y="255117"/>
                  <a:pt x="381724" y="263642"/>
                </a:cubicBezTo>
                <a:cubicBezTo>
                  <a:pt x="373199" y="272167"/>
                  <a:pt x="363313" y="278878"/>
                  <a:pt x="352067" y="283775"/>
                </a:cubicBezTo>
                <a:cubicBezTo>
                  <a:pt x="340821" y="288673"/>
                  <a:pt x="329031" y="291121"/>
                  <a:pt x="316697" y="291121"/>
                </a:cubicBezTo>
                <a:cubicBezTo>
                  <a:pt x="303638" y="291121"/>
                  <a:pt x="291394" y="288673"/>
                  <a:pt x="279967" y="283775"/>
                </a:cubicBezTo>
                <a:cubicBezTo>
                  <a:pt x="268540" y="278878"/>
                  <a:pt x="258564" y="272167"/>
                  <a:pt x="250039" y="263642"/>
                </a:cubicBezTo>
                <a:cubicBezTo>
                  <a:pt x="241514" y="255117"/>
                  <a:pt x="234893" y="245322"/>
                  <a:pt x="230177" y="234257"/>
                </a:cubicBezTo>
                <a:cubicBezTo>
                  <a:pt x="225461" y="223193"/>
                  <a:pt x="223103" y="211312"/>
                  <a:pt x="223103" y="198615"/>
                </a:cubicBezTo>
                <a:cubicBezTo>
                  <a:pt x="223103" y="182654"/>
                  <a:pt x="224645" y="165513"/>
                  <a:pt x="227728" y="147193"/>
                </a:cubicBezTo>
                <a:cubicBezTo>
                  <a:pt x="230812" y="128873"/>
                  <a:pt x="235709" y="110735"/>
                  <a:pt x="242420" y="92778"/>
                </a:cubicBezTo>
                <a:cubicBezTo>
                  <a:pt x="249132" y="74821"/>
                  <a:pt x="257838" y="57771"/>
                  <a:pt x="268540" y="41627"/>
                </a:cubicBezTo>
                <a:cubicBezTo>
                  <a:pt x="279241" y="25484"/>
                  <a:pt x="292210" y="11608"/>
                  <a:pt x="307447" y="0"/>
                </a:cubicBezTo>
                <a:close/>
                <a:moveTo>
                  <a:pt x="84888" y="0"/>
                </a:moveTo>
                <a:lnTo>
                  <a:pt x="143657" y="41355"/>
                </a:lnTo>
                <a:cubicBezTo>
                  <a:pt x="133499" y="52964"/>
                  <a:pt x="125972" y="64028"/>
                  <a:pt x="121074" y="74549"/>
                </a:cubicBezTo>
                <a:cubicBezTo>
                  <a:pt x="116177" y="85069"/>
                  <a:pt x="112277" y="95589"/>
                  <a:pt x="109375" y="106109"/>
                </a:cubicBezTo>
                <a:cubicBezTo>
                  <a:pt x="120258" y="107923"/>
                  <a:pt x="130416" y="111642"/>
                  <a:pt x="139848" y="117265"/>
                </a:cubicBezTo>
                <a:cubicBezTo>
                  <a:pt x="149280" y="122888"/>
                  <a:pt x="157351" y="129780"/>
                  <a:pt x="164062" y="137942"/>
                </a:cubicBezTo>
                <a:cubicBezTo>
                  <a:pt x="170774" y="146105"/>
                  <a:pt x="176124" y="155355"/>
                  <a:pt x="180115" y="165694"/>
                </a:cubicBezTo>
                <a:cubicBezTo>
                  <a:pt x="184105" y="176033"/>
                  <a:pt x="186101" y="187007"/>
                  <a:pt x="186101" y="198615"/>
                </a:cubicBezTo>
                <a:cubicBezTo>
                  <a:pt x="186101" y="211312"/>
                  <a:pt x="183652" y="223193"/>
                  <a:pt x="178755" y="234257"/>
                </a:cubicBezTo>
                <a:cubicBezTo>
                  <a:pt x="173857" y="245322"/>
                  <a:pt x="167146" y="255117"/>
                  <a:pt x="158621" y="263642"/>
                </a:cubicBezTo>
                <a:cubicBezTo>
                  <a:pt x="150096" y="272167"/>
                  <a:pt x="140210" y="278878"/>
                  <a:pt x="128965" y="283775"/>
                </a:cubicBezTo>
                <a:cubicBezTo>
                  <a:pt x="117719" y="288673"/>
                  <a:pt x="105929" y="291121"/>
                  <a:pt x="93595" y="291121"/>
                </a:cubicBezTo>
                <a:cubicBezTo>
                  <a:pt x="80535" y="291121"/>
                  <a:pt x="68292" y="288673"/>
                  <a:pt x="56864" y="283775"/>
                </a:cubicBezTo>
                <a:cubicBezTo>
                  <a:pt x="45437" y="278878"/>
                  <a:pt x="35552" y="272167"/>
                  <a:pt x="27208" y="263642"/>
                </a:cubicBezTo>
                <a:cubicBezTo>
                  <a:pt x="18864" y="255117"/>
                  <a:pt x="12244" y="245322"/>
                  <a:pt x="7346" y="234257"/>
                </a:cubicBezTo>
                <a:cubicBezTo>
                  <a:pt x="2449" y="223193"/>
                  <a:pt x="0" y="211312"/>
                  <a:pt x="0" y="198615"/>
                </a:cubicBezTo>
                <a:cubicBezTo>
                  <a:pt x="0" y="182654"/>
                  <a:pt x="1542" y="165513"/>
                  <a:pt x="4626" y="147193"/>
                </a:cubicBezTo>
                <a:cubicBezTo>
                  <a:pt x="7709" y="128873"/>
                  <a:pt x="12607" y="110735"/>
                  <a:pt x="19318" y="92778"/>
                </a:cubicBezTo>
                <a:cubicBezTo>
                  <a:pt x="26029" y="74821"/>
                  <a:pt x="34826" y="57771"/>
                  <a:pt x="45709" y="41627"/>
                </a:cubicBezTo>
                <a:cubicBezTo>
                  <a:pt x="56592" y="25484"/>
                  <a:pt x="69652" y="11608"/>
                  <a:pt x="8488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88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1905000" y="2277240"/>
            <a:ext cx="9574673" cy="401648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</a:t>
            </a:r>
          </a:p>
          <a:p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 та звичаї</a:t>
            </a:r>
          </a:p>
          <a:p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 етикету</a:t>
            </a:r>
          </a:p>
          <a:p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Релігійні норми</a:t>
            </a:r>
          </a:p>
          <a:p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Корпоративні норми</a:t>
            </a:r>
          </a:p>
          <a:p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 норми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658209" y="267515"/>
            <a:ext cx="1068070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pPr algn="ctr"/>
            <a:r>
              <a:rPr lang="uk-UA" sz="4800" b="1" dirty="0">
                <a:solidFill>
                  <a:schemeClr val="tx2"/>
                </a:solidFill>
                <a:latin typeface="+mj-lt"/>
              </a:rPr>
              <a:t>Право в системі соціальних регуляторів</a:t>
            </a:r>
            <a:endParaRPr lang="en-US" sz="4800" b="1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id="{5810DEAC-A337-4785-BDEB-8C381E9DD8A6}"/>
              </a:ext>
            </a:extLst>
          </p:cNvPr>
          <p:cNvGrpSpPr/>
          <p:nvPr/>
        </p:nvGrpSpPr>
        <p:grpSpPr>
          <a:xfrm>
            <a:off x="9678652" y="5332319"/>
            <a:ext cx="1401470" cy="1401470"/>
            <a:chOff x="1295882" y="2057400"/>
            <a:chExt cx="1371600" cy="1371600"/>
          </a:xfrm>
        </p:grpSpPr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63F275A1-1DE5-46DF-8625-AA32084C9E58}"/>
                </a:ext>
              </a:extLst>
            </p:cNvPr>
            <p:cNvSpPr/>
            <p:nvPr/>
          </p:nvSpPr>
          <p:spPr>
            <a:xfrm>
              <a:off x="1295882" y="2057400"/>
              <a:ext cx="1371600" cy="137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C82FFCC-F3E3-4760-B670-6A51B9E772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6981" y="2399588"/>
              <a:ext cx="589402" cy="687225"/>
            </a:xfrm>
            <a:custGeom>
              <a:avLst/>
              <a:gdLst>
                <a:gd name="T0" fmla="*/ 1287 w 1317"/>
                <a:gd name="T1" fmla="*/ 1536 h 1536"/>
                <a:gd name="T2" fmla="*/ 1317 w 1317"/>
                <a:gd name="T3" fmla="*/ 30 h 1536"/>
                <a:gd name="T4" fmla="*/ 872 w 1317"/>
                <a:gd name="T5" fmla="*/ 0 h 1536"/>
                <a:gd name="T6" fmla="*/ 872 w 1317"/>
                <a:gd name="T7" fmla="*/ 60 h 1536"/>
                <a:gd name="T8" fmla="*/ 1257 w 1317"/>
                <a:gd name="T9" fmla="*/ 1248 h 1536"/>
                <a:gd name="T10" fmla="*/ 216 w 1317"/>
                <a:gd name="T11" fmla="*/ 60 h 1536"/>
                <a:gd name="T12" fmla="*/ 632 w 1317"/>
                <a:gd name="T13" fmla="*/ 30 h 1536"/>
                <a:gd name="T14" fmla="*/ 157 w 1317"/>
                <a:gd name="T15" fmla="*/ 0 h 1536"/>
                <a:gd name="T16" fmla="*/ 0 w 1317"/>
                <a:gd name="T17" fmla="*/ 1405 h 1536"/>
                <a:gd name="T18" fmla="*/ 144 w 1317"/>
                <a:gd name="T19" fmla="*/ 1536 h 1536"/>
                <a:gd name="T20" fmla="*/ 156 w 1317"/>
                <a:gd name="T21" fmla="*/ 60 h 1536"/>
                <a:gd name="T22" fmla="*/ 144 w 1317"/>
                <a:gd name="T23" fmla="*/ 1248 h 1536"/>
                <a:gd name="T24" fmla="*/ 60 w 1317"/>
                <a:gd name="T25" fmla="*/ 156 h 1536"/>
                <a:gd name="T26" fmla="*/ 1257 w 1317"/>
                <a:gd name="T27" fmla="*/ 1308 h 1536"/>
                <a:gd name="T28" fmla="*/ 144 w 1317"/>
                <a:gd name="T29" fmla="*/ 1476 h 1536"/>
                <a:gd name="T30" fmla="*/ 61 w 1317"/>
                <a:gd name="T31" fmla="*/ 1401 h 1536"/>
                <a:gd name="T32" fmla="*/ 144 w 1317"/>
                <a:gd name="T33" fmla="*/ 1308 h 1536"/>
                <a:gd name="T34" fmla="*/ 451 w 1317"/>
                <a:gd name="T35" fmla="*/ 211 h 1536"/>
                <a:gd name="T36" fmla="*/ 286 w 1317"/>
                <a:gd name="T37" fmla="*/ 447 h 1536"/>
                <a:gd name="T38" fmla="*/ 451 w 1317"/>
                <a:gd name="T39" fmla="*/ 631 h 1536"/>
                <a:gd name="T40" fmla="*/ 615 w 1317"/>
                <a:gd name="T41" fmla="*/ 447 h 1536"/>
                <a:gd name="T42" fmla="*/ 625 w 1317"/>
                <a:gd name="T43" fmla="*/ 271 h 1536"/>
                <a:gd name="T44" fmla="*/ 707 w 1317"/>
                <a:gd name="T45" fmla="*/ 728 h 1536"/>
                <a:gd name="T46" fmla="*/ 391 w 1317"/>
                <a:gd name="T47" fmla="*/ 824 h 1536"/>
                <a:gd name="T48" fmla="*/ 421 w 1317"/>
                <a:gd name="T49" fmla="*/ 919 h 1536"/>
                <a:gd name="T50" fmla="*/ 1083 w 1317"/>
                <a:gd name="T51" fmla="*/ 889 h 1536"/>
                <a:gd name="T52" fmla="*/ 987 w 1317"/>
                <a:gd name="T53" fmla="*/ 728 h 1536"/>
                <a:gd name="T54" fmla="*/ 767 w 1317"/>
                <a:gd name="T55" fmla="*/ 353 h 1536"/>
                <a:gd name="T56" fmla="*/ 968 w 1317"/>
                <a:gd name="T57" fmla="*/ 271 h 1536"/>
                <a:gd name="T58" fmla="*/ 854 w 1317"/>
                <a:gd name="T59" fmla="*/ 464 h 1536"/>
                <a:gd name="T60" fmla="*/ 1191 w 1317"/>
                <a:gd name="T61" fmla="*/ 464 h 1536"/>
                <a:gd name="T62" fmla="*/ 1048 w 1317"/>
                <a:gd name="T63" fmla="*/ 225 h 1536"/>
                <a:gd name="T64" fmla="*/ 849 w 1317"/>
                <a:gd name="T65" fmla="*/ 211 h 1536"/>
                <a:gd name="T66" fmla="*/ 625 w 1317"/>
                <a:gd name="T67" fmla="*/ 211 h 1536"/>
                <a:gd name="T68" fmla="*/ 451 w 1317"/>
                <a:gd name="T69" fmla="*/ 571 h 1536"/>
                <a:gd name="T70" fmla="*/ 555 w 1317"/>
                <a:gd name="T71" fmla="*/ 493 h 1536"/>
                <a:gd name="T72" fmla="*/ 535 w 1317"/>
                <a:gd name="T73" fmla="*/ 433 h 1536"/>
                <a:gd name="T74" fmla="*/ 451 w 1317"/>
                <a:gd name="T75" fmla="*/ 297 h 1536"/>
                <a:gd name="T76" fmla="*/ 1023 w 1317"/>
                <a:gd name="T77" fmla="*/ 571 h 1536"/>
                <a:gd name="T78" fmla="*/ 1127 w 1317"/>
                <a:gd name="T79" fmla="*/ 493 h 1536"/>
                <a:gd name="T80" fmla="*/ 1107 w 1317"/>
                <a:gd name="T81" fmla="*/ 433 h 1536"/>
                <a:gd name="T82" fmla="*/ 1023 w 1317"/>
                <a:gd name="T83" fmla="*/ 297 h 1536"/>
                <a:gd name="T84" fmla="*/ 987 w 1317"/>
                <a:gd name="T85" fmla="*/ 788 h 1536"/>
                <a:gd name="T86" fmla="*/ 1023 w 1317"/>
                <a:gd name="T87" fmla="*/ 859 h 1536"/>
                <a:gd name="T88" fmla="*/ 451 w 1317"/>
                <a:gd name="T89" fmla="*/ 824 h 1536"/>
                <a:gd name="T90" fmla="*/ 987 w 1317"/>
                <a:gd name="T91" fmla="*/ 788 h 1536"/>
                <a:gd name="T92" fmla="*/ 792 w 1317"/>
                <a:gd name="T93" fmla="*/ 241 h 1536"/>
                <a:gd name="T94" fmla="*/ 681 w 1317"/>
                <a:gd name="T95" fmla="*/ 241 h 1536"/>
                <a:gd name="T96" fmla="*/ 312 w 1317"/>
                <a:gd name="T97" fmla="*/ 992 h 1536"/>
                <a:gd name="T98" fmla="*/ 282 w 1317"/>
                <a:gd name="T99" fmla="*/ 1153 h 1536"/>
                <a:gd name="T100" fmla="*/ 1161 w 1317"/>
                <a:gd name="T101" fmla="*/ 1183 h 1536"/>
                <a:gd name="T102" fmla="*/ 1191 w 1317"/>
                <a:gd name="T103" fmla="*/ 1022 h 1536"/>
                <a:gd name="T104" fmla="*/ 312 w 1317"/>
                <a:gd name="T105" fmla="*/ 992 h 1536"/>
                <a:gd name="T106" fmla="*/ 342 w 1317"/>
                <a:gd name="T107" fmla="*/ 1123 h 1536"/>
                <a:gd name="T108" fmla="*/ 1131 w 1317"/>
                <a:gd name="T109" fmla="*/ 1052 h 1536"/>
                <a:gd name="T110" fmla="*/ 707 w 1317"/>
                <a:gd name="T111" fmla="*/ 30 h 1536"/>
                <a:gd name="T112" fmla="*/ 767 w 1317"/>
                <a:gd name="T113" fmla="*/ 30 h 1536"/>
                <a:gd name="T114" fmla="*/ 737 w 1317"/>
                <a:gd name="T115" fmla="*/ 6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17" h="1536">
                  <a:moveTo>
                    <a:pt x="144" y="1536"/>
                  </a:moveTo>
                  <a:cubicBezTo>
                    <a:pt x="1287" y="1536"/>
                    <a:pt x="1287" y="1536"/>
                    <a:pt x="1287" y="1536"/>
                  </a:cubicBezTo>
                  <a:cubicBezTo>
                    <a:pt x="1304" y="1536"/>
                    <a:pt x="1317" y="1522"/>
                    <a:pt x="1317" y="1506"/>
                  </a:cubicBezTo>
                  <a:cubicBezTo>
                    <a:pt x="1317" y="30"/>
                    <a:pt x="1317" y="30"/>
                    <a:pt x="1317" y="30"/>
                  </a:cubicBezTo>
                  <a:cubicBezTo>
                    <a:pt x="1317" y="13"/>
                    <a:pt x="1304" y="0"/>
                    <a:pt x="1287" y="0"/>
                  </a:cubicBezTo>
                  <a:cubicBezTo>
                    <a:pt x="872" y="0"/>
                    <a:pt x="872" y="0"/>
                    <a:pt x="872" y="0"/>
                  </a:cubicBezTo>
                  <a:cubicBezTo>
                    <a:pt x="855" y="0"/>
                    <a:pt x="842" y="13"/>
                    <a:pt x="842" y="30"/>
                  </a:cubicBezTo>
                  <a:cubicBezTo>
                    <a:pt x="842" y="46"/>
                    <a:pt x="855" y="60"/>
                    <a:pt x="872" y="60"/>
                  </a:cubicBezTo>
                  <a:cubicBezTo>
                    <a:pt x="1257" y="60"/>
                    <a:pt x="1257" y="60"/>
                    <a:pt x="1257" y="60"/>
                  </a:cubicBezTo>
                  <a:cubicBezTo>
                    <a:pt x="1257" y="1248"/>
                    <a:pt x="1257" y="1248"/>
                    <a:pt x="1257" y="1248"/>
                  </a:cubicBezTo>
                  <a:cubicBezTo>
                    <a:pt x="216" y="1248"/>
                    <a:pt x="216" y="1248"/>
                    <a:pt x="216" y="1248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602" y="60"/>
                    <a:pt x="602" y="60"/>
                    <a:pt x="602" y="60"/>
                  </a:cubicBezTo>
                  <a:cubicBezTo>
                    <a:pt x="618" y="60"/>
                    <a:pt x="632" y="46"/>
                    <a:pt x="632" y="30"/>
                  </a:cubicBezTo>
                  <a:cubicBezTo>
                    <a:pt x="632" y="13"/>
                    <a:pt x="618" y="0"/>
                    <a:pt x="602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71" y="0"/>
                    <a:pt x="0" y="70"/>
                    <a:pt x="0" y="156"/>
                  </a:cubicBezTo>
                  <a:cubicBezTo>
                    <a:pt x="0" y="1405"/>
                    <a:pt x="0" y="1405"/>
                    <a:pt x="0" y="1405"/>
                  </a:cubicBezTo>
                  <a:cubicBezTo>
                    <a:pt x="0" y="1409"/>
                    <a:pt x="1" y="1412"/>
                    <a:pt x="2" y="1416"/>
                  </a:cubicBezTo>
                  <a:cubicBezTo>
                    <a:pt x="14" y="1484"/>
                    <a:pt x="73" y="1536"/>
                    <a:pt x="144" y="1536"/>
                  </a:cubicBezTo>
                  <a:close/>
                  <a:moveTo>
                    <a:pt x="60" y="156"/>
                  </a:moveTo>
                  <a:cubicBezTo>
                    <a:pt x="60" y="104"/>
                    <a:pt x="103" y="60"/>
                    <a:pt x="156" y="60"/>
                  </a:cubicBezTo>
                  <a:cubicBezTo>
                    <a:pt x="156" y="1248"/>
                    <a:pt x="156" y="1248"/>
                    <a:pt x="156" y="1248"/>
                  </a:cubicBezTo>
                  <a:cubicBezTo>
                    <a:pt x="144" y="1248"/>
                    <a:pt x="144" y="1248"/>
                    <a:pt x="144" y="1248"/>
                  </a:cubicBezTo>
                  <a:cubicBezTo>
                    <a:pt x="113" y="1248"/>
                    <a:pt x="84" y="1258"/>
                    <a:pt x="60" y="1275"/>
                  </a:cubicBezTo>
                  <a:lnTo>
                    <a:pt x="60" y="156"/>
                  </a:lnTo>
                  <a:close/>
                  <a:moveTo>
                    <a:pt x="144" y="1308"/>
                  </a:moveTo>
                  <a:cubicBezTo>
                    <a:pt x="1257" y="1308"/>
                    <a:pt x="1257" y="1308"/>
                    <a:pt x="1257" y="1308"/>
                  </a:cubicBezTo>
                  <a:cubicBezTo>
                    <a:pt x="1257" y="1476"/>
                    <a:pt x="1257" y="1476"/>
                    <a:pt x="1257" y="1476"/>
                  </a:cubicBezTo>
                  <a:cubicBezTo>
                    <a:pt x="144" y="1476"/>
                    <a:pt x="144" y="1476"/>
                    <a:pt x="144" y="1476"/>
                  </a:cubicBezTo>
                  <a:cubicBezTo>
                    <a:pt x="101" y="1476"/>
                    <a:pt x="66" y="1443"/>
                    <a:pt x="61" y="1402"/>
                  </a:cubicBezTo>
                  <a:cubicBezTo>
                    <a:pt x="61" y="1401"/>
                    <a:pt x="61" y="1401"/>
                    <a:pt x="61" y="1401"/>
                  </a:cubicBezTo>
                  <a:cubicBezTo>
                    <a:pt x="61" y="1398"/>
                    <a:pt x="60" y="1395"/>
                    <a:pt x="60" y="1392"/>
                  </a:cubicBezTo>
                  <a:cubicBezTo>
                    <a:pt x="60" y="1346"/>
                    <a:pt x="98" y="1308"/>
                    <a:pt x="144" y="1308"/>
                  </a:cubicBezTo>
                  <a:close/>
                  <a:moveTo>
                    <a:pt x="451" y="211"/>
                  </a:moveTo>
                  <a:cubicBezTo>
                    <a:pt x="451" y="211"/>
                    <a:pt x="451" y="211"/>
                    <a:pt x="451" y="211"/>
                  </a:cubicBezTo>
                  <a:cubicBezTo>
                    <a:pt x="440" y="211"/>
                    <a:pt x="431" y="216"/>
                    <a:pt x="425" y="225"/>
                  </a:cubicBezTo>
                  <a:cubicBezTo>
                    <a:pt x="286" y="447"/>
                    <a:pt x="286" y="447"/>
                    <a:pt x="286" y="447"/>
                  </a:cubicBezTo>
                  <a:cubicBezTo>
                    <a:pt x="283" y="452"/>
                    <a:pt x="282" y="458"/>
                    <a:pt x="282" y="464"/>
                  </a:cubicBezTo>
                  <a:cubicBezTo>
                    <a:pt x="283" y="556"/>
                    <a:pt x="358" y="631"/>
                    <a:pt x="451" y="631"/>
                  </a:cubicBezTo>
                  <a:cubicBezTo>
                    <a:pt x="543" y="631"/>
                    <a:pt x="619" y="556"/>
                    <a:pt x="619" y="464"/>
                  </a:cubicBezTo>
                  <a:cubicBezTo>
                    <a:pt x="620" y="458"/>
                    <a:pt x="618" y="452"/>
                    <a:pt x="615" y="447"/>
                  </a:cubicBezTo>
                  <a:cubicBezTo>
                    <a:pt x="505" y="271"/>
                    <a:pt x="505" y="271"/>
                    <a:pt x="505" y="271"/>
                  </a:cubicBezTo>
                  <a:cubicBezTo>
                    <a:pt x="625" y="271"/>
                    <a:pt x="625" y="271"/>
                    <a:pt x="625" y="271"/>
                  </a:cubicBezTo>
                  <a:cubicBezTo>
                    <a:pt x="635" y="310"/>
                    <a:pt x="667" y="342"/>
                    <a:pt x="707" y="353"/>
                  </a:cubicBezTo>
                  <a:cubicBezTo>
                    <a:pt x="707" y="728"/>
                    <a:pt x="707" y="728"/>
                    <a:pt x="707" y="728"/>
                  </a:cubicBezTo>
                  <a:cubicBezTo>
                    <a:pt x="486" y="728"/>
                    <a:pt x="486" y="728"/>
                    <a:pt x="486" y="728"/>
                  </a:cubicBezTo>
                  <a:cubicBezTo>
                    <a:pt x="433" y="728"/>
                    <a:pt x="391" y="771"/>
                    <a:pt x="391" y="824"/>
                  </a:cubicBezTo>
                  <a:cubicBezTo>
                    <a:pt x="391" y="889"/>
                    <a:pt x="391" y="889"/>
                    <a:pt x="391" y="889"/>
                  </a:cubicBezTo>
                  <a:cubicBezTo>
                    <a:pt x="391" y="906"/>
                    <a:pt x="404" y="919"/>
                    <a:pt x="421" y="919"/>
                  </a:cubicBezTo>
                  <a:cubicBezTo>
                    <a:pt x="1053" y="919"/>
                    <a:pt x="1053" y="919"/>
                    <a:pt x="1053" y="919"/>
                  </a:cubicBezTo>
                  <a:cubicBezTo>
                    <a:pt x="1069" y="919"/>
                    <a:pt x="1083" y="906"/>
                    <a:pt x="1083" y="889"/>
                  </a:cubicBezTo>
                  <a:cubicBezTo>
                    <a:pt x="1083" y="824"/>
                    <a:pt x="1083" y="824"/>
                    <a:pt x="1083" y="824"/>
                  </a:cubicBezTo>
                  <a:cubicBezTo>
                    <a:pt x="1083" y="771"/>
                    <a:pt x="1040" y="728"/>
                    <a:pt x="987" y="728"/>
                  </a:cubicBezTo>
                  <a:cubicBezTo>
                    <a:pt x="767" y="728"/>
                    <a:pt x="767" y="728"/>
                    <a:pt x="767" y="728"/>
                  </a:cubicBezTo>
                  <a:cubicBezTo>
                    <a:pt x="767" y="353"/>
                    <a:pt x="767" y="353"/>
                    <a:pt x="767" y="353"/>
                  </a:cubicBezTo>
                  <a:cubicBezTo>
                    <a:pt x="806" y="342"/>
                    <a:pt x="838" y="310"/>
                    <a:pt x="849" y="271"/>
                  </a:cubicBezTo>
                  <a:cubicBezTo>
                    <a:pt x="968" y="271"/>
                    <a:pt x="968" y="271"/>
                    <a:pt x="968" y="271"/>
                  </a:cubicBezTo>
                  <a:cubicBezTo>
                    <a:pt x="858" y="447"/>
                    <a:pt x="858" y="447"/>
                    <a:pt x="858" y="447"/>
                  </a:cubicBezTo>
                  <a:cubicBezTo>
                    <a:pt x="855" y="452"/>
                    <a:pt x="854" y="458"/>
                    <a:pt x="854" y="464"/>
                  </a:cubicBezTo>
                  <a:cubicBezTo>
                    <a:pt x="854" y="556"/>
                    <a:pt x="930" y="631"/>
                    <a:pt x="1023" y="631"/>
                  </a:cubicBezTo>
                  <a:cubicBezTo>
                    <a:pt x="1115" y="631"/>
                    <a:pt x="1191" y="556"/>
                    <a:pt x="1191" y="464"/>
                  </a:cubicBezTo>
                  <a:cubicBezTo>
                    <a:pt x="1192" y="458"/>
                    <a:pt x="1190" y="452"/>
                    <a:pt x="1187" y="447"/>
                  </a:cubicBezTo>
                  <a:cubicBezTo>
                    <a:pt x="1048" y="225"/>
                    <a:pt x="1048" y="225"/>
                    <a:pt x="1048" y="225"/>
                  </a:cubicBezTo>
                  <a:cubicBezTo>
                    <a:pt x="1043" y="216"/>
                    <a:pt x="1033" y="211"/>
                    <a:pt x="1023" y="211"/>
                  </a:cubicBezTo>
                  <a:cubicBezTo>
                    <a:pt x="849" y="211"/>
                    <a:pt x="849" y="211"/>
                    <a:pt x="849" y="211"/>
                  </a:cubicBezTo>
                  <a:cubicBezTo>
                    <a:pt x="835" y="161"/>
                    <a:pt x="790" y="125"/>
                    <a:pt x="737" y="125"/>
                  </a:cubicBezTo>
                  <a:cubicBezTo>
                    <a:pt x="683" y="125"/>
                    <a:pt x="638" y="161"/>
                    <a:pt x="625" y="211"/>
                  </a:cubicBezTo>
                  <a:lnTo>
                    <a:pt x="451" y="211"/>
                  </a:lnTo>
                  <a:close/>
                  <a:moveTo>
                    <a:pt x="451" y="571"/>
                  </a:moveTo>
                  <a:cubicBezTo>
                    <a:pt x="401" y="571"/>
                    <a:pt x="359" y="538"/>
                    <a:pt x="346" y="493"/>
                  </a:cubicBezTo>
                  <a:cubicBezTo>
                    <a:pt x="555" y="493"/>
                    <a:pt x="555" y="493"/>
                    <a:pt x="555" y="493"/>
                  </a:cubicBezTo>
                  <a:cubicBezTo>
                    <a:pt x="542" y="538"/>
                    <a:pt x="500" y="571"/>
                    <a:pt x="451" y="571"/>
                  </a:cubicBezTo>
                  <a:close/>
                  <a:moveTo>
                    <a:pt x="535" y="433"/>
                  </a:moveTo>
                  <a:cubicBezTo>
                    <a:pt x="366" y="433"/>
                    <a:pt x="366" y="433"/>
                    <a:pt x="366" y="433"/>
                  </a:cubicBezTo>
                  <a:cubicBezTo>
                    <a:pt x="451" y="297"/>
                    <a:pt x="451" y="297"/>
                    <a:pt x="451" y="297"/>
                  </a:cubicBezTo>
                  <a:lnTo>
                    <a:pt x="535" y="433"/>
                  </a:lnTo>
                  <a:close/>
                  <a:moveTo>
                    <a:pt x="1023" y="571"/>
                  </a:moveTo>
                  <a:cubicBezTo>
                    <a:pt x="973" y="571"/>
                    <a:pt x="931" y="538"/>
                    <a:pt x="918" y="493"/>
                  </a:cubicBezTo>
                  <a:cubicBezTo>
                    <a:pt x="1127" y="493"/>
                    <a:pt x="1127" y="493"/>
                    <a:pt x="1127" y="493"/>
                  </a:cubicBezTo>
                  <a:cubicBezTo>
                    <a:pt x="1114" y="538"/>
                    <a:pt x="1072" y="571"/>
                    <a:pt x="1023" y="571"/>
                  </a:cubicBezTo>
                  <a:close/>
                  <a:moveTo>
                    <a:pt x="1107" y="433"/>
                  </a:moveTo>
                  <a:cubicBezTo>
                    <a:pt x="938" y="433"/>
                    <a:pt x="938" y="433"/>
                    <a:pt x="938" y="433"/>
                  </a:cubicBezTo>
                  <a:cubicBezTo>
                    <a:pt x="1023" y="297"/>
                    <a:pt x="1023" y="297"/>
                    <a:pt x="1023" y="297"/>
                  </a:cubicBezTo>
                  <a:lnTo>
                    <a:pt x="1107" y="433"/>
                  </a:lnTo>
                  <a:close/>
                  <a:moveTo>
                    <a:pt x="987" y="788"/>
                  </a:moveTo>
                  <a:cubicBezTo>
                    <a:pt x="1007" y="788"/>
                    <a:pt x="1023" y="804"/>
                    <a:pt x="1023" y="824"/>
                  </a:cubicBezTo>
                  <a:cubicBezTo>
                    <a:pt x="1023" y="859"/>
                    <a:pt x="1023" y="859"/>
                    <a:pt x="1023" y="859"/>
                  </a:cubicBezTo>
                  <a:cubicBezTo>
                    <a:pt x="451" y="859"/>
                    <a:pt x="451" y="859"/>
                    <a:pt x="451" y="859"/>
                  </a:cubicBezTo>
                  <a:cubicBezTo>
                    <a:pt x="451" y="824"/>
                    <a:pt x="451" y="824"/>
                    <a:pt x="451" y="824"/>
                  </a:cubicBezTo>
                  <a:cubicBezTo>
                    <a:pt x="451" y="804"/>
                    <a:pt x="467" y="788"/>
                    <a:pt x="486" y="788"/>
                  </a:cubicBezTo>
                  <a:lnTo>
                    <a:pt x="987" y="788"/>
                  </a:lnTo>
                  <a:close/>
                  <a:moveTo>
                    <a:pt x="737" y="185"/>
                  </a:moveTo>
                  <a:cubicBezTo>
                    <a:pt x="767" y="185"/>
                    <a:pt x="792" y="210"/>
                    <a:pt x="792" y="241"/>
                  </a:cubicBezTo>
                  <a:cubicBezTo>
                    <a:pt x="792" y="271"/>
                    <a:pt x="767" y="296"/>
                    <a:pt x="737" y="296"/>
                  </a:cubicBezTo>
                  <a:cubicBezTo>
                    <a:pt x="706" y="296"/>
                    <a:pt x="681" y="271"/>
                    <a:pt x="681" y="241"/>
                  </a:cubicBezTo>
                  <a:cubicBezTo>
                    <a:pt x="681" y="210"/>
                    <a:pt x="706" y="185"/>
                    <a:pt x="737" y="185"/>
                  </a:cubicBezTo>
                  <a:close/>
                  <a:moveTo>
                    <a:pt x="312" y="992"/>
                  </a:moveTo>
                  <a:cubicBezTo>
                    <a:pt x="295" y="992"/>
                    <a:pt x="282" y="1005"/>
                    <a:pt x="282" y="1022"/>
                  </a:cubicBezTo>
                  <a:cubicBezTo>
                    <a:pt x="282" y="1153"/>
                    <a:pt x="282" y="1153"/>
                    <a:pt x="282" y="1153"/>
                  </a:cubicBezTo>
                  <a:cubicBezTo>
                    <a:pt x="282" y="1169"/>
                    <a:pt x="295" y="1183"/>
                    <a:pt x="312" y="1183"/>
                  </a:cubicBezTo>
                  <a:cubicBezTo>
                    <a:pt x="1161" y="1183"/>
                    <a:pt x="1161" y="1183"/>
                    <a:pt x="1161" y="1183"/>
                  </a:cubicBezTo>
                  <a:cubicBezTo>
                    <a:pt x="1178" y="1183"/>
                    <a:pt x="1191" y="1169"/>
                    <a:pt x="1191" y="1153"/>
                  </a:cubicBezTo>
                  <a:cubicBezTo>
                    <a:pt x="1191" y="1022"/>
                    <a:pt x="1191" y="1022"/>
                    <a:pt x="1191" y="1022"/>
                  </a:cubicBezTo>
                  <a:cubicBezTo>
                    <a:pt x="1191" y="1005"/>
                    <a:pt x="1178" y="992"/>
                    <a:pt x="1161" y="992"/>
                  </a:cubicBezTo>
                  <a:lnTo>
                    <a:pt x="312" y="992"/>
                  </a:lnTo>
                  <a:close/>
                  <a:moveTo>
                    <a:pt x="1131" y="1123"/>
                  </a:moveTo>
                  <a:cubicBezTo>
                    <a:pt x="342" y="1123"/>
                    <a:pt x="342" y="1123"/>
                    <a:pt x="342" y="1123"/>
                  </a:cubicBezTo>
                  <a:cubicBezTo>
                    <a:pt x="342" y="1052"/>
                    <a:pt x="342" y="1052"/>
                    <a:pt x="342" y="1052"/>
                  </a:cubicBezTo>
                  <a:cubicBezTo>
                    <a:pt x="1131" y="1052"/>
                    <a:pt x="1131" y="1052"/>
                    <a:pt x="1131" y="1052"/>
                  </a:cubicBezTo>
                  <a:lnTo>
                    <a:pt x="1131" y="1123"/>
                  </a:lnTo>
                  <a:close/>
                  <a:moveTo>
                    <a:pt x="707" y="30"/>
                  </a:moveTo>
                  <a:cubicBezTo>
                    <a:pt x="707" y="13"/>
                    <a:pt x="720" y="0"/>
                    <a:pt x="737" y="0"/>
                  </a:cubicBezTo>
                  <a:cubicBezTo>
                    <a:pt x="753" y="0"/>
                    <a:pt x="767" y="13"/>
                    <a:pt x="767" y="30"/>
                  </a:cubicBezTo>
                  <a:cubicBezTo>
                    <a:pt x="767" y="46"/>
                    <a:pt x="753" y="60"/>
                    <a:pt x="737" y="60"/>
                  </a:cubicBezTo>
                  <a:cubicBezTo>
                    <a:pt x="737" y="60"/>
                    <a:pt x="737" y="60"/>
                    <a:pt x="737" y="60"/>
                  </a:cubicBezTo>
                  <a:cubicBezTo>
                    <a:pt x="720" y="60"/>
                    <a:pt x="707" y="46"/>
                    <a:pt x="707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6" name="Picture 2" descr="Святой, Библия бесплатно значок из Winter Holiday">
            <a:extLst>
              <a:ext uri="{FF2B5EF4-FFF2-40B4-BE49-F238E27FC236}">
                <a16:creationId xmlns:a16="http://schemas.microsoft.com/office/drawing/2014/main" id="{2FCF8B16-EFB3-42CC-9A45-A2FC4350E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174" y="1957052"/>
            <a:ext cx="1471948" cy="147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8ADFD8-0A57-42F9-98C6-75843944A9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79" y="5512354"/>
            <a:ext cx="1801804" cy="10414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5401439-9E93-4E50-A4D1-7017DBDAC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34" y="1872256"/>
            <a:ext cx="1250431" cy="1239463"/>
          </a:xfrm>
          <a:prstGeom prst="rect">
            <a:avLst/>
          </a:prstGeom>
        </p:spPr>
      </p:pic>
      <p:pic>
        <p:nvPicPr>
          <p:cNvPr id="1036" name="Picture 12" descr="Мудрец борода: стоковые векторные изображения, иллюстрации | Depositphotos">
            <a:extLst>
              <a:ext uri="{FF2B5EF4-FFF2-40B4-BE49-F238E27FC236}">
                <a16:creationId xmlns:a16="http://schemas.microsoft.com/office/drawing/2014/main" id="{BD9C87CC-C77F-4387-B467-0706D0496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30" y="3379582"/>
            <a:ext cx="1401470" cy="143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94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  <p:bldP spid="2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B96D08-8728-4696-8633-416F67C11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7900" y="3403600"/>
            <a:ext cx="3594100" cy="3454400"/>
          </a:xfrm>
          <a:prstGeom prst="rect">
            <a:avLst/>
          </a:prstGeom>
        </p:spPr>
      </p:pic>
      <p:sp>
        <p:nvSpPr>
          <p:cNvPr id="264" name="TextBox 263"/>
          <p:cNvSpPr txBox="1"/>
          <p:nvPr/>
        </p:nvSpPr>
        <p:spPr>
          <a:xfrm>
            <a:off x="7239000" y="3188613"/>
            <a:ext cx="914400" cy="650536"/>
          </a:xfrm>
          <a:custGeom>
            <a:avLst/>
            <a:gdLst/>
            <a:ahLst/>
            <a:cxnLst/>
            <a:rect l="l" t="t" r="r" b="b"/>
            <a:pathLst>
              <a:path w="409203" h="291121">
                <a:moveTo>
                  <a:pt x="307447" y="0"/>
                </a:moveTo>
                <a:lnTo>
                  <a:pt x="366759" y="41355"/>
                </a:lnTo>
                <a:cubicBezTo>
                  <a:pt x="356602" y="52964"/>
                  <a:pt x="348984" y="64028"/>
                  <a:pt x="343905" y="74549"/>
                </a:cubicBezTo>
                <a:cubicBezTo>
                  <a:pt x="338826" y="85069"/>
                  <a:pt x="334836" y="95589"/>
                  <a:pt x="331934" y="106109"/>
                </a:cubicBezTo>
                <a:cubicBezTo>
                  <a:pt x="342817" y="107923"/>
                  <a:pt x="352974" y="111642"/>
                  <a:pt x="362406" y="117265"/>
                </a:cubicBezTo>
                <a:cubicBezTo>
                  <a:pt x="371838" y="122888"/>
                  <a:pt x="380000" y="129780"/>
                  <a:pt x="386893" y="137942"/>
                </a:cubicBezTo>
                <a:cubicBezTo>
                  <a:pt x="393786" y="146105"/>
                  <a:pt x="399227" y="155355"/>
                  <a:pt x="403218" y="165694"/>
                </a:cubicBezTo>
                <a:cubicBezTo>
                  <a:pt x="407208" y="176033"/>
                  <a:pt x="409203" y="187007"/>
                  <a:pt x="409203" y="198615"/>
                </a:cubicBezTo>
                <a:cubicBezTo>
                  <a:pt x="409203" y="211312"/>
                  <a:pt x="406755" y="223193"/>
                  <a:pt x="401857" y="234257"/>
                </a:cubicBezTo>
                <a:cubicBezTo>
                  <a:pt x="396960" y="245322"/>
                  <a:pt x="390249" y="255117"/>
                  <a:pt x="381724" y="263642"/>
                </a:cubicBezTo>
                <a:cubicBezTo>
                  <a:pt x="373199" y="272167"/>
                  <a:pt x="363313" y="278878"/>
                  <a:pt x="352067" y="283775"/>
                </a:cubicBezTo>
                <a:cubicBezTo>
                  <a:pt x="340821" y="288673"/>
                  <a:pt x="329031" y="291121"/>
                  <a:pt x="316697" y="291121"/>
                </a:cubicBezTo>
                <a:cubicBezTo>
                  <a:pt x="303638" y="291121"/>
                  <a:pt x="291394" y="288673"/>
                  <a:pt x="279967" y="283775"/>
                </a:cubicBezTo>
                <a:cubicBezTo>
                  <a:pt x="268540" y="278878"/>
                  <a:pt x="258564" y="272167"/>
                  <a:pt x="250039" y="263642"/>
                </a:cubicBezTo>
                <a:cubicBezTo>
                  <a:pt x="241514" y="255117"/>
                  <a:pt x="234893" y="245322"/>
                  <a:pt x="230177" y="234257"/>
                </a:cubicBezTo>
                <a:cubicBezTo>
                  <a:pt x="225461" y="223193"/>
                  <a:pt x="223103" y="211312"/>
                  <a:pt x="223103" y="198615"/>
                </a:cubicBezTo>
                <a:cubicBezTo>
                  <a:pt x="223103" y="182654"/>
                  <a:pt x="224645" y="165513"/>
                  <a:pt x="227728" y="147193"/>
                </a:cubicBezTo>
                <a:cubicBezTo>
                  <a:pt x="230812" y="128873"/>
                  <a:pt x="235709" y="110735"/>
                  <a:pt x="242420" y="92778"/>
                </a:cubicBezTo>
                <a:cubicBezTo>
                  <a:pt x="249132" y="74821"/>
                  <a:pt x="257838" y="57771"/>
                  <a:pt x="268540" y="41627"/>
                </a:cubicBezTo>
                <a:cubicBezTo>
                  <a:pt x="279241" y="25484"/>
                  <a:pt x="292210" y="11608"/>
                  <a:pt x="307447" y="0"/>
                </a:cubicBezTo>
                <a:close/>
                <a:moveTo>
                  <a:pt x="84888" y="0"/>
                </a:moveTo>
                <a:lnTo>
                  <a:pt x="143657" y="41355"/>
                </a:lnTo>
                <a:cubicBezTo>
                  <a:pt x="133499" y="52964"/>
                  <a:pt x="125972" y="64028"/>
                  <a:pt x="121074" y="74549"/>
                </a:cubicBezTo>
                <a:cubicBezTo>
                  <a:pt x="116177" y="85069"/>
                  <a:pt x="112277" y="95589"/>
                  <a:pt x="109375" y="106109"/>
                </a:cubicBezTo>
                <a:cubicBezTo>
                  <a:pt x="120258" y="107923"/>
                  <a:pt x="130416" y="111642"/>
                  <a:pt x="139848" y="117265"/>
                </a:cubicBezTo>
                <a:cubicBezTo>
                  <a:pt x="149280" y="122888"/>
                  <a:pt x="157351" y="129780"/>
                  <a:pt x="164062" y="137942"/>
                </a:cubicBezTo>
                <a:cubicBezTo>
                  <a:pt x="170774" y="146105"/>
                  <a:pt x="176124" y="155355"/>
                  <a:pt x="180115" y="165694"/>
                </a:cubicBezTo>
                <a:cubicBezTo>
                  <a:pt x="184105" y="176033"/>
                  <a:pt x="186101" y="187007"/>
                  <a:pt x="186101" y="198615"/>
                </a:cubicBezTo>
                <a:cubicBezTo>
                  <a:pt x="186101" y="211312"/>
                  <a:pt x="183652" y="223193"/>
                  <a:pt x="178755" y="234257"/>
                </a:cubicBezTo>
                <a:cubicBezTo>
                  <a:pt x="173857" y="245322"/>
                  <a:pt x="167146" y="255117"/>
                  <a:pt x="158621" y="263642"/>
                </a:cubicBezTo>
                <a:cubicBezTo>
                  <a:pt x="150096" y="272167"/>
                  <a:pt x="140210" y="278878"/>
                  <a:pt x="128965" y="283775"/>
                </a:cubicBezTo>
                <a:cubicBezTo>
                  <a:pt x="117719" y="288673"/>
                  <a:pt x="105929" y="291121"/>
                  <a:pt x="93595" y="291121"/>
                </a:cubicBezTo>
                <a:cubicBezTo>
                  <a:pt x="80535" y="291121"/>
                  <a:pt x="68292" y="288673"/>
                  <a:pt x="56864" y="283775"/>
                </a:cubicBezTo>
                <a:cubicBezTo>
                  <a:pt x="45437" y="278878"/>
                  <a:pt x="35552" y="272167"/>
                  <a:pt x="27208" y="263642"/>
                </a:cubicBezTo>
                <a:cubicBezTo>
                  <a:pt x="18864" y="255117"/>
                  <a:pt x="12244" y="245322"/>
                  <a:pt x="7346" y="234257"/>
                </a:cubicBezTo>
                <a:cubicBezTo>
                  <a:pt x="2449" y="223193"/>
                  <a:pt x="0" y="211312"/>
                  <a:pt x="0" y="198615"/>
                </a:cubicBezTo>
                <a:cubicBezTo>
                  <a:pt x="0" y="182654"/>
                  <a:pt x="1542" y="165513"/>
                  <a:pt x="4626" y="147193"/>
                </a:cubicBezTo>
                <a:cubicBezTo>
                  <a:pt x="7709" y="128873"/>
                  <a:pt x="12607" y="110735"/>
                  <a:pt x="19318" y="92778"/>
                </a:cubicBezTo>
                <a:cubicBezTo>
                  <a:pt x="26029" y="74821"/>
                  <a:pt x="34826" y="57771"/>
                  <a:pt x="45709" y="41627"/>
                </a:cubicBezTo>
                <a:cubicBezTo>
                  <a:pt x="56592" y="25484"/>
                  <a:pt x="69652" y="11608"/>
                  <a:pt x="8488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88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798974" y="2277240"/>
            <a:ext cx="10680700" cy="388183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200000"/>
              </a:lnSpc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обов’язковість</a:t>
            </a:r>
          </a:p>
          <a:p>
            <a:pPr>
              <a:lnSpc>
                <a:spcPct val="200000"/>
              </a:lnSpc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Формальна визначеність</a:t>
            </a:r>
          </a:p>
          <a:p>
            <a:pPr>
              <a:lnSpc>
                <a:spcPct val="200000"/>
              </a:lnSpc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Санкціонування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гарантій</a:t>
            </a:r>
          </a:p>
          <a:p>
            <a:pPr>
              <a:lnSpc>
                <a:spcPct val="200000"/>
              </a:lnSpc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Суспільна значущість</a:t>
            </a:r>
          </a:p>
          <a:p>
            <a:pPr>
              <a:lnSpc>
                <a:spcPct val="200000"/>
              </a:lnSpc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Особливий статус</a:t>
            </a:r>
          </a:p>
          <a:p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658209" y="267515"/>
            <a:ext cx="1068070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pPr algn="ctr"/>
            <a:r>
              <a:rPr lang="uk-UA" sz="4800" b="1" dirty="0">
                <a:solidFill>
                  <a:schemeClr val="tx2"/>
                </a:solidFill>
                <a:latin typeface="+mj-lt"/>
              </a:rPr>
              <a:t>Що відрізняє право від інших соціальних регуляторів? </a:t>
            </a:r>
            <a:endParaRPr lang="en-US" sz="48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601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  <p:bldP spid="2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Box 263"/>
          <p:cNvSpPr txBox="1"/>
          <p:nvPr/>
        </p:nvSpPr>
        <p:spPr>
          <a:xfrm>
            <a:off x="7239000" y="3188613"/>
            <a:ext cx="914400" cy="650536"/>
          </a:xfrm>
          <a:custGeom>
            <a:avLst/>
            <a:gdLst/>
            <a:ahLst/>
            <a:cxnLst/>
            <a:rect l="l" t="t" r="r" b="b"/>
            <a:pathLst>
              <a:path w="409203" h="291121">
                <a:moveTo>
                  <a:pt x="307447" y="0"/>
                </a:moveTo>
                <a:lnTo>
                  <a:pt x="366759" y="41355"/>
                </a:lnTo>
                <a:cubicBezTo>
                  <a:pt x="356602" y="52964"/>
                  <a:pt x="348984" y="64028"/>
                  <a:pt x="343905" y="74549"/>
                </a:cubicBezTo>
                <a:cubicBezTo>
                  <a:pt x="338826" y="85069"/>
                  <a:pt x="334836" y="95589"/>
                  <a:pt x="331934" y="106109"/>
                </a:cubicBezTo>
                <a:cubicBezTo>
                  <a:pt x="342817" y="107923"/>
                  <a:pt x="352974" y="111642"/>
                  <a:pt x="362406" y="117265"/>
                </a:cubicBezTo>
                <a:cubicBezTo>
                  <a:pt x="371838" y="122888"/>
                  <a:pt x="380000" y="129780"/>
                  <a:pt x="386893" y="137942"/>
                </a:cubicBezTo>
                <a:cubicBezTo>
                  <a:pt x="393786" y="146105"/>
                  <a:pt x="399227" y="155355"/>
                  <a:pt x="403218" y="165694"/>
                </a:cubicBezTo>
                <a:cubicBezTo>
                  <a:pt x="407208" y="176033"/>
                  <a:pt x="409203" y="187007"/>
                  <a:pt x="409203" y="198615"/>
                </a:cubicBezTo>
                <a:cubicBezTo>
                  <a:pt x="409203" y="211312"/>
                  <a:pt x="406755" y="223193"/>
                  <a:pt x="401857" y="234257"/>
                </a:cubicBezTo>
                <a:cubicBezTo>
                  <a:pt x="396960" y="245322"/>
                  <a:pt x="390249" y="255117"/>
                  <a:pt x="381724" y="263642"/>
                </a:cubicBezTo>
                <a:cubicBezTo>
                  <a:pt x="373199" y="272167"/>
                  <a:pt x="363313" y="278878"/>
                  <a:pt x="352067" y="283775"/>
                </a:cubicBezTo>
                <a:cubicBezTo>
                  <a:pt x="340821" y="288673"/>
                  <a:pt x="329031" y="291121"/>
                  <a:pt x="316697" y="291121"/>
                </a:cubicBezTo>
                <a:cubicBezTo>
                  <a:pt x="303638" y="291121"/>
                  <a:pt x="291394" y="288673"/>
                  <a:pt x="279967" y="283775"/>
                </a:cubicBezTo>
                <a:cubicBezTo>
                  <a:pt x="268540" y="278878"/>
                  <a:pt x="258564" y="272167"/>
                  <a:pt x="250039" y="263642"/>
                </a:cubicBezTo>
                <a:cubicBezTo>
                  <a:pt x="241514" y="255117"/>
                  <a:pt x="234893" y="245322"/>
                  <a:pt x="230177" y="234257"/>
                </a:cubicBezTo>
                <a:cubicBezTo>
                  <a:pt x="225461" y="223193"/>
                  <a:pt x="223103" y="211312"/>
                  <a:pt x="223103" y="198615"/>
                </a:cubicBezTo>
                <a:cubicBezTo>
                  <a:pt x="223103" y="182654"/>
                  <a:pt x="224645" y="165513"/>
                  <a:pt x="227728" y="147193"/>
                </a:cubicBezTo>
                <a:cubicBezTo>
                  <a:pt x="230812" y="128873"/>
                  <a:pt x="235709" y="110735"/>
                  <a:pt x="242420" y="92778"/>
                </a:cubicBezTo>
                <a:cubicBezTo>
                  <a:pt x="249132" y="74821"/>
                  <a:pt x="257838" y="57771"/>
                  <a:pt x="268540" y="41627"/>
                </a:cubicBezTo>
                <a:cubicBezTo>
                  <a:pt x="279241" y="25484"/>
                  <a:pt x="292210" y="11608"/>
                  <a:pt x="307447" y="0"/>
                </a:cubicBezTo>
                <a:close/>
                <a:moveTo>
                  <a:pt x="84888" y="0"/>
                </a:moveTo>
                <a:lnTo>
                  <a:pt x="143657" y="41355"/>
                </a:lnTo>
                <a:cubicBezTo>
                  <a:pt x="133499" y="52964"/>
                  <a:pt x="125972" y="64028"/>
                  <a:pt x="121074" y="74549"/>
                </a:cubicBezTo>
                <a:cubicBezTo>
                  <a:pt x="116177" y="85069"/>
                  <a:pt x="112277" y="95589"/>
                  <a:pt x="109375" y="106109"/>
                </a:cubicBezTo>
                <a:cubicBezTo>
                  <a:pt x="120258" y="107923"/>
                  <a:pt x="130416" y="111642"/>
                  <a:pt x="139848" y="117265"/>
                </a:cubicBezTo>
                <a:cubicBezTo>
                  <a:pt x="149280" y="122888"/>
                  <a:pt x="157351" y="129780"/>
                  <a:pt x="164062" y="137942"/>
                </a:cubicBezTo>
                <a:cubicBezTo>
                  <a:pt x="170774" y="146105"/>
                  <a:pt x="176124" y="155355"/>
                  <a:pt x="180115" y="165694"/>
                </a:cubicBezTo>
                <a:cubicBezTo>
                  <a:pt x="184105" y="176033"/>
                  <a:pt x="186101" y="187007"/>
                  <a:pt x="186101" y="198615"/>
                </a:cubicBezTo>
                <a:cubicBezTo>
                  <a:pt x="186101" y="211312"/>
                  <a:pt x="183652" y="223193"/>
                  <a:pt x="178755" y="234257"/>
                </a:cubicBezTo>
                <a:cubicBezTo>
                  <a:pt x="173857" y="245322"/>
                  <a:pt x="167146" y="255117"/>
                  <a:pt x="158621" y="263642"/>
                </a:cubicBezTo>
                <a:cubicBezTo>
                  <a:pt x="150096" y="272167"/>
                  <a:pt x="140210" y="278878"/>
                  <a:pt x="128965" y="283775"/>
                </a:cubicBezTo>
                <a:cubicBezTo>
                  <a:pt x="117719" y="288673"/>
                  <a:pt x="105929" y="291121"/>
                  <a:pt x="93595" y="291121"/>
                </a:cubicBezTo>
                <a:cubicBezTo>
                  <a:pt x="80535" y="291121"/>
                  <a:pt x="68292" y="288673"/>
                  <a:pt x="56864" y="283775"/>
                </a:cubicBezTo>
                <a:cubicBezTo>
                  <a:pt x="45437" y="278878"/>
                  <a:pt x="35552" y="272167"/>
                  <a:pt x="27208" y="263642"/>
                </a:cubicBezTo>
                <a:cubicBezTo>
                  <a:pt x="18864" y="255117"/>
                  <a:pt x="12244" y="245322"/>
                  <a:pt x="7346" y="234257"/>
                </a:cubicBezTo>
                <a:cubicBezTo>
                  <a:pt x="2449" y="223193"/>
                  <a:pt x="0" y="211312"/>
                  <a:pt x="0" y="198615"/>
                </a:cubicBezTo>
                <a:cubicBezTo>
                  <a:pt x="0" y="182654"/>
                  <a:pt x="1542" y="165513"/>
                  <a:pt x="4626" y="147193"/>
                </a:cubicBezTo>
                <a:cubicBezTo>
                  <a:pt x="7709" y="128873"/>
                  <a:pt x="12607" y="110735"/>
                  <a:pt x="19318" y="92778"/>
                </a:cubicBezTo>
                <a:cubicBezTo>
                  <a:pt x="26029" y="74821"/>
                  <a:pt x="34826" y="57771"/>
                  <a:pt x="45709" y="41627"/>
                </a:cubicBezTo>
                <a:cubicBezTo>
                  <a:pt x="56592" y="25484"/>
                  <a:pt x="69652" y="11608"/>
                  <a:pt x="8488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88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685268" y="1667640"/>
            <a:ext cx="10821464" cy="501675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 моралі, релігійні правила, традиції та інші соціальні норми можуть перетворюватися на правові норми внаслідок їх визнання загальнообов’язковими з боку держави, міжнародного співтовариства або інших уповноважених суб’єктів.</a:t>
            </a:r>
          </a:p>
          <a:p>
            <a:pPr algn="just"/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відносини, врегульовані нормами права, називаються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правовими відносинами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користуються особливим правовим захистом.</a:t>
            </a:r>
          </a:p>
          <a:p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658210" y="575058"/>
            <a:ext cx="106807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+mj-lt"/>
              </a:rPr>
              <a:t>Nota Bene!</a:t>
            </a:r>
          </a:p>
        </p:txBody>
      </p:sp>
    </p:spTree>
    <p:extLst>
      <p:ext uri="{BB962C8B-B14F-4D97-AF65-F5344CB8AC3E}">
        <p14:creationId xmlns:p14="http://schemas.microsoft.com/office/powerpoint/2010/main" val="339615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  <p:bldP spid="2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Box 263"/>
          <p:cNvSpPr txBox="1"/>
          <p:nvPr/>
        </p:nvSpPr>
        <p:spPr>
          <a:xfrm>
            <a:off x="7239000" y="3188613"/>
            <a:ext cx="914400" cy="650536"/>
          </a:xfrm>
          <a:custGeom>
            <a:avLst/>
            <a:gdLst/>
            <a:ahLst/>
            <a:cxnLst/>
            <a:rect l="l" t="t" r="r" b="b"/>
            <a:pathLst>
              <a:path w="409203" h="291121">
                <a:moveTo>
                  <a:pt x="307447" y="0"/>
                </a:moveTo>
                <a:lnTo>
                  <a:pt x="366759" y="41355"/>
                </a:lnTo>
                <a:cubicBezTo>
                  <a:pt x="356602" y="52964"/>
                  <a:pt x="348984" y="64028"/>
                  <a:pt x="343905" y="74549"/>
                </a:cubicBezTo>
                <a:cubicBezTo>
                  <a:pt x="338826" y="85069"/>
                  <a:pt x="334836" y="95589"/>
                  <a:pt x="331934" y="106109"/>
                </a:cubicBezTo>
                <a:cubicBezTo>
                  <a:pt x="342817" y="107923"/>
                  <a:pt x="352974" y="111642"/>
                  <a:pt x="362406" y="117265"/>
                </a:cubicBezTo>
                <a:cubicBezTo>
                  <a:pt x="371838" y="122888"/>
                  <a:pt x="380000" y="129780"/>
                  <a:pt x="386893" y="137942"/>
                </a:cubicBezTo>
                <a:cubicBezTo>
                  <a:pt x="393786" y="146105"/>
                  <a:pt x="399227" y="155355"/>
                  <a:pt x="403218" y="165694"/>
                </a:cubicBezTo>
                <a:cubicBezTo>
                  <a:pt x="407208" y="176033"/>
                  <a:pt x="409203" y="187007"/>
                  <a:pt x="409203" y="198615"/>
                </a:cubicBezTo>
                <a:cubicBezTo>
                  <a:pt x="409203" y="211312"/>
                  <a:pt x="406755" y="223193"/>
                  <a:pt x="401857" y="234257"/>
                </a:cubicBezTo>
                <a:cubicBezTo>
                  <a:pt x="396960" y="245322"/>
                  <a:pt x="390249" y="255117"/>
                  <a:pt x="381724" y="263642"/>
                </a:cubicBezTo>
                <a:cubicBezTo>
                  <a:pt x="373199" y="272167"/>
                  <a:pt x="363313" y="278878"/>
                  <a:pt x="352067" y="283775"/>
                </a:cubicBezTo>
                <a:cubicBezTo>
                  <a:pt x="340821" y="288673"/>
                  <a:pt x="329031" y="291121"/>
                  <a:pt x="316697" y="291121"/>
                </a:cubicBezTo>
                <a:cubicBezTo>
                  <a:pt x="303638" y="291121"/>
                  <a:pt x="291394" y="288673"/>
                  <a:pt x="279967" y="283775"/>
                </a:cubicBezTo>
                <a:cubicBezTo>
                  <a:pt x="268540" y="278878"/>
                  <a:pt x="258564" y="272167"/>
                  <a:pt x="250039" y="263642"/>
                </a:cubicBezTo>
                <a:cubicBezTo>
                  <a:pt x="241514" y="255117"/>
                  <a:pt x="234893" y="245322"/>
                  <a:pt x="230177" y="234257"/>
                </a:cubicBezTo>
                <a:cubicBezTo>
                  <a:pt x="225461" y="223193"/>
                  <a:pt x="223103" y="211312"/>
                  <a:pt x="223103" y="198615"/>
                </a:cubicBezTo>
                <a:cubicBezTo>
                  <a:pt x="223103" y="182654"/>
                  <a:pt x="224645" y="165513"/>
                  <a:pt x="227728" y="147193"/>
                </a:cubicBezTo>
                <a:cubicBezTo>
                  <a:pt x="230812" y="128873"/>
                  <a:pt x="235709" y="110735"/>
                  <a:pt x="242420" y="92778"/>
                </a:cubicBezTo>
                <a:cubicBezTo>
                  <a:pt x="249132" y="74821"/>
                  <a:pt x="257838" y="57771"/>
                  <a:pt x="268540" y="41627"/>
                </a:cubicBezTo>
                <a:cubicBezTo>
                  <a:pt x="279241" y="25484"/>
                  <a:pt x="292210" y="11608"/>
                  <a:pt x="307447" y="0"/>
                </a:cubicBezTo>
                <a:close/>
                <a:moveTo>
                  <a:pt x="84888" y="0"/>
                </a:moveTo>
                <a:lnTo>
                  <a:pt x="143657" y="41355"/>
                </a:lnTo>
                <a:cubicBezTo>
                  <a:pt x="133499" y="52964"/>
                  <a:pt x="125972" y="64028"/>
                  <a:pt x="121074" y="74549"/>
                </a:cubicBezTo>
                <a:cubicBezTo>
                  <a:pt x="116177" y="85069"/>
                  <a:pt x="112277" y="95589"/>
                  <a:pt x="109375" y="106109"/>
                </a:cubicBezTo>
                <a:cubicBezTo>
                  <a:pt x="120258" y="107923"/>
                  <a:pt x="130416" y="111642"/>
                  <a:pt x="139848" y="117265"/>
                </a:cubicBezTo>
                <a:cubicBezTo>
                  <a:pt x="149280" y="122888"/>
                  <a:pt x="157351" y="129780"/>
                  <a:pt x="164062" y="137942"/>
                </a:cubicBezTo>
                <a:cubicBezTo>
                  <a:pt x="170774" y="146105"/>
                  <a:pt x="176124" y="155355"/>
                  <a:pt x="180115" y="165694"/>
                </a:cubicBezTo>
                <a:cubicBezTo>
                  <a:pt x="184105" y="176033"/>
                  <a:pt x="186101" y="187007"/>
                  <a:pt x="186101" y="198615"/>
                </a:cubicBezTo>
                <a:cubicBezTo>
                  <a:pt x="186101" y="211312"/>
                  <a:pt x="183652" y="223193"/>
                  <a:pt x="178755" y="234257"/>
                </a:cubicBezTo>
                <a:cubicBezTo>
                  <a:pt x="173857" y="245322"/>
                  <a:pt x="167146" y="255117"/>
                  <a:pt x="158621" y="263642"/>
                </a:cubicBezTo>
                <a:cubicBezTo>
                  <a:pt x="150096" y="272167"/>
                  <a:pt x="140210" y="278878"/>
                  <a:pt x="128965" y="283775"/>
                </a:cubicBezTo>
                <a:cubicBezTo>
                  <a:pt x="117719" y="288673"/>
                  <a:pt x="105929" y="291121"/>
                  <a:pt x="93595" y="291121"/>
                </a:cubicBezTo>
                <a:cubicBezTo>
                  <a:pt x="80535" y="291121"/>
                  <a:pt x="68292" y="288673"/>
                  <a:pt x="56864" y="283775"/>
                </a:cubicBezTo>
                <a:cubicBezTo>
                  <a:pt x="45437" y="278878"/>
                  <a:pt x="35552" y="272167"/>
                  <a:pt x="27208" y="263642"/>
                </a:cubicBezTo>
                <a:cubicBezTo>
                  <a:pt x="18864" y="255117"/>
                  <a:pt x="12244" y="245322"/>
                  <a:pt x="7346" y="234257"/>
                </a:cubicBezTo>
                <a:cubicBezTo>
                  <a:pt x="2449" y="223193"/>
                  <a:pt x="0" y="211312"/>
                  <a:pt x="0" y="198615"/>
                </a:cubicBezTo>
                <a:cubicBezTo>
                  <a:pt x="0" y="182654"/>
                  <a:pt x="1542" y="165513"/>
                  <a:pt x="4626" y="147193"/>
                </a:cubicBezTo>
                <a:cubicBezTo>
                  <a:pt x="7709" y="128873"/>
                  <a:pt x="12607" y="110735"/>
                  <a:pt x="19318" y="92778"/>
                </a:cubicBezTo>
                <a:cubicBezTo>
                  <a:pt x="26029" y="74821"/>
                  <a:pt x="34826" y="57771"/>
                  <a:pt x="45709" y="41627"/>
                </a:cubicBezTo>
                <a:cubicBezTo>
                  <a:pt x="56592" y="25484"/>
                  <a:pt x="69652" y="11608"/>
                  <a:pt x="8488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880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7C0E2FA-5EA5-447B-8E80-308DDA677C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7626394"/>
              </p:ext>
            </p:extLst>
          </p:nvPr>
        </p:nvGraphicFramePr>
        <p:xfrm>
          <a:off x="1650468" y="1676400"/>
          <a:ext cx="10821464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7" name="TextBox 266"/>
          <p:cNvSpPr txBox="1"/>
          <p:nvPr/>
        </p:nvSpPr>
        <p:spPr>
          <a:xfrm>
            <a:off x="658210" y="575058"/>
            <a:ext cx="106807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pPr algn="ctr"/>
            <a:r>
              <a:rPr lang="uk-UA" sz="4800" b="1" dirty="0">
                <a:solidFill>
                  <a:schemeClr val="tx2"/>
                </a:solidFill>
                <a:latin typeface="+mj-lt"/>
              </a:rPr>
              <a:t>Джерела права (Система) </a:t>
            </a:r>
            <a:endParaRPr lang="en-US" sz="4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1F6B43-4A02-45F0-B367-C15CEBCAA724}"/>
              </a:ext>
            </a:extLst>
          </p:cNvPr>
          <p:cNvSpPr txBox="1"/>
          <p:nvPr/>
        </p:nvSpPr>
        <p:spPr>
          <a:xfrm>
            <a:off x="658210" y="1942584"/>
            <a:ext cx="45487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tx2"/>
                </a:solidFill>
              </a:rPr>
              <a:t>Загальні принципи права</a:t>
            </a:r>
          </a:p>
          <a:p>
            <a:r>
              <a:rPr lang="uk-UA" sz="2400" b="1" dirty="0">
                <a:solidFill>
                  <a:schemeClr val="tx2"/>
                </a:solidFill>
              </a:rPr>
              <a:t>Міжнародно-правові норми</a:t>
            </a:r>
          </a:p>
          <a:p>
            <a:r>
              <a:rPr lang="uk-UA" sz="2400" b="1" dirty="0">
                <a:solidFill>
                  <a:schemeClr val="tx2"/>
                </a:solidFill>
              </a:rPr>
              <a:t>Правові доктрини</a:t>
            </a:r>
          </a:p>
          <a:p>
            <a:r>
              <a:rPr lang="uk-UA" sz="2400" b="1" dirty="0">
                <a:solidFill>
                  <a:schemeClr val="tx2"/>
                </a:solidFill>
              </a:rPr>
              <a:t>Правові прецеденти</a:t>
            </a:r>
          </a:p>
          <a:p>
            <a:r>
              <a:rPr lang="uk-UA" sz="2400" b="1" dirty="0">
                <a:solidFill>
                  <a:schemeClr val="tx2"/>
                </a:solidFill>
              </a:rPr>
              <a:t>Судові рішення</a:t>
            </a:r>
          </a:p>
          <a:p>
            <a:r>
              <a:rPr lang="uk-UA" sz="2400" b="1" dirty="0">
                <a:solidFill>
                  <a:schemeClr val="tx2"/>
                </a:solidFill>
              </a:rPr>
              <a:t>Акти тлумачення</a:t>
            </a:r>
          </a:p>
        </p:txBody>
      </p:sp>
    </p:spTree>
    <p:extLst>
      <p:ext uri="{BB962C8B-B14F-4D97-AF65-F5344CB8AC3E}">
        <p14:creationId xmlns:p14="http://schemas.microsoft.com/office/powerpoint/2010/main" val="291625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238AD6-A9A4-4389-8BA4-0836268C40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526331"/>
            <a:ext cx="3136900" cy="3136900"/>
          </a:xfrm>
          <a:prstGeom prst="rect">
            <a:avLst/>
          </a:prstGeom>
        </p:spPr>
      </p:pic>
      <p:sp>
        <p:nvSpPr>
          <p:cNvPr id="264" name="TextBox 263"/>
          <p:cNvSpPr txBox="1"/>
          <p:nvPr/>
        </p:nvSpPr>
        <p:spPr>
          <a:xfrm>
            <a:off x="7239000" y="3188613"/>
            <a:ext cx="914400" cy="650536"/>
          </a:xfrm>
          <a:custGeom>
            <a:avLst/>
            <a:gdLst/>
            <a:ahLst/>
            <a:cxnLst/>
            <a:rect l="l" t="t" r="r" b="b"/>
            <a:pathLst>
              <a:path w="409203" h="291121">
                <a:moveTo>
                  <a:pt x="307447" y="0"/>
                </a:moveTo>
                <a:lnTo>
                  <a:pt x="366759" y="41355"/>
                </a:lnTo>
                <a:cubicBezTo>
                  <a:pt x="356602" y="52964"/>
                  <a:pt x="348984" y="64028"/>
                  <a:pt x="343905" y="74549"/>
                </a:cubicBezTo>
                <a:cubicBezTo>
                  <a:pt x="338826" y="85069"/>
                  <a:pt x="334836" y="95589"/>
                  <a:pt x="331934" y="106109"/>
                </a:cubicBezTo>
                <a:cubicBezTo>
                  <a:pt x="342817" y="107923"/>
                  <a:pt x="352974" y="111642"/>
                  <a:pt x="362406" y="117265"/>
                </a:cubicBezTo>
                <a:cubicBezTo>
                  <a:pt x="371838" y="122888"/>
                  <a:pt x="380000" y="129780"/>
                  <a:pt x="386893" y="137942"/>
                </a:cubicBezTo>
                <a:cubicBezTo>
                  <a:pt x="393786" y="146105"/>
                  <a:pt x="399227" y="155355"/>
                  <a:pt x="403218" y="165694"/>
                </a:cubicBezTo>
                <a:cubicBezTo>
                  <a:pt x="407208" y="176033"/>
                  <a:pt x="409203" y="187007"/>
                  <a:pt x="409203" y="198615"/>
                </a:cubicBezTo>
                <a:cubicBezTo>
                  <a:pt x="409203" y="211312"/>
                  <a:pt x="406755" y="223193"/>
                  <a:pt x="401857" y="234257"/>
                </a:cubicBezTo>
                <a:cubicBezTo>
                  <a:pt x="396960" y="245322"/>
                  <a:pt x="390249" y="255117"/>
                  <a:pt x="381724" y="263642"/>
                </a:cubicBezTo>
                <a:cubicBezTo>
                  <a:pt x="373199" y="272167"/>
                  <a:pt x="363313" y="278878"/>
                  <a:pt x="352067" y="283775"/>
                </a:cubicBezTo>
                <a:cubicBezTo>
                  <a:pt x="340821" y="288673"/>
                  <a:pt x="329031" y="291121"/>
                  <a:pt x="316697" y="291121"/>
                </a:cubicBezTo>
                <a:cubicBezTo>
                  <a:pt x="303638" y="291121"/>
                  <a:pt x="291394" y="288673"/>
                  <a:pt x="279967" y="283775"/>
                </a:cubicBezTo>
                <a:cubicBezTo>
                  <a:pt x="268540" y="278878"/>
                  <a:pt x="258564" y="272167"/>
                  <a:pt x="250039" y="263642"/>
                </a:cubicBezTo>
                <a:cubicBezTo>
                  <a:pt x="241514" y="255117"/>
                  <a:pt x="234893" y="245322"/>
                  <a:pt x="230177" y="234257"/>
                </a:cubicBezTo>
                <a:cubicBezTo>
                  <a:pt x="225461" y="223193"/>
                  <a:pt x="223103" y="211312"/>
                  <a:pt x="223103" y="198615"/>
                </a:cubicBezTo>
                <a:cubicBezTo>
                  <a:pt x="223103" y="182654"/>
                  <a:pt x="224645" y="165513"/>
                  <a:pt x="227728" y="147193"/>
                </a:cubicBezTo>
                <a:cubicBezTo>
                  <a:pt x="230812" y="128873"/>
                  <a:pt x="235709" y="110735"/>
                  <a:pt x="242420" y="92778"/>
                </a:cubicBezTo>
                <a:cubicBezTo>
                  <a:pt x="249132" y="74821"/>
                  <a:pt x="257838" y="57771"/>
                  <a:pt x="268540" y="41627"/>
                </a:cubicBezTo>
                <a:cubicBezTo>
                  <a:pt x="279241" y="25484"/>
                  <a:pt x="292210" y="11608"/>
                  <a:pt x="307447" y="0"/>
                </a:cubicBezTo>
                <a:close/>
                <a:moveTo>
                  <a:pt x="84888" y="0"/>
                </a:moveTo>
                <a:lnTo>
                  <a:pt x="143657" y="41355"/>
                </a:lnTo>
                <a:cubicBezTo>
                  <a:pt x="133499" y="52964"/>
                  <a:pt x="125972" y="64028"/>
                  <a:pt x="121074" y="74549"/>
                </a:cubicBezTo>
                <a:cubicBezTo>
                  <a:pt x="116177" y="85069"/>
                  <a:pt x="112277" y="95589"/>
                  <a:pt x="109375" y="106109"/>
                </a:cubicBezTo>
                <a:cubicBezTo>
                  <a:pt x="120258" y="107923"/>
                  <a:pt x="130416" y="111642"/>
                  <a:pt x="139848" y="117265"/>
                </a:cubicBezTo>
                <a:cubicBezTo>
                  <a:pt x="149280" y="122888"/>
                  <a:pt x="157351" y="129780"/>
                  <a:pt x="164062" y="137942"/>
                </a:cubicBezTo>
                <a:cubicBezTo>
                  <a:pt x="170774" y="146105"/>
                  <a:pt x="176124" y="155355"/>
                  <a:pt x="180115" y="165694"/>
                </a:cubicBezTo>
                <a:cubicBezTo>
                  <a:pt x="184105" y="176033"/>
                  <a:pt x="186101" y="187007"/>
                  <a:pt x="186101" y="198615"/>
                </a:cubicBezTo>
                <a:cubicBezTo>
                  <a:pt x="186101" y="211312"/>
                  <a:pt x="183652" y="223193"/>
                  <a:pt x="178755" y="234257"/>
                </a:cubicBezTo>
                <a:cubicBezTo>
                  <a:pt x="173857" y="245322"/>
                  <a:pt x="167146" y="255117"/>
                  <a:pt x="158621" y="263642"/>
                </a:cubicBezTo>
                <a:cubicBezTo>
                  <a:pt x="150096" y="272167"/>
                  <a:pt x="140210" y="278878"/>
                  <a:pt x="128965" y="283775"/>
                </a:cubicBezTo>
                <a:cubicBezTo>
                  <a:pt x="117719" y="288673"/>
                  <a:pt x="105929" y="291121"/>
                  <a:pt x="93595" y="291121"/>
                </a:cubicBezTo>
                <a:cubicBezTo>
                  <a:pt x="80535" y="291121"/>
                  <a:pt x="68292" y="288673"/>
                  <a:pt x="56864" y="283775"/>
                </a:cubicBezTo>
                <a:cubicBezTo>
                  <a:pt x="45437" y="278878"/>
                  <a:pt x="35552" y="272167"/>
                  <a:pt x="27208" y="263642"/>
                </a:cubicBezTo>
                <a:cubicBezTo>
                  <a:pt x="18864" y="255117"/>
                  <a:pt x="12244" y="245322"/>
                  <a:pt x="7346" y="234257"/>
                </a:cubicBezTo>
                <a:cubicBezTo>
                  <a:pt x="2449" y="223193"/>
                  <a:pt x="0" y="211312"/>
                  <a:pt x="0" y="198615"/>
                </a:cubicBezTo>
                <a:cubicBezTo>
                  <a:pt x="0" y="182654"/>
                  <a:pt x="1542" y="165513"/>
                  <a:pt x="4626" y="147193"/>
                </a:cubicBezTo>
                <a:cubicBezTo>
                  <a:pt x="7709" y="128873"/>
                  <a:pt x="12607" y="110735"/>
                  <a:pt x="19318" y="92778"/>
                </a:cubicBezTo>
                <a:cubicBezTo>
                  <a:pt x="26029" y="74821"/>
                  <a:pt x="34826" y="57771"/>
                  <a:pt x="45709" y="41627"/>
                </a:cubicBezTo>
                <a:cubicBezTo>
                  <a:pt x="56592" y="25484"/>
                  <a:pt x="69652" y="11608"/>
                  <a:pt x="8488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88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755650" y="237883"/>
            <a:ext cx="106807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pPr algn="ctr"/>
            <a:r>
              <a:rPr lang="uk-UA" sz="4800" b="1" dirty="0">
                <a:solidFill>
                  <a:schemeClr val="tx2"/>
                </a:solidFill>
                <a:latin typeface="+mj-lt"/>
              </a:rPr>
              <a:t>Система права та правова система</a:t>
            </a:r>
            <a:endParaRPr lang="en-US" sz="4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1F6B43-4A02-45F0-B367-C15CEBCAA724}"/>
              </a:ext>
            </a:extLst>
          </p:cNvPr>
          <p:cNvSpPr txBox="1"/>
          <p:nvPr/>
        </p:nvSpPr>
        <p:spPr>
          <a:xfrm>
            <a:off x="292100" y="4425993"/>
            <a:ext cx="52705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u="sng" dirty="0">
                <a:solidFill>
                  <a:schemeClr val="tx2"/>
                </a:solidFill>
              </a:rPr>
              <a:t>    Система права</a:t>
            </a:r>
          </a:p>
          <a:p>
            <a:pPr marL="342900" indent="-342900" algn="just">
              <a:buFontTx/>
              <a:buChar char="-"/>
            </a:pPr>
            <a:r>
              <a:rPr lang="uk-UA" sz="2400" b="1" dirty="0">
                <a:solidFill>
                  <a:schemeClr val="tx2"/>
                </a:solidFill>
              </a:rPr>
              <a:t>це сукупність ієрархічно пов’язаних та взаємозалежних джерел права</a:t>
            </a:r>
          </a:p>
          <a:p>
            <a:pPr marL="342900" indent="-342900">
              <a:buFontTx/>
              <a:buChar char="-"/>
            </a:pPr>
            <a:endParaRPr lang="uk-UA" sz="2400" b="1" dirty="0">
              <a:solidFill>
                <a:schemeClr val="tx2"/>
              </a:solidFill>
            </a:endParaRPr>
          </a:p>
        </p:txBody>
      </p:sp>
      <p:pic>
        <p:nvPicPr>
          <p:cNvPr id="2056" name="Picture 8" descr="Illussion: Transparent Lawyer Logo Vector">
            <a:extLst>
              <a:ext uri="{FF2B5EF4-FFF2-40B4-BE49-F238E27FC236}">
                <a16:creationId xmlns:a16="http://schemas.microsoft.com/office/drawing/2014/main" id="{F5426CF3-E73F-49E6-A068-FDF159393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2" y="1599684"/>
            <a:ext cx="2705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D9B978-0C78-455D-B66D-E73807C71D0F}"/>
              </a:ext>
            </a:extLst>
          </p:cNvPr>
          <p:cNvSpPr txBox="1"/>
          <p:nvPr/>
        </p:nvSpPr>
        <p:spPr>
          <a:xfrm>
            <a:off x="5854700" y="4425993"/>
            <a:ext cx="57594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u="sng" dirty="0">
                <a:solidFill>
                  <a:schemeClr val="tx2"/>
                </a:solidFill>
              </a:rPr>
              <a:t> </a:t>
            </a:r>
            <a:r>
              <a:rPr lang="uk-UA" sz="2400" b="1" u="sng" dirty="0">
                <a:solidFill>
                  <a:schemeClr val="tx2"/>
                </a:solidFill>
              </a:rPr>
              <a:t>Правова система</a:t>
            </a:r>
          </a:p>
          <a:p>
            <a:pPr algn="just"/>
            <a:r>
              <a:rPr lang="uk-UA" sz="2400" b="1" dirty="0">
                <a:solidFill>
                  <a:schemeClr val="tx2"/>
                </a:solidFill>
              </a:rPr>
              <a:t>- це сукупність усіх елементів юридичної дійсності на певному рівні: джерела права, правовідносини, правова культура, правосвідомість тощо.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149301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Box 263"/>
          <p:cNvSpPr txBox="1"/>
          <p:nvPr/>
        </p:nvSpPr>
        <p:spPr>
          <a:xfrm>
            <a:off x="7239000" y="3188613"/>
            <a:ext cx="914400" cy="650536"/>
          </a:xfrm>
          <a:custGeom>
            <a:avLst/>
            <a:gdLst/>
            <a:ahLst/>
            <a:cxnLst/>
            <a:rect l="l" t="t" r="r" b="b"/>
            <a:pathLst>
              <a:path w="409203" h="291121">
                <a:moveTo>
                  <a:pt x="307447" y="0"/>
                </a:moveTo>
                <a:lnTo>
                  <a:pt x="366759" y="41355"/>
                </a:lnTo>
                <a:cubicBezTo>
                  <a:pt x="356602" y="52964"/>
                  <a:pt x="348984" y="64028"/>
                  <a:pt x="343905" y="74549"/>
                </a:cubicBezTo>
                <a:cubicBezTo>
                  <a:pt x="338826" y="85069"/>
                  <a:pt x="334836" y="95589"/>
                  <a:pt x="331934" y="106109"/>
                </a:cubicBezTo>
                <a:cubicBezTo>
                  <a:pt x="342817" y="107923"/>
                  <a:pt x="352974" y="111642"/>
                  <a:pt x="362406" y="117265"/>
                </a:cubicBezTo>
                <a:cubicBezTo>
                  <a:pt x="371838" y="122888"/>
                  <a:pt x="380000" y="129780"/>
                  <a:pt x="386893" y="137942"/>
                </a:cubicBezTo>
                <a:cubicBezTo>
                  <a:pt x="393786" y="146105"/>
                  <a:pt x="399227" y="155355"/>
                  <a:pt x="403218" y="165694"/>
                </a:cubicBezTo>
                <a:cubicBezTo>
                  <a:pt x="407208" y="176033"/>
                  <a:pt x="409203" y="187007"/>
                  <a:pt x="409203" y="198615"/>
                </a:cubicBezTo>
                <a:cubicBezTo>
                  <a:pt x="409203" y="211312"/>
                  <a:pt x="406755" y="223193"/>
                  <a:pt x="401857" y="234257"/>
                </a:cubicBezTo>
                <a:cubicBezTo>
                  <a:pt x="396960" y="245322"/>
                  <a:pt x="390249" y="255117"/>
                  <a:pt x="381724" y="263642"/>
                </a:cubicBezTo>
                <a:cubicBezTo>
                  <a:pt x="373199" y="272167"/>
                  <a:pt x="363313" y="278878"/>
                  <a:pt x="352067" y="283775"/>
                </a:cubicBezTo>
                <a:cubicBezTo>
                  <a:pt x="340821" y="288673"/>
                  <a:pt x="329031" y="291121"/>
                  <a:pt x="316697" y="291121"/>
                </a:cubicBezTo>
                <a:cubicBezTo>
                  <a:pt x="303638" y="291121"/>
                  <a:pt x="291394" y="288673"/>
                  <a:pt x="279967" y="283775"/>
                </a:cubicBezTo>
                <a:cubicBezTo>
                  <a:pt x="268540" y="278878"/>
                  <a:pt x="258564" y="272167"/>
                  <a:pt x="250039" y="263642"/>
                </a:cubicBezTo>
                <a:cubicBezTo>
                  <a:pt x="241514" y="255117"/>
                  <a:pt x="234893" y="245322"/>
                  <a:pt x="230177" y="234257"/>
                </a:cubicBezTo>
                <a:cubicBezTo>
                  <a:pt x="225461" y="223193"/>
                  <a:pt x="223103" y="211312"/>
                  <a:pt x="223103" y="198615"/>
                </a:cubicBezTo>
                <a:cubicBezTo>
                  <a:pt x="223103" y="182654"/>
                  <a:pt x="224645" y="165513"/>
                  <a:pt x="227728" y="147193"/>
                </a:cubicBezTo>
                <a:cubicBezTo>
                  <a:pt x="230812" y="128873"/>
                  <a:pt x="235709" y="110735"/>
                  <a:pt x="242420" y="92778"/>
                </a:cubicBezTo>
                <a:cubicBezTo>
                  <a:pt x="249132" y="74821"/>
                  <a:pt x="257838" y="57771"/>
                  <a:pt x="268540" y="41627"/>
                </a:cubicBezTo>
                <a:cubicBezTo>
                  <a:pt x="279241" y="25484"/>
                  <a:pt x="292210" y="11608"/>
                  <a:pt x="307447" y="0"/>
                </a:cubicBezTo>
                <a:close/>
                <a:moveTo>
                  <a:pt x="84888" y="0"/>
                </a:moveTo>
                <a:lnTo>
                  <a:pt x="143657" y="41355"/>
                </a:lnTo>
                <a:cubicBezTo>
                  <a:pt x="133499" y="52964"/>
                  <a:pt x="125972" y="64028"/>
                  <a:pt x="121074" y="74549"/>
                </a:cubicBezTo>
                <a:cubicBezTo>
                  <a:pt x="116177" y="85069"/>
                  <a:pt x="112277" y="95589"/>
                  <a:pt x="109375" y="106109"/>
                </a:cubicBezTo>
                <a:cubicBezTo>
                  <a:pt x="120258" y="107923"/>
                  <a:pt x="130416" y="111642"/>
                  <a:pt x="139848" y="117265"/>
                </a:cubicBezTo>
                <a:cubicBezTo>
                  <a:pt x="149280" y="122888"/>
                  <a:pt x="157351" y="129780"/>
                  <a:pt x="164062" y="137942"/>
                </a:cubicBezTo>
                <a:cubicBezTo>
                  <a:pt x="170774" y="146105"/>
                  <a:pt x="176124" y="155355"/>
                  <a:pt x="180115" y="165694"/>
                </a:cubicBezTo>
                <a:cubicBezTo>
                  <a:pt x="184105" y="176033"/>
                  <a:pt x="186101" y="187007"/>
                  <a:pt x="186101" y="198615"/>
                </a:cubicBezTo>
                <a:cubicBezTo>
                  <a:pt x="186101" y="211312"/>
                  <a:pt x="183652" y="223193"/>
                  <a:pt x="178755" y="234257"/>
                </a:cubicBezTo>
                <a:cubicBezTo>
                  <a:pt x="173857" y="245322"/>
                  <a:pt x="167146" y="255117"/>
                  <a:pt x="158621" y="263642"/>
                </a:cubicBezTo>
                <a:cubicBezTo>
                  <a:pt x="150096" y="272167"/>
                  <a:pt x="140210" y="278878"/>
                  <a:pt x="128965" y="283775"/>
                </a:cubicBezTo>
                <a:cubicBezTo>
                  <a:pt x="117719" y="288673"/>
                  <a:pt x="105929" y="291121"/>
                  <a:pt x="93595" y="291121"/>
                </a:cubicBezTo>
                <a:cubicBezTo>
                  <a:pt x="80535" y="291121"/>
                  <a:pt x="68292" y="288673"/>
                  <a:pt x="56864" y="283775"/>
                </a:cubicBezTo>
                <a:cubicBezTo>
                  <a:pt x="45437" y="278878"/>
                  <a:pt x="35552" y="272167"/>
                  <a:pt x="27208" y="263642"/>
                </a:cubicBezTo>
                <a:cubicBezTo>
                  <a:pt x="18864" y="255117"/>
                  <a:pt x="12244" y="245322"/>
                  <a:pt x="7346" y="234257"/>
                </a:cubicBezTo>
                <a:cubicBezTo>
                  <a:pt x="2449" y="223193"/>
                  <a:pt x="0" y="211312"/>
                  <a:pt x="0" y="198615"/>
                </a:cubicBezTo>
                <a:cubicBezTo>
                  <a:pt x="0" y="182654"/>
                  <a:pt x="1542" y="165513"/>
                  <a:pt x="4626" y="147193"/>
                </a:cubicBezTo>
                <a:cubicBezTo>
                  <a:pt x="7709" y="128873"/>
                  <a:pt x="12607" y="110735"/>
                  <a:pt x="19318" y="92778"/>
                </a:cubicBezTo>
                <a:cubicBezTo>
                  <a:pt x="26029" y="74821"/>
                  <a:pt x="34826" y="57771"/>
                  <a:pt x="45709" y="41627"/>
                </a:cubicBezTo>
                <a:cubicBezTo>
                  <a:pt x="56592" y="25484"/>
                  <a:pt x="69652" y="11608"/>
                  <a:pt x="8488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88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658210" y="575058"/>
            <a:ext cx="106807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pPr algn="ctr"/>
            <a:r>
              <a:rPr lang="uk-UA" sz="4800" b="1" dirty="0">
                <a:solidFill>
                  <a:schemeClr val="tx2"/>
                </a:solidFill>
                <a:latin typeface="+mj-lt"/>
              </a:rPr>
              <a:t>Суб’єктивне право та обов’язок</a:t>
            </a:r>
            <a:endParaRPr lang="en-US" sz="4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1F6B43-4A02-45F0-B367-C15CEBCAA724}"/>
              </a:ext>
            </a:extLst>
          </p:cNvPr>
          <p:cNvSpPr txBox="1"/>
          <p:nvPr/>
        </p:nvSpPr>
        <p:spPr>
          <a:xfrm>
            <a:off x="1816100" y="4492650"/>
            <a:ext cx="93599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3200" b="1" dirty="0">
                <a:solidFill>
                  <a:schemeClr val="tx2"/>
                </a:solidFill>
              </a:rPr>
              <a:t> ПРАВО                                   ОБОВ</a:t>
            </a:r>
            <a:r>
              <a:rPr lang="uk-UA" sz="3200" b="1" dirty="0">
                <a:solidFill>
                  <a:schemeClr val="tx2"/>
                </a:solidFill>
                <a:latin typeface="+mj-lt"/>
              </a:rPr>
              <a:t>’</a:t>
            </a:r>
            <a:r>
              <a:rPr lang="uk-UA" sz="3200" b="1" dirty="0">
                <a:solidFill>
                  <a:schemeClr val="tx2"/>
                </a:solidFill>
              </a:rPr>
              <a:t>ЯЗОК</a:t>
            </a:r>
          </a:p>
          <a:p>
            <a:pPr marL="342900" indent="-342900">
              <a:buFontTx/>
              <a:buChar char="-"/>
            </a:pPr>
            <a:endParaRPr lang="uk-UA" sz="2400" b="1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D9B978-0C78-455D-B66D-E73807C71D0F}"/>
              </a:ext>
            </a:extLst>
          </p:cNvPr>
          <p:cNvSpPr txBox="1"/>
          <p:nvPr/>
        </p:nvSpPr>
        <p:spPr>
          <a:xfrm>
            <a:off x="2876550" y="5629634"/>
            <a:ext cx="69405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chemeClr val="accent6">
                    <a:lumMod val="50000"/>
                  </a:schemeClr>
                </a:solidFill>
              </a:rPr>
              <a:t>ПРАВО ЗОБОВ’ЯЗУЄ!</a:t>
            </a:r>
            <a:endParaRPr lang="ru-UA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7C2673-C1C0-436C-86C8-5336E3CF6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210" y="1731712"/>
            <a:ext cx="2564890" cy="2564890"/>
          </a:xfrm>
          <a:prstGeom prst="rect">
            <a:avLst/>
          </a:prstGeom>
        </p:spPr>
      </p:pic>
      <p:pic>
        <p:nvPicPr>
          <p:cNvPr id="3076" name="Picture 4" descr="☝️ Index Pointing Up Emoji">
            <a:extLst>
              <a:ext uri="{FF2B5EF4-FFF2-40B4-BE49-F238E27FC236}">
                <a16:creationId xmlns:a16="http://schemas.microsoft.com/office/drawing/2014/main" id="{17CDAC36-CDF6-47D5-943E-C83BCFE2E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95719"/>
            <a:ext cx="3150110" cy="31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760D94D9-DB7C-4ACA-A986-D0F355A21EDC}"/>
              </a:ext>
            </a:extLst>
          </p:cNvPr>
          <p:cNvSpPr/>
          <p:nvPr/>
        </p:nvSpPr>
        <p:spPr>
          <a:xfrm>
            <a:off x="4826000" y="2095499"/>
            <a:ext cx="2730500" cy="95410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7DE69BA2-192D-4BAD-A0D3-7B0F2A953288}"/>
              </a:ext>
            </a:extLst>
          </p:cNvPr>
          <p:cNvSpPr/>
          <p:nvPr/>
        </p:nvSpPr>
        <p:spPr>
          <a:xfrm flipH="1">
            <a:off x="4826000" y="3380734"/>
            <a:ext cx="2730500" cy="95410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854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</p:bldLst>
  </p:timing>
</p:sld>
</file>

<file path=ppt/theme/theme1.xml><?xml version="1.0" encoding="utf-8"?>
<a:theme xmlns:a="http://schemas.openxmlformats.org/drawingml/2006/main" name="Marketing Plan PowerPoint Template by SlideWin">
  <a:themeElements>
    <a:clrScheme name="SlideWin Human Rights">
      <a:dk1>
        <a:sysClr val="windowText" lastClr="000000"/>
      </a:dk1>
      <a:lt1>
        <a:sysClr val="window" lastClr="FFFFFF"/>
      </a:lt1>
      <a:dk2>
        <a:srgbClr val="1A3D58"/>
      </a:dk2>
      <a:lt2>
        <a:srgbClr val="FFFFFF"/>
      </a:lt2>
      <a:accent1>
        <a:srgbClr val="6BC4EA"/>
      </a:accent1>
      <a:accent2>
        <a:srgbClr val="668AC4"/>
      </a:accent2>
      <a:accent3>
        <a:srgbClr val="92BF65"/>
      </a:accent3>
      <a:accent4>
        <a:srgbClr val="F8C15E"/>
      </a:accent4>
      <a:accent5>
        <a:srgbClr val="F19A4C"/>
      </a:accent5>
      <a:accent6>
        <a:srgbClr val="EA7D76"/>
      </a:accent6>
      <a:hlink>
        <a:srgbClr val="6BC4EA"/>
      </a:hlink>
      <a:folHlink>
        <a:srgbClr val="954F72"/>
      </a:folHlink>
    </a:clrScheme>
    <a:fontScheme name="SlideWin Human Rights">
      <a:majorFont>
        <a:latin typeface="Righteous"/>
        <a:ea typeface=""/>
        <a:cs typeface=""/>
      </a:majorFont>
      <a:minorFont>
        <a:latin typeface="Josefin Sla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91440" tIns="45720" rIns="91440" bIns="45720" rtlCol="0">
        <a:spAutoFit/>
      </a:bodyPr>
      <a:lstStyle>
        <a:defPPr>
          <a:lnSpc>
            <a:spcPct val="130000"/>
          </a:lnSpc>
          <a:defRPr sz="120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Marketing Plan PowerPoint Template by SlideWin</Template>
  <TotalTime>1562</TotalTime>
  <Words>287</Words>
  <Application>Microsoft Office PowerPoint</Application>
  <PresentationFormat>Широкоэкранный</PresentationFormat>
  <Paragraphs>72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Josefin Slab</vt:lpstr>
      <vt:lpstr>Times New Roman</vt:lpstr>
      <vt:lpstr>Arial</vt:lpstr>
      <vt:lpstr>Calibri</vt:lpstr>
      <vt:lpstr>Righteous</vt:lpstr>
      <vt:lpstr>Marketing Plan PowerPoint Template by SlideWin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SlideWin</dc:creator>
  <cp:lastModifiedBy>Алексей</cp:lastModifiedBy>
  <cp:revision>94</cp:revision>
  <dcterms:created xsi:type="dcterms:W3CDTF">2020-09-01T07:26:46Z</dcterms:created>
  <dcterms:modified xsi:type="dcterms:W3CDTF">2021-09-07T21:25:57Z</dcterms:modified>
</cp:coreProperties>
</file>