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1" b="48890"/>
          <a:stretch/>
        </p:blipFill>
        <p:spPr bwMode="auto">
          <a:xfrm>
            <a:off x="352280" y="2586588"/>
            <a:ext cx="8531993" cy="28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89" y="151721"/>
            <a:ext cx="9874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969284"/>
            <a:ext cx="3941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Броварський фаховий коледж </a:t>
            </a:r>
            <a:b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Університету «Україна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1685296"/>
            <a:ext cx="8458200" cy="90666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 smtClean="0">
                <a:solidFill>
                  <a:srgbClr val="FF0000"/>
                </a:solidFill>
              </a:rPr>
              <a:t>Дизайнерське  ПРОЄКТУВАННЯ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308" y="5661248"/>
            <a:ext cx="286969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999933"/>
              </a:buClr>
              <a:defRPr/>
            </a:pPr>
            <a:r>
              <a:rPr lang="uk-UA" sz="2400" b="1" kern="0" dirty="0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Підготувала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999933"/>
              </a:buClr>
              <a:defRPr/>
            </a:pPr>
            <a:r>
              <a:rPr lang="uk-UA" sz="2400" b="1" kern="0" dirty="0" err="1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к.п.н</a:t>
            </a:r>
            <a:r>
              <a:rPr lang="uk-UA" sz="2400" b="1" kern="0" dirty="0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 </a:t>
            </a:r>
            <a:r>
              <a:rPr lang="uk-UA" sz="2400" b="1" kern="0" dirty="0" err="1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Гервас</a:t>
            </a:r>
            <a:r>
              <a:rPr lang="uk-UA" sz="2400" b="1" kern="0" dirty="0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О.Г.</a:t>
            </a:r>
            <a:endParaRPr lang="uk-UA" sz="2400" b="1" kern="0" dirty="0">
              <a:solidFill>
                <a:srgbClr val="00349E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endParaRPr lang="uk-UA" sz="2800" b="1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8333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8208912" cy="614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845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17292" cy="630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63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33184" cy="624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240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9298"/>
            <a:ext cx="8496944" cy="636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24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31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758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05192" cy="629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06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25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779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0880" cy="593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270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38063" cy="632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838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61176" cy="618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22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53520" cy="603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2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49657" cy="610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442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21216" cy="645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967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38063" cy="632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350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8" cy="625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5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36904" cy="609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620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21216" cy="645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398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01405" cy="629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861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</TotalTime>
  <Words>11</Words>
  <Application>Microsoft Office PowerPoint</Application>
  <PresentationFormat>Экран (4:3)</PresentationFormat>
  <Paragraphs>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AdmiNN</dc:creator>
  <cp:lastModifiedBy>AdmiNN</cp:lastModifiedBy>
  <cp:revision>15</cp:revision>
  <dcterms:created xsi:type="dcterms:W3CDTF">2024-03-18T09:07:22Z</dcterms:created>
  <dcterms:modified xsi:type="dcterms:W3CDTF">2024-03-18T18:50:30Z</dcterms:modified>
</cp:coreProperties>
</file>