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5"/>
  </p:notesMasterIdLst>
  <p:handoutMasterIdLst>
    <p:handoutMasterId r:id="rId26"/>
  </p:handoutMasterIdLst>
  <p:sldIdLst>
    <p:sldId id="286" r:id="rId2"/>
    <p:sldId id="256" r:id="rId3"/>
    <p:sldId id="258" r:id="rId4"/>
    <p:sldId id="259" r:id="rId5"/>
    <p:sldId id="260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7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308"/>
    <a:srgbClr val="F96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Екзаменаційна робота Дурасова Олега Миколайовича               Додаток 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AC361-2ECC-4348-BB73-DC5E56008CC7}" type="datetime1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E11D5-8127-4AC8-8E46-E37A0943375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749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Екзаменаційна робота Дурасова Олега Миколайовича               Додаток 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CD32B-BE0F-4D37-A6A2-ECE341E26C58}" type="datetime1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13AA-F8AA-4880-BAE8-3032A8D4857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2969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20700"/>
            <a:ext cx="342900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147" y="3256902"/>
            <a:ext cx="7315575" cy="3085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Екзаменаційна робота Дурасова Олега Миколайовича               Додаток 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32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5383C-79B6-492C-AA3E-ED14A7B22E4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5699695" cy="639424"/>
          </a:xfrm>
        </p:spPr>
        <p:txBody>
          <a:bodyPr>
            <a:noAutofit/>
          </a:bodyPr>
          <a:lstStyle/>
          <a:p>
            <a:pPr marL="637540" algn="ctr">
              <a:spcAft>
                <a:spcPts val="1000"/>
              </a:spcAft>
            </a:pPr>
            <a:r>
              <a:rPr lang="uk-UA" sz="4000" b="1" dirty="0" smtClean="0">
                <a:solidFill>
                  <a:srgbClr val="000000"/>
                </a:solidFill>
                <a:latin typeface="+mn-lt"/>
                <a:cs typeface="Times New Roman"/>
              </a:rPr>
              <a:t>Поняття  технології</a:t>
            </a:r>
            <a:endParaRPr lang="uk-UA" sz="40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005064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3200" dirty="0" smtClean="0">
                <a:solidFill>
                  <a:prstClr val="black"/>
                </a:solidFill>
              </a:rPr>
              <a:t>Технологія - це комплекс наукових і інженерних знань, реалізованих у прийомах праці та різних факторах виробництва.</a:t>
            </a:r>
            <a:endParaRPr lang="uk-UA" sz="3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3960440" cy="211034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616624" cy="114348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+mn-lt"/>
              </a:rPr>
              <a:t>Сучасні інформаційні </a:t>
            </a:r>
            <a:br>
              <a:rPr lang="uk-UA" sz="4000" b="1" dirty="0" smtClean="0">
                <a:latin typeface="+mn-lt"/>
              </a:rPr>
            </a:br>
            <a:r>
              <a:rPr lang="uk-UA" sz="4000" b="1" dirty="0" smtClean="0">
                <a:latin typeface="+mn-lt"/>
              </a:rPr>
              <a:t>технології</a:t>
            </a:r>
            <a:endParaRPr lang="uk-UA" sz="40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0"/>
            <a:ext cx="4752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/>
              <a:t>На даний момент матеріальне виробництво та інші сфери діяльності все більше потребують інформаційного обслуговування, переробки величезної кількості інформації.</a:t>
            </a:r>
            <a:endParaRPr lang="uk-UA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384376" cy="264894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5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564904"/>
            <a:ext cx="76476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/>
              <a:t>При комп'ютеризації суспільства основна увага приділяється розвитку і впровадженню технічної бази комп'ютерів, що забезпечують оперативне отримання результатів переробки інформації і її накопичення.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692696"/>
            <a:ext cx="5363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/>
              <a:t>Сучасні інформаційні </a:t>
            </a:r>
            <a:br>
              <a:rPr lang="uk-UA" sz="4000" b="1" dirty="0" smtClean="0"/>
            </a:br>
            <a:r>
              <a:rPr lang="uk-UA" sz="4000" b="1" dirty="0" smtClean="0"/>
              <a:t>технології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3132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348880"/>
            <a:ext cx="57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err="1" smtClean="0"/>
              <a:t>World</a:t>
            </a:r>
            <a:r>
              <a:rPr lang="uk-UA" sz="3200" dirty="0" smtClean="0"/>
              <a:t> </a:t>
            </a:r>
            <a:r>
              <a:rPr lang="uk-UA" sz="3200" dirty="0" err="1" smtClean="0"/>
              <a:t>Wide</a:t>
            </a:r>
            <a:r>
              <a:rPr lang="uk-UA" sz="3200" dirty="0" smtClean="0"/>
              <a:t> </a:t>
            </a:r>
            <a:r>
              <a:rPr lang="uk-UA" sz="3200" dirty="0" err="1" smtClean="0"/>
              <a:t>Web</a:t>
            </a:r>
            <a:r>
              <a:rPr lang="uk-UA" sz="3200" dirty="0" smtClean="0"/>
              <a:t> - це самий демократичний носій інформації; з його допомогою будь-хто може сказати і почути сказане без проміжної інтерпретації, спотворення і цензури.</a:t>
            </a:r>
            <a:endParaRPr lang="uk-UA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80"/>
            <a:ext cx="2738841" cy="28083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76672"/>
            <a:ext cx="5363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/>
              <a:t>Сучасні інформаційні </a:t>
            </a:r>
            <a:br>
              <a:rPr lang="uk-UA" sz="4000" b="1" dirty="0" smtClean="0"/>
            </a:br>
            <a:r>
              <a:rPr lang="uk-UA" sz="4000" b="1" dirty="0" smtClean="0"/>
              <a:t>технології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8807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3030"/>
            <a:ext cx="8226720" cy="114348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+mn-lt"/>
              </a:rPr>
              <a:t>Інформаційні технології обробки даних</a:t>
            </a:r>
            <a:endParaRPr lang="uk-UA" sz="40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04864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Інформаційна технологія обробки даних призначена для розв'язання добре структурованих задач, по яким є необхідні вхідні дані і відомі алгоритми та інші стандартні процедури їх обробки.</a:t>
            </a:r>
            <a:endParaRPr lang="uk-UA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564904"/>
            <a:ext cx="20828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6720" cy="114348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+mn-lt"/>
              </a:rPr>
              <a:t>Інформаційна технологія управління</a:t>
            </a:r>
            <a:endParaRPr lang="uk-UA" sz="40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4"/>
            <a:ext cx="48245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Метою інформаційної технології керування є задоволення інформаційних потреб усіх без винятку співробітників фірми, що мають справу з прийняттям рішень.</a:t>
            </a:r>
            <a:endParaRPr lang="uk-UA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656040" cy="2393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6720" cy="114348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+mn-lt"/>
              </a:rPr>
              <a:t>Інформаційна технологія підтримки прийняття рішень</a:t>
            </a:r>
            <a:endParaRPr lang="uk-UA" sz="40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95875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Ефективність і гнучкість інформаційної технології багато в чому залежать від характеристик інтерфейсу, системи підтримки прийняття рішень.</a:t>
            </a:r>
            <a:endParaRPr lang="uk-UA" sz="3200" dirty="0"/>
          </a:p>
        </p:txBody>
      </p:sp>
      <p:pic>
        <p:nvPicPr>
          <p:cNvPr id="14338" name="Picture 2" descr="C:\Users\Com15\Desktop\0_807e6_b891385d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2642871" cy="396044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0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852936"/>
            <a:ext cx="4139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Інтерфейс визначає:</a:t>
            </a:r>
          </a:p>
          <a:p>
            <a:r>
              <a:rPr lang="uk-UA" sz="3200" dirty="0" smtClean="0"/>
              <a:t>1.Мова користувача</a:t>
            </a:r>
          </a:p>
          <a:p>
            <a:r>
              <a:rPr lang="uk-UA" sz="3200" dirty="0" smtClean="0"/>
              <a:t>2.Мова повідомлень</a:t>
            </a:r>
          </a:p>
          <a:p>
            <a:r>
              <a:rPr lang="uk-UA" sz="3200" dirty="0" smtClean="0"/>
              <a:t>3.Знання користувача</a:t>
            </a:r>
            <a:endParaRPr lang="uk-UA" sz="3200" dirty="0"/>
          </a:p>
        </p:txBody>
      </p:sp>
      <p:pic>
        <p:nvPicPr>
          <p:cNvPr id="15362" name="Picture 2" descr="C:\Users\Com15\Desktop\Touchscreen_gira_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3984115" cy="29637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8634" y="908720"/>
            <a:ext cx="2549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/>
              <a:t>Інтерфейс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419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226720" cy="114348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+mn-lt"/>
              </a:rPr>
              <a:t>Інформаційна технологія </a:t>
            </a:r>
            <a:br>
              <a:rPr lang="uk-UA" sz="4000" b="1" dirty="0" smtClean="0">
                <a:latin typeface="+mn-lt"/>
              </a:rPr>
            </a:br>
            <a:r>
              <a:rPr lang="uk-UA" sz="4000" b="1" dirty="0" smtClean="0">
                <a:latin typeface="+mn-lt"/>
              </a:rPr>
              <a:t>експертних систем</a:t>
            </a:r>
            <a:endParaRPr lang="uk-UA" sz="40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2816"/>
            <a:ext cx="79208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/>
              <a:t>Найбільший прогрес серед комп'ютерних інформаційних систем відзначений в області розробки експертних систем. Експертні системи дають можливість менеджеру або спеціалісту отримувати консультацію експертів з будь-яких проблем, про які цими системами накопичені знання.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7372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348880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Оболонка експертних систем являє собою готове програмне середовище, яке може бути пристосоване до вирішення визначень проблеми шляхом створення відповідної бази даних.</a:t>
            </a:r>
            <a:endParaRPr lang="uk-UA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404664"/>
            <a:ext cx="6178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/>
              <a:t>Інформаційна технологія </a:t>
            </a:r>
            <a:br>
              <a:rPr lang="uk-UA" sz="4000" b="1" dirty="0" smtClean="0"/>
            </a:br>
            <a:r>
              <a:rPr lang="uk-UA" sz="4000" b="1" dirty="0" smtClean="0"/>
              <a:t>експертних систем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38156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6720" cy="1804533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+mn-lt"/>
              </a:rPr>
              <a:t>Проблеми та перспективи використання інформаційних технологій</a:t>
            </a:r>
            <a:endParaRPr lang="uk-UA" sz="40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699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uk-UA" sz="3200" dirty="0" err="1" smtClean="0"/>
              <a:t>Застарівання</a:t>
            </a:r>
            <a:r>
              <a:rPr lang="uk-UA" sz="3200" dirty="0" smtClean="0"/>
              <a:t> інформаційної технології</a:t>
            </a:r>
          </a:p>
          <a:p>
            <a:pPr marL="514350" indent="-514350">
              <a:buFont typeface="+mj-lt"/>
              <a:buAutoNum type="arabicParenR"/>
            </a:pPr>
            <a:r>
              <a:rPr lang="uk-UA" sz="3200" dirty="0" smtClean="0"/>
              <a:t>Методологія використання інформаційної технології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50514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553" y="3789040"/>
            <a:ext cx="7920880" cy="2232248"/>
          </a:xfrm>
        </p:spPr>
        <p:txBody>
          <a:bodyPr tIns="22401">
            <a:noAutofit/>
          </a:bodyPr>
          <a:lstStyle/>
          <a:p>
            <a:pPr marL="0" indent="0" algn="just"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uk-UA" sz="3200" dirty="0" smtClean="0"/>
              <a:t>Інформаційна технологія - це комплекс взаємопов'язаних наукових, технологічних та інженерних дисциплін, що вивчають методи праці людей, зайнятих обробкою і зберіганням інформації.</a:t>
            </a:r>
            <a:endParaRPr lang="uk-UA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672408" cy="18002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04664"/>
            <a:ext cx="56697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0000"/>
                </a:solidFill>
                <a:cs typeface="Times New Roman"/>
              </a:rPr>
              <a:t>Поняття інформаційної</a:t>
            </a:r>
          </a:p>
          <a:p>
            <a:pPr algn="ctr"/>
            <a:r>
              <a:rPr lang="uk-UA" sz="4000" b="1" dirty="0" smtClean="0">
                <a:solidFill>
                  <a:srgbClr val="000000"/>
                </a:solidFill>
                <a:cs typeface="Times New Roman"/>
              </a:rPr>
              <a:t> технології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752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85320"/>
            <a:ext cx="8226720" cy="114348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err="1" smtClean="0">
                <a:latin typeface="+mn-lt"/>
              </a:rPr>
              <a:t>Застарівання</a:t>
            </a:r>
            <a:r>
              <a:rPr lang="uk-UA" sz="4000" b="1" dirty="0" smtClean="0">
                <a:latin typeface="+mn-lt"/>
              </a:rPr>
              <a:t> інформаційних технологій</a:t>
            </a:r>
            <a:endParaRPr lang="uk-UA" sz="40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348880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Для інформаційних технологій є цілком природним те, що вони застарівають і заміняються новими.</a:t>
            </a:r>
          </a:p>
        </p:txBody>
      </p:sp>
      <p:pic>
        <p:nvPicPr>
          <p:cNvPr id="16386" name="Picture 2" descr="C:\Users\Com15\Desktop\1333740574_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888432" cy="282883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6430"/>
            <a:ext cx="8291983" cy="1427179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+mn-lt"/>
              </a:rPr>
              <a:t>Методологія використання інформаційної технологи</a:t>
            </a:r>
            <a:endParaRPr lang="uk-UA" sz="40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780928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</a:t>
            </a:r>
            <a:r>
              <a:rPr lang="uk-UA" sz="3200" dirty="0" smtClean="0"/>
              <a:t>Розрізняють централізовану і децентралізовану методології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8287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Централізована обробка інформації на ЕОМ обчислювальних центрів була першою історично сформованою технологією.</a:t>
            </a:r>
            <a:endParaRPr lang="uk-UA" sz="3200" dirty="0"/>
          </a:p>
        </p:txBody>
      </p:sp>
      <p:pic>
        <p:nvPicPr>
          <p:cNvPr id="17410" name="Picture 2" descr="C:\Users\Com15\Desktop\66959bfd676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384376" cy="23373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548680"/>
            <a:ext cx="69016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/>
              <a:t>Централізована методологія </a:t>
            </a:r>
          </a:p>
          <a:p>
            <a:pPr algn="ctr"/>
            <a:r>
              <a:rPr lang="uk-UA" sz="4000" b="1" dirty="0" smtClean="0"/>
              <a:t>обробки інформації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269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6720" cy="1935568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+mn-lt"/>
              </a:rPr>
              <a:t>Децентралізована обробка інформації пов'язана з появою в 8О-х рр.. персональних комп'ютерів і розвитком засобів </a:t>
            </a:r>
            <a:r>
              <a:rPr lang="uk-UA" sz="3200" dirty="0" err="1" smtClean="0">
                <a:latin typeface="+mn-lt"/>
              </a:rPr>
              <a:t>телекомунікацій</a:t>
            </a:r>
            <a:r>
              <a:rPr lang="uk-UA" sz="3200" dirty="0" smtClean="0">
                <a:latin typeface="+mn-lt"/>
              </a:rPr>
              <a:t>.</a:t>
            </a:r>
            <a:endParaRPr lang="uk-UA" sz="3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241" y="836712"/>
            <a:ext cx="738407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/>
              <a:t>Децентралізована методологія </a:t>
            </a:r>
          </a:p>
          <a:p>
            <a:pPr algn="ctr"/>
            <a:r>
              <a:rPr lang="uk-UA" sz="4000" b="1" dirty="0" smtClean="0"/>
              <a:t>обробки інформації</a:t>
            </a:r>
            <a:endParaRPr lang="ru-RU" sz="4000" b="1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8287665" cy="172819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+mn-lt"/>
              </a:rPr>
              <a:t>Етапи розвитку інформаційних технологій: </a:t>
            </a:r>
            <a:r>
              <a:rPr lang="ru-RU" sz="3600" b="1" i="1" dirty="0" smtClean="0">
                <a:latin typeface="+mn-lt"/>
              </a:rPr>
              <a:t/>
            </a:r>
            <a:br>
              <a:rPr lang="ru-RU" sz="3600" b="1" i="1" dirty="0" smtClean="0">
                <a:latin typeface="+mn-lt"/>
              </a:rPr>
            </a:br>
            <a:endParaRPr lang="ru-RU" sz="3600" i="1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3960440" cy="2970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9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8857" cy="11434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За типом</a:t>
            </a:r>
            <a:r>
              <a:rPr lang="uk-UA" sz="4000" b="1" dirty="0" smtClean="0">
                <a:latin typeface="+mn-lt"/>
              </a:rPr>
              <a:t> завдань і процесів обробки інформації</a:t>
            </a:r>
            <a:endParaRPr lang="uk-UA" sz="4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564904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3200" dirty="0" smtClean="0"/>
              <a:t>60-70-ті роки - обробка даних в обчислювальних центрах у режимі колективного користування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3200" dirty="0" smtClean="0"/>
              <a:t>З 80-х років - створення інформаційних технологій, спрямованих на вирішення стратегічних завдань</a:t>
            </a:r>
          </a:p>
        </p:txBody>
      </p:sp>
    </p:spTree>
    <p:extLst>
      <p:ext uri="{BB962C8B-B14F-4D97-AF65-F5344CB8AC3E}">
        <p14:creationId xmlns:p14="http://schemas.microsoft.com/office/powerpoint/2010/main" val="40269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5" cy="135950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+mn-lt"/>
              </a:rPr>
              <a:t>За проблемами, що стоять на шляху інформатизації суспільства</a:t>
            </a:r>
            <a:endParaRPr lang="uk-UA" sz="40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20888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uk-UA" sz="2400" dirty="0" smtClean="0"/>
              <a:t> </a:t>
            </a:r>
            <a:r>
              <a:rPr lang="uk-UA" sz="3200" dirty="0" smtClean="0"/>
              <a:t>До кінця 60-х років - характеризується проблемою опрацювання великих обсягів даних в умовах обмежених можливостей апаратних засобів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uk-UA" sz="3200" dirty="0" smtClean="0"/>
              <a:t> До кінця 70-х років – відставання програмного забезпечення від рівня розвитку апаратних засобів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25275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796" y="692696"/>
            <a:ext cx="87052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/>
              <a:t>За проблемами, що стоять на шляху </a:t>
            </a:r>
          </a:p>
          <a:p>
            <a:pPr algn="ctr"/>
            <a:r>
              <a:rPr lang="uk-UA" sz="4000" b="1" dirty="0" smtClean="0"/>
              <a:t>інформатизації суспільства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32220" y="2060848"/>
            <a:ext cx="86882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arenR" startAt="3"/>
            </a:pPr>
            <a:r>
              <a:rPr lang="uk-UA" sz="3200" dirty="0" smtClean="0"/>
              <a:t> З початку 80-х років – максимальне     задоволення потреб користувача і створення відповідного інтерфейсу для роботи в комп'ютерному середовищ.</a:t>
            </a:r>
          </a:p>
          <a:p>
            <a:pPr marL="514350" indent="-514350" algn="just">
              <a:buFont typeface="+mj-lt"/>
              <a:buAutoNum type="arabicParenR" startAt="4"/>
            </a:pPr>
            <a:r>
              <a:rPr lang="uk-UA" sz="3200" dirty="0" smtClean="0"/>
              <a:t>З початку 90-х років – створення сучасної технології між організаційних зв'язків і інформаційних систем</a:t>
            </a:r>
          </a:p>
          <a:p>
            <a:pPr marL="342900" indent="-342900" algn="just"/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625710" cy="1215488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+mn-lt"/>
              </a:rPr>
              <a:t>За перевагою, яку надає комп'ютерна технологія</a:t>
            </a:r>
            <a:endParaRPr lang="uk-UA" sz="40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7281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uk-UA" sz="3200" dirty="0" smtClean="0"/>
              <a:t>З початку 60-х років - характеризується досить ефективним опрацюванням інформації при виконанні рутинних операцій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uk-UA" sz="3200" dirty="0" smtClean="0"/>
              <a:t>З середини 70-х років - поява персональних комп'ютерів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uk-UA" sz="3200" dirty="0" smtClean="0"/>
              <a:t>З початку 90-х років - пов'язаний з поняттям аналізу стратегічних переваг у бізнесі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2540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768752" cy="114348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+mn-lt"/>
              </a:rPr>
              <a:t>Складові інформаційної </a:t>
            </a:r>
            <a:br>
              <a:rPr lang="uk-UA" sz="4000" b="1" dirty="0" smtClean="0">
                <a:latin typeface="+mn-lt"/>
              </a:rPr>
            </a:br>
            <a:r>
              <a:rPr lang="uk-UA" sz="4000" b="1" dirty="0" smtClean="0">
                <a:latin typeface="+mn-lt"/>
              </a:rPr>
              <a:t>технології</a:t>
            </a:r>
            <a:endParaRPr lang="uk-UA" sz="40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348880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/>
              <a:t>Освоєння інформаційної технології та подальше її використання зводяться до того, щоб з набору елементарних операцій скласти дії, які визначають той чи інший технологічний етап.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86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416824" cy="114348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atin typeface="+mn-lt"/>
              </a:rPr>
              <a:t>Сучасні інформаційні технології </a:t>
            </a:r>
            <a:br>
              <a:rPr lang="uk-UA" sz="3200" b="1" dirty="0" smtClean="0">
                <a:latin typeface="+mn-lt"/>
              </a:rPr>
            </a:br>
            <a:r>
              <a:rPr lang="uk-UA" sz="3200" b="1" dirty="0" smtClean="0">
                <a:latin typeface="+mn-lt"/>
              </a:rPr>
              <a:t>та їх види</a:t>
            </a:r>
            <a:endParaRPr lang="uk-UA" sz="32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92896"/>
            <a:ext cx="835292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uk-UA" sz="3200" dirty="0" smtClean="0"/>
              <a:t>Сучасні інформаційні технології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3200" dirty="0" smtClean="0"/>
              <a:t>Інформаційні технології обробки даних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3200" dirty="0" smtClean="0"/>
              <a:t>Інформаційна технологія управління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3200" dirty="0" smtClean="0"/>
              <a:t>Інформаційна технологія підтримки прийняття рішень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3200" dirty="0" smtClean="0"/>
              <a:t>Інформаційна технологія експертних систем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992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1099</TotalTime>
  <Words>575</Words>
  <Application>Microsoft Office PowerPoint</Application>
  <PresentationFormat>Екран (4:3)</PresentationFormat>
  <Paragraphs>63</Paragraphs>
  <Slides>23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8" baseType="lpstr">
      <vt:lpstr>Arial</vt:lpstr>
      <vt:lpstr>Calibri</vt:lpstr>
      <vt:lpstr>Impact</vt:lpstr>
      <vt:lpstr>Times New Roman</vt:lpstr>
      <vt:lpstr>NewsPrint</vt:lpstr>
      <vt:lpstr>Поняття  технології</vt:lpstr>
      <vt:lpstr>Презентація PowerPoint</vt:lpstr>
      <vt:lpstr>Етапи розвитку інформаційних технологій:  </vt:lpstr>
      <vt:lpstr>За типом завдань і процесів обробки інформації</vt:lpstr>
      <vt:lpstr>За проблемами, що стоять на шляху інформатизації суспільства</vt:lpstr>
      <vt:lpstr>Презентація PowerPoint</vt:lpstr>
      <vt:lpstr>За перевагою, яку надає комп'ютерна технологія</vt:lpstr>
      <vt:lpstr>Складові інформаційної  технології</vt:lpstr>
      <vt:lpstr>Сучасні інформаційні технології  та їх види</vt:lpstr>
      <vt:lpstr>Сучасні інформаційні  технології</vt:lpstr>
      <vt:lpstr>Презентація PowerPoint</vt:lpstr>
      <vt:lpstr>Презентація PowerPoint</vt:lpstr>
      <vt:lpstr>Інформаційні технології обробки даних</vt:lpstr>
      <vt:lpstr>Інформаційна технологія управління</vt:lpstr>
      <vt:lpstr>Інформаційна технологія підтримки прийняття рішень</vt:lpstr>
      <vt:lpstr>Презентація PowerPoint</vt:lpstr>
      <vt:lpstr>Інформаційна технологія  експертних систем</vt:lpstr>
      <vt:lpstr>Презентація PowerPoint</vt:lpstr>
      <vt:lpstr>Проблеми та перспективи використання інформаційних технологій</vt:lpstr>
      <vt:lpstr>Застарівання інформаційних технологій</vt:lpstr>
      <vt:lpstr>Методологія використання інформаційної технологи</vt:lpstr>
      <vt:lpstr>Презентація PowerPoint</vt:lpstr>
      <vt:lpstr>Децентралізована обробка інформації пов'язана з появою в 8О-х рр.. персональних комп'ютерів і розвитком засобів телекомунікацій.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Com15</dc:creator>
  <cp:lastModifiedBy>LIROL5</cp:lastModifiedBy>
  <cp:revision>98</cp:revision>
  <dcterms:created xsi:type="dcterms:W3CDTF">2013-02-26T05:16:12Z</dcterms:created>
  <dcterms:modified xsi:type="dcterms:W3CDTF">2023-11-13T13:44:24Z</dcterms:modified>
</cp:coreProperties>
</file>