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8" r:id="rId3"/>
    <p:sldId id="259" r:id="rId4"/>
    <p:sldId id="261" r:id="rId5"/>
    <p:sldId id="266" r:id="rId6"/>
    <p:sldId id="264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" y="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omb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40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1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1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omb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omb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4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2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  <p:transition>
    <p:comb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6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8" y="21103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2" y="1055078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>
    <p:comb dir="vert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6072207"/>
            <a:ext cx="6400800" cy="785794"/>
          </a:xfrm>
        </p:spPr>
        <p:txBody>
          <a:bodyPr>
            <a:normAutofit/>
          </a:bodyPr>
          <a:lstStyle/>
          <a:p>
            <a:pPr algn="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1885" y="1643050"/>
            <a:ext cx="886211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Биотехнологии </a:t>
            </a:r>
            <a:r>
              <a:rPr lang="ru-RU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в медицине</a:t>
            </a:r>
          </a:p>
        </p:txBody>
      </p:sp>
      <p:pic>
        <p:nvPicPr>
          <p:cNvPr id="6" name="Рисунок 5" descr="A6VRYCCA34D56NCACDI2RLCAPHZ6OUCAWIBSYMCATD6OQ3CA072DK3CA7VBLF4CAXY28DECAKXXJ41CAKD18AXCA5OVLVICATST2FRCABCKX0ACA2XSTU1CAJIA37CCAE33X50CAZO3AABCAQLODC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3042" y="3643314"/>
            <a:ext cx="3223771" cy="2428868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7" name="Рисунок 6" descr="6N9G57CAZOGRNKCA16I9UCCAJAXAA5CA3AVWKRCA8U1FSPCAEQOYJ1CAMJH9CECABBESWCCAWJGVGCCASEJJ8UCAGSQ0DECAMADNFQCA7UYMD1CAWNV3H6CACNBVJSCA0SA53JCAPQ21UACAH3D1A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72132" y="0"/>
            <a:ext cx="3319734" cy="18938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428605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algn="r">
              <a:buNone/>
            </a:pPr>
            <a:r>
              <a:rPr lang="ru-RU" dirty="0"/>
              <a:t>Антибиотики — самый большой класс фармацевтических соединений, синтез которых осуществляется микробными клетками. К этому же классу относятся противогрибковые агенты, противоопухолевые лекарства и алкалоиды. В 1945 г. Бротзу из Института гигиены в Кальари (Сардиния) выделил из пробы морской воды плесень, синтезирующую несколько антибиотиков; один из них, цефалоспорин С, оказался особенно эффективен против устойчивых к пенициллину грамположительных бактерий. </a:t>
            </a:r>
          </a:p>
          <a:p>
            <a:pPr algn="r">
              <a:buNone/>
            </a:pPr>
            <a:r>
              <a:rPr lang="ru-RU" dirty="0"/>
              <a:t>Из нескольких тысяч открытых антибиотиков львиная доля принадлежит актиномицетам. Среди актиномицетов наибольший вклад вносит род Streptomyces, включая тетрациклины. Наиболее распространенными с коммерческой точки зрения оказались пенициллины, цефалоспорины и тетрациклины. </a:t>
            </a:r>
          </a:p>
          <a:p>
            <a:endParaRPr lang="ru-RU" dirty="0"/>
          </a:p>
        </p:txBody>
      </p:sp>
      <p:pic>
        <p:nvPicPr>
          <p:cNvPr id="4" name="Рисунок 3" descr="MOWQE3CA8WU953CAB53X6YCA87VNASCAM7IAJBCAB1EXRACA3NWSPZCAN5TTVFCA2C8WZQCAF92AUCCA0G4YRACAI81FRBCA4VWHORCANE61YTCAHJ114XCAV2LQV9CAD1J3KGCAGE34Y5CAC0BBJ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4357694"/>
            <a:ext cx="3069701" cy="218957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0"/>
            <a:ext cx="8229600" cy="657227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/>
              <a:t>         </a:t>
            </a:r>
          </a:p>
          <a:p>
            <a:pPr>
              <a:buNone/>
            </a:pPr>
            <a:r>
              <a:rPr lang="ru-RU" dirty="0"/>
              <a:t>        Начиная с середины 1960-х гг. в связи с возросшей сложностью выделения эффективных антибиотиков и распространением устойчивости к наиболее широко применяемым соединениям у большого числа патогенных бактерий исследователи перешли от поиска новых антибиотиков к модификации структуры уже имеющихся. Они стремились повысить эффективность антибиотиков, найти защиту от инактивации ферментами устойчивых бактерий и улучшить фармакологические свойства препаратов.</a:t>
            </a:r>
          </a:p>
          <a:p>
            <a:pPr>
              <a:spcBef>
                <a:spcPts val="0"/>
              </a:spcBef>
              <a:buNone/>
            </a:pPr>
            <a:r>
              <a:rPr lang="ru-RU" dirty="0"/>
              <a:t>         Антибиотики вырабатываются в результате совместного действия продуктов 10—30 генов, поэтому практически невозможно обнаружить отдельные спонтанные мутации, высокопродуктивные штаммы </a:t>
            </a:r>
          </a:p>
          <a:p>
            <a:pPr>
              <a:spcBef>
                <a:spcPts val="0"/>
              </a:spcBef>
              <a:buNone/>
            </a:pPr>
            <a:r>
              <a:rPr lang="ru-RU" dirty="0"/>
              <a:t>     были получены в результате </a:t>
            </a:r>
          </a:p>
          <a:p>
            <a:pPr>
              <a:spcBef>
                <a:spcPts val="0"/>
              </a:spcBef>
              <a:buNone/>
            </a:pPr>
            <a:r>
              <a:rPr lang="ru-RU" dirty="0"/>
              <a:t>     последовательных циклов </a:t>
            </a:r>
          </a:p>
          <a:p>
            <a:pPr>
              <a:spcBef>
                <a:spcPts val="0"/>
              </a:spcBef>
              <a:buNone/>
            </a:pPr>
            <a:r>
              <a:rPr lang="ru-RU" dirty="0"/>
              <a:t>     мутагенеза  и селекции. </a:t>
            </a:r>
          </a:p>
          <a:p>
            <a:endParaRPr lang="ru-RU" dirty="0"/>
          </a:p>
        </p:txBody>
      </p:sp>
      <p:pic>
        <p:nvPicPr>
          <p:cNvPr id="4" name="Рисунок 3" descr="PRONIPCA7JQGU0CACE0C72CACZSSXICAKMAWYTCASNMZYLCARYG9HYCAK1YDHGCAW4WJ27CAINAPOSCAW21URPCAD0PKBRCAMHENRZCA2STTFUCA1SJ9SECAFXESRWCAKMSK76CASKWCFJCABYYZS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29322" y="4714884"/>
            <a:ext cx="2602967" cy="17293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5920" y="714356"/>
            <a:ext cx="7498080" cy="4800600"/>
          </a:xfrm>
        </p:spPr>
        <p:txBody>
          <a:bodyPr>
            <a:normAutofit fontScale="70000" lnSpcReduction="20000"/>
          </a:bodyPr>
          <a:lstStyle/>
          <a:p>
            <a:pPr algn="r">
              <a:buNone/>
            </a:pPr>
            <a:r>
              <a:rPr lang="ru-RU" dirty="0"/>
              <a:t>В медицине используют зеленую водоросль Scenedesmus. Ее культивируют в жидкой питательной среде (установки дают до 80 тонн водорослей в год), извлекают и проводят экстракцию этиловым спиртом. Гидролизат содержит почти все незаменимые аминокислоты, представляет собой порошок желтовато-зеленого цвета с приятным запахом и вкусом. Используется этот продукт для быстрого восстановления организма, а также как компонент косметических средств. Если вместо обработки этанолом провести двукратную экстракцию дистиллированной водой, а затем высушить, то получается порошок светло-желтого цвета. Его используют как биостимулятор и готовят из него препараты для лечения плохо заживающих ран. </a:t>
            </a:r>
          </a:p>
          <a:p>
            <a:endParaRPr lang="ru-RU" dirty="0"/>
          </a:p>
        </p:txBody>
      </p:sp>
      <p:pic>
        <p:nvPicPr>
          <p:cNvPr id="4" name="Рисунок 3" descr="5ODYDJCABWTTXUCA7CJE4YCAJPIU4VCA9JAT22CAKW5ARRCA2YZUMCCAMG2BCYCA7HM249CARRQSPPCAHLBM7ICAZ0G3G8CAU241Z2CAUD0T0ECALMIKFHCAJKJS07CARI2RF1CA4IKEAKCA3UC7Q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857628"/>
            <a:ext cx="3283397" cy="271461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142984"/>
            <a:ext cx="7498080" cy="4800600"/>
          </a:xfrm>
        </p:spPr>
        <p:txBody>
          <a:bodyPr>
            <a:normAutofit fontScale="62500" lnSpcReduction="20000"/>
          </a:bodyPr>
          <a:lstStyle/>
          <a:p>
            <a:pPr algn="r">
              <a:buNone/>
            </a:pPr>
            <a:r>
              <a:rPr lang="ru-RU" dirty="0"/>
              <a:t>         Новым направлением в медицине является использование ферментных препаратов типа «контейнер».Эти препараты представляют собой микросферы с более или менее твердой и проницаемой оболочкой. Назначение этих лекарственных препаратов различное. Первым типом «искусственных клеток» следует назвать микрокапсулы. Основное достоинство микрокапсул заключается в том, что их можно имплантировать в нужное место, например в непосредственной близости от опухоли. При этом микрокапсула с соответствующим содержанием будет перерабатывать метаболиты, необходимые для роста опухолевой ткани, и эта ткань не будет развиваться. Эффективность микрокапсул при использовании их в виде колонок для диализа в аппарате «искусственная почка» несомненна. При этом объем аппаратов и, соответственно, количество необходимых и очень дорогих растворов резко сокращается. 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13982" y="428604"/>
            <a:ext cx="823001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2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Противоопухолевые вещества</a:t>
            </a:r>
          </a:p>
        </p:txBody>
      </p:sp>
      <p:pic>
        <p:nvPicPr>
          <p:cNvPr id="7" name="Рисунок 6" descr="XS0XJ4CAA1LOH8CANYERTCCADF0ZB7CAO6YBXRCASQDK08CA42XYDKCACIS0XQCA1Z09L2CA8JKXIDCA9F3QR8CA1CLHSVCA3B79OTCAA7A0CTCAYI0NH8CAZ1KHLHCAU2NV68CAR01BV2CATLZ5J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4429132"/>
            <a:ext cx="1928826" cy="192882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2057400"/>
            <a:ext cx="7498080" cy="4800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/>
              <a:t>        Внутрь микрокапсул могут быть включены магнитные частицы. В этом случае извне подводят магнитное поле и препарат удерживают вблизи органа-мишени. </a:t>
            </a:r>
          </a:p>
          <a:p>
            <a:pPr>
              <a:buNone/>
            </a:pPr>
            <a:r>
              <a:rPr lang="ru-RU" dirty="0"/>
              <a:t>        В ряде случаев используются высокомолекулярные соединения, растворимые в определенных условиях и сохраняющие высокую прочность оболочек в других. Так ведет себя ацетилфталилцеллюлоза, микрокапсулы из которой интактны в желудочном соке и растворяются в кишечнике, освобождая содержимое. Сейчас интенсивно исследуются свойства микрокапсул, стенка которых состоит из оболочек эритроцитов. Содержимое эритроцитов удаляется, а «тень» заполняется ферментом. Серьезные успехи достигнуты при лечении аспарагин-зависимых опухолей препаратами аспарагиназы в оболочках эритроцитов. </a:t>
            </a:r>
          </a:p>
          <a:p>
            <a:endParaRPr lang="ru-RU" dirty="0"/>
          </a:p>
        </p:txBody>
      </p:sp>
      <p:pic>
        <p:nvPicPr>
          <p:cNvPr id="5" name="Рисунок 4" descr="23T91LCAFUCF04CAHJRDN3CA8C475ZCA0T6YDPCASOOWF6CAWKFQEMCAOVJ58VCA3LS6C3CA1O9MXRCAYNT4JCCA2TI6RCCAVIADVOCAW1O8KLCA1XGFH2CATAWEGKCA9N81UYCAON1BR8CARG5FO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6116" y="133350"/>
            <a:ext cx="2571768" cy="185239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285860"/>
            <a:ext cx="7498080" cy="480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>
                <a:solidFill>
                  <a:srgbClr val="00FF00"/>
                </a:solidFill>
              </a:rPr>
              <a:t>Зеленый чай можно использовать как антидепрессант</a:t>
            </a:r>
          </a:p>
          <a:p>
            <a:pPr algn="r">
              <a:spcBef>
                <a:spcPts val="0"/>
              </a:spcBef>
              <a:buNone/>
            </a:pPr>
            <a:r>
              <a:rPr lang="ru-RU" dirty="0"/>
              <a:t>     Тоскливое настроение снимает как рукой, если человек выпивает 4 и более чашек чая в день. Риск развития симптомов депрессии у любителей </a:t>
            </a:r>
          </a:p>
          <a:p>
            <a:pPr algn="r">
              <a:spcBef>
                <a:spcPts val="0"/>
              </a:spcBef>
              <a:buNone/>
            </a:pPr>
            <a:r>
              <a:rPr lang="ru-RU" dirty="0"/>
              <a:t>чаевничать на 44% ниже,</a:t>
            </a:r>
          </a:p>
          <a:p>
            <a:pPr algn="r">
              <a:spcBef>
                <a:spcPts val="0"/>
              </a:spcBef>
              <a:buNone/>
            </a:pPr>
            <a:r>
              <a:rPr lang="ru-RU" dirty="0"/>
              <a:t> чем у тех, кто пьет </a:t>
            </a:r>
          </a:p>
          <a:p>
            <a:pPr algn="r">
              <a:spcBef>
                <a:spcPts val="0"/>
              </a:spcBef>
              <a:buNone/>
            </a:pPr>
            <a:r>
              <a:rPr lang="ru-RU" dirty="0"/>
              <a:t>ежедневно не больше чашки.</a:t>
            </a:r>
          </a:p>
          <a:p>
            <a:pPr>
              <a:spcBef>
                <a:spcPts val="0"/>
              </a:spcBef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14480" y="214290"/>
            <a:ext cx="62792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>
                <a:ln/>
                <a:solidFill>
                  <a:schemeClr val="accent3"/>
                </a:solidFill>
                <a:effectLst/>
              </a:rPr>
              <a:t>Интересные факты.</a:t>
            </a:r>
          </a:p>
        </p:txBody>
      </p:sp>
      <p:pic>
        <p:nvPicPr>
          <p:cNvPr id="6" name="Рисунок 5" descr="untitle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4357694"/>
            <a:ext cx="2696321" cy="219076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428604"/>
            <a:ext cx="7498080" cy="4800600"/>
          </a:xfrm>
        </p:spPr>
        <p:txBody>
          <a:bodyPr/>
          <a:lstStyle/>
          <a:p>
            <a:pPr algn="ctr">
              <a:buNone/>
            </a:pPr>
            <a:r>
              <a:rPr lang="ru-RU" dirty="0">
                <a:solidFill>
                  <a:srgbClr val="7030A0"/>
                </a:solidFill>
              </a:rPr>
              <a:t>Обнаружены протеины, защищающие клетки от вируса A/H1N1</a:t>
            </a:r>
          </a:p>
          <a:p>
            <a:pPr algn="ctr">
              <a:buNone/>
            </a:pPr>
            <a:r>
              <a:rPr lang="ru-RU" dirty="0"/>
              <a:t>Международная группа ученых обнаружила, что белки семейства IFITM предохраняют клетки организма человека от инфицирования вирусами гриппа, энцефалита Западного Нила и лихорадки денге. </a:t>
            </a:r>
          </a:p>
          <a:p>
            <a:endParaRPr lang="ru-RU" dirty="0"/>
          </a:p>
        </p:txBody>
      </p:sp>
      <p:pic>
        <p:nvPicPr>
          <p:cNvPr id="4" name="Рисунок 3" descr="и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62348" y="4471994"/>
            <a:ext cx="2754931" cy="223838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85728"/>
            <a:ext cx="7498080" cy="4800600"/>
          </a:xfrm>
        </p:spPr>
        <p:txBody>
          <a:bodyPr/>
          <a:lstStyle/>
          <a:p>
            <a:pPr algn="ctr">
              <a:buNone/>
            </a:pP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Витамин С увеличивает риск развития возрастной катаракты</a:t>
            </a:r>
          </a:p>
          <a:p>
            <a:pPr algn="r">
              <a:buNone/>
            </a:pPr>
            <a:r>
              <a:rPr lang="ru-RU" dirty="0"/>
              <a:t>Люди, регулярно или периодически принимающие пищевые добавки, содержавшие 1 000 мг витамина С в одной дозе, на 25% чаще прочих обращаются к операции по удалению возрастной катаракты. </a:t>
            </a:r>
          </a:p>
          <a:p>
            <a:pPr algn="ctr"/>
            <a:endParaRPr lang="ru-RU" dirty="0"/>
          </a:p>
        </p:txBody>
      </p:sp>
      <p:pic>
        <p:nvPicPr>
          <p:cNvPr id="4" name="Рисунок 3" descr="е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14" y="4000504"/>
            <a:ext cx="3077300" cy="250030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138</TotalTime>
  <Words>646</Words>
  <Application>Microsoft Office PowerPoint</Application>
  <PresentationFormat>Экран (4:3)</PresentationFormat>
  <Paragraphs>24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Corbel</vt:lpstr>
      <vt:lpstr>Gill Sans MT</vt:lpstr>
      <vt:lpstr>Verdana</vt:lpstr>
      <vt:lpstr>Wingdings 2</vt:lpstr>
      <vt:lpstr>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Биотехнология в медицине</dc:title>
  <dc:creator>Poedinok</dc:creator>
  <cp:lastModifiedBy>Natalia Poyedinok</cp:lastModifiedBy>
  <cp:revision>14</cp:revision>
  <dcterms:modified xsi:type="dcterms:W3CDTF">2020-03-18T13:22:12Z</dcterms:modified>
</cp:coreProperties>
</file>