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2730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87F4C-65A0-44CA-8130-93486C79EE4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EC198F1-D34D-4D05-89DF-7E640CF6544E}">
      <dgm:prSet phldrT="[Текст]" custT="1"/>
      <dgm:spPr/>
      <dgm:t>
        <a:bodyPr/>
        <a:lstStyle/>
        <a:p>
          <a:r>
            <a:rPr lang="uk-UA" sz="2000" b="1" i="1" dirty="0" smtClean="0"/>
            <a:t>Мета маркетингу </a:t>
          </a:r>
          <a:r>
            <a:rPr lang="uk-UA" sz="2000" dirty="0" smtClean="0"/>
            <a:t>–</a:t>
          </a:r>
          <a:r>
            <a:rPr lang="uk-UA" sz="2000" b="1" i="1" dirty="0" smtClean="0"/>
            <a:t> </a:t>
          </a:r>
          <a:r>
            <a:rPr lang="uk-UA" sz="2000" dirty="0" smtClean="0"/>
            <a:t>ліквідувати проблеми зі збутом,</a:t>
          </a:r>
          <a:r>
            <a:rPr lang="uk-UA" sz="2000" b="1" i="1" dirty="0" smtClean="0"/>
            <a:t> </a:t>
          </a:r>
          <a:r>
            <a:rPr lang="uk-UA" sz="2000" dirty="0" smtClean="0"/>
            <a:t>а саме так добре</a:t>
          </a:r>
          <a:r>
            <a:rPr lang="uk-UA" sz="2000" b="1" i="1" dirty="0" smtClean="0"/>
            <a:t> </a:t>
          </a:r>
          <a:r>
            <a:rPr lang="uk-UA" sz="2000" dirty="0" smtClean="0"/>
            <a:t>пізнати і зрозуміти клієнта, щоб товар чи послуга точно підходили до його потреб і самі продавали себе.</a:t>
          </a:r>
          <a:endParaRPr lang="en-US" sz="2000" dirty="0" smtClean="0"/>
        </a:p>
        <a:p>
          <a:r>
            <a:rPr lang="uk-UA" sz="2000" dirty="0" smtClean="0"/>
            <a:t>У загальному цілі маркетингу зводять до таких чотирьох напрямів:</a:t>
          </a:r>
          <a:endParaRPr lang="ru-RU" sz="2000" dirty="0"/>
        </a:p>
      </dgm:t>
    </dgm:pt>
    <dgm:pt modelId="{8B79BCDD-4AC7-4DDE-B09B-49BBAD17CB54}" type="parTrans" cxnId="{89578D74-ACBD-4903-B9D3-7889037E6DF3}">
      <dgm:prSet/>
      <dgm:spPr/>
      <dgm:t>
        <a:bodyPr/>
        <a:lstStyle/>
        <a:p>
          <a:endParaRPr lang="ru-RU"/>
        </a:p>
      </dgm:t>
    </dgm:pt>
    <dgm:pt modelId="{BBFE96B4-B5D6-452C-ADA7-2EB3A414290C}" type="sibTrans" cxnId="{89578D74-ACBD-4903-B9D3-7889037E6DF3}">
      <dgm:prSet/>
      <dgm:spPr/>
      <dgm:t>
        <a:bodyPr/>
        <a:lstStyle/>
        <a:p>
          <a:endParaRPr lang="ru-RU"/>
        </a:p>
      </dgm:t>
    </dgm:pt>
    <dgm:pt modelId="{442AD1F2-B150-4A1F-8A37-FD56E6F40CA8}" type="pres">
      <dgm:prSet presAssocID="{46587F4C-65A0-44CA-8130-93486C79EE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15A8D3-CC4B-4E1A-AD0A-4C971640EDB7}" type="pres">
      <dgm:prSet presAssocID="{4EC198F1-D34D-4D05-89DF-7E640CF6544E}" presName="node" presStyleLbl="node1" presStyleIdx="0" presStyleCnt="1" custScaleX="180783" custScaleY="66480" custLinFactNeighborX="-68" custLinFactNeighborY="-23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BE75A-E3FF-48AE-85C2-55E9EF26747A}" type="presOf" srcId="{46587F4C-65A0-44CA-8130-93486C79EE44}" destId="{442AD1F2-B150-4A1F-8A37-FD56E6F40CA8}" srcOrd="0" destOrd="0" presId="urn:microsoft.com/office/officeart/2005/8/layout/default"/>
    <dgm:cxn modelId="{89578D74-ACBD-4903-B9D3-7889037E6DF3}" srcId="{46587F4C-65A0-44CA-8130-93486C79EE44}" destId="{4EC198F1-D34D-4D05-89DF-7E640CF6544E}" srcOrd="0" destOrd="0" parTransId="{8B79BCDD-4AC7-4DDE-B09B-49BBAD17CB54}" sibTransId="{BBFE96B4-B5D6-452C-ADA7-2EB3A414290C}"/>
    <dgm:cxn modelId="{85E10242-FD89-490D-8534-C7005EB741FF}" type="presOf" srcId="{4EC198F1-D34D-4D05-89DF-7E640CF6544E}" destId="{9015A8D3-CC4B-4E1A-AD0A-4C971640EDB7}" srcOrd="0" destOrd="0" presId="urn:microsoft.com/office/officeart/2005/8/layout/default"/>
    <dgm:cxn modelId="{EF80A416-63C0-476F-BF2E-62AD8C457FDA}" type="presParOf" srcId="{442AD1F2-B150-4A1F-8A37-FD56E6F40CA8}" destId="{9015A8D3-CC4B-4E1A-AD0A-4C971640EDB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BADFB-F9D9-4D17-B1AA-02765CA63E12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1BB6569-E034-41BA-84B8-FC7D4B76C0B2}">
      <dgm:prSet phldrT="[Текст]"/>
      <dgm:spPr/>
      <dgm:t>
        <a:bodyPr/>
        <a:lstStyle/>
        <a:p>
          <a:r>
            <a:rPr lang="uk-UA" smtClean="0"/>
            <a:t>досягнення максимально можливого високого споживання;</a:t>
          </a:r>
          <a:endParaRPr lang="ru-RU"/>
        </a:p>
      </dgm:t>
    </dgm:pt>
    <dgm:pt modelId="{C007759D-95AC-46A4-BFA1-10E4DC6C4B36}" type="parTrans" cxnId="{F3A03889-BB81-4BAE-9366-8178DCD966DB}">
      <dgm:prSet/>
      <dgm:spPr/>
      <dgm:t>
        <a:bodyPr/>
        <a:lstStyle/>
        <a:p>
          <a:endParaRPr lang="ru-RU"/>
        </a:p>
      </dgm:t>
    </dgm:pt>
    <dgm:pt modelId="{D0DFFFD9-FAA3-439E-9789-7474099730B9}" type="sibTrans" cxnId="{F3A03889-BB81-4BAE-9366-8178DCD966DB}">
      <dgm:prSet/>
      <dgm:spPr/>
      <dgm:t>
        <a:bodyPr/>
        <a:lstStyle/>
        <a:p>
          <a:endParaRPr lang="ru-RU"/>
        </a:p>
      </dgm:t>
    </dgm:pt>
    <dgm:pt modelId="{A9EC1A95-8887-40E0-A941-A4E670DC63AE}">
      <dgm:prSet/>
      <dgm:spPr/>
      <dgm:t>
        <a:bodyPr/>
        <a:lstStyle/>
        <a:p>
          <a:r>
            <a:rPr lang="uk-UA" smtClean="0"/>
            <a:t>досягнення максимальної споживчої задоволеності;</a:t>
          </a:r>
          <a:endParaRPr lang="ru-RU"/>
        </a:p>
      </dgm:t>
    </dgm:pt>
    <dgm:pt modelId="{1328DFA3-618D-41F7-B817-5E85CE66B2F4}" type="parTrans" cxnId="{0681AC20-DB59-4536-ACA2-1948E771D0D6}">
      <dgm:prSet/>
      <dgm:spPr/>
      <dgm:t>
        <a:bodyPr/>
        <a:lstStyle/>
        <a:p>
          <a:endParaRPr lang="ru-RU"/>
        </a:p>
      </dgm:t>
    </dgm:pt>
    <dgm:pt modelId="{88F59CC2-C53C-4DB9-B14D-F430A9264729}" type="sibTrans" cxnId="{0681AC20-DB59-4536-ACA2-1948E771D0D6}">
      <dgm:prSet/>
      <dgm:spPr/>
      <dgm:t>
        <a:bodyPr/>
        <a:lstStyle/>
        <a:p>
          <a:endParaRPr lang="ru-RU"/>
        </a:p>
      </dgm:t>
    </dgm:pt>
    <dgm:pt modelId="{E7655103-C2B5-4676-87DC-E3BB5B380FE4}">
      <dgm:prSet/>
      <dgm:spPr/>
      <dgm:t>
        <a:bodyPr/>
        <a:lstStyle/>
        <a:p>
          <a:r>
            <a:rPr lang="uk-UA" smtClean="0"/>
            <a:t>надання максимально широкого вибору;</a:t>
          </a:r>
          <a:endParaRPr lang="ru-RU"/>
        </a:p>
      </dgm:t>
    </dgm:pt>
    <dgm:pt modelId="{862F100A-DE05-4A05-9660-CC295E8F6F27}" type="parTrans" cxnId="{5FF3E6A8-FDAF-4BF3-B942-BA98E4BD299D}">
      <dgm:prSet/>
      <dgm:spPr/>
      <dgm:t>
        <a:bodyPr/>
        <a:lstStyle/>
        <a:p>
          <a:endParaRPr lang="ru-RU"/>
        </a:p>
      </dgm:t>
    </dgm:pt>
    <dgm:pt modelId="{1AED6508-C803-4526-80DC-3E72D8516B62}" type="sibTrans" cxnId="{5FF3E6A8-FDAF-4BF3-B942-BA98E4BD299D}">
      <dgm:prSet/>
      <dgm:spPr/>
      <dgm:t>
        <a:bodyPr/>
        <a:lstStyle/>
        <a:p>
          <a:endParaRPr lang="ru-RU"/>
        </a:p>
      </dgm:t>
    </dgm:pt>
    <dgm:pt modelId="{E42486E4-9569-4A54-B3A9-4C508F7F612C}">
      <dgm:prSet/>
      <dgm:spPr/>
      <dgm:t>
        <a:bodyPr/>
        <a:lstStyle/>
        <a:p>
          <a:r>
            <a:rPr lang="uk-UA" dirty="0" smtClean="0"/>
            <a:t>максимальне підвищення рівня </a:t>
          </a:r>
          <a:endParaRPr lang="ru-RU" dirty="0"/>
        </a:p>
      </dgm:t>
    </dgm:pt>
    <dgm:pt modelId="{F72FF7A4-50EA-4F92-A0A1-B5150BADC242}" type="parTrans" cxnId="{2DAF0BDD-6BEE-4100-B0A3-A6346F2C7877}">
      <dgm:prSet/>
      <dgm:spPr/>
      <dgm:t>
        <a:bodyPr/>
        <a:lstStyle/>
        <a:p>
          <a:endParaRPr lang="ru-RU"/>
        </a:p>
      </dgm:t>
    </dgm:pt>
    <dgm:pt modelId="{4C20FECE-AA5A-476B-B222-AD1C96CF4794}" type="sibTrans" cxnId="{2DAF0BDD-6BEE-4100-B0A3-A6346F2C7877}">
      <dgm:prSet/>
      <dgm:spPr/>
      <dgm:t>
        <a:bodyPr/>
        <a:lstStyle/>
        <a:p>
          <a:endParaRPr lang="ru-RU"/>
        </a:p>
      </dgm:t>
    </dgm:pt>
    <dgm:pt modelId="{DDEBF369-FB7C-4CFB-AC1B-A01ED7E71C04}" type="pres">
      <dgm:prSet presAssocID="{973BADFB-F9D9-4D17-B1AA-02765CA63E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5BE1BD9-B2AA-499D-838F-E968C4650D92}" type="pres">
      <dgm:prSet presAssocID="{B1BB6569-E034-41BA-84B8-FC7D4B76C0B2}" presName="parentLin" presStyleCnt="0"/>
      <dgm:spPr/>
    </dgm:pt>
    <dgm:pt modelId="{EF3625F9-7EBF-4B94-A53A-150CD6BC0282}" type="pres">
      <dgm:prSet presAssocID="{B1BB6569-E034-41BA-84B8-FC7D4B76C0B2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4EDE349F-C567-4515-9DEF-05D8D49596B5}" type="pres">
      <dgm:prSet presAssocID="{B1BB6569-E034-41BA-84B8-FC7D4B76C0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C0DD0-C6A3-450F-B415-3E5D4E0F2F42}" type="pres">
      <dgm:prSet presAssocID="{B1BB6569-E034-41BA-84B8-FC7D4B76C0B2}" presName="negativeSpace" presStyleCnt="0"/>
      <dgm:spPr/>
    </dgm:pt>
    <dgm:pt modelId="{4F1E0B0A-D7CC-40E4-8915-C0B69AB00BFD}" type="pres">
      <dgm:prSet presAssocID="{B1BB6569-E034-41BA-84B8-FC7D4B76C0B2}" presName="childText" presStyleLbl="conFgAcc1" presStyleIdx="0" presStyleCnt="4">
        <dgm:presLayoutVars>
          <dgm:bulletEnabled val="1"/>
        </dgm:presLayoutVars>
      </dgm:prSet>
      <dgm:spPr/>
    </dgm:pt>
    <dgm:pt modelId="{C77A5F03-C10E-4125-9026-555E2683961C}" type="pres">
      <dgm:prSet presAssocID="{D0DFFFD9-FAA3-439E-9789-7474099730B9}" presName="spaceBetweenRectangles" presStyleCnt="0"/>
      <dgm:spPr/>
    </dgm:pt>
    <dgm:pt modelId="{F0175EBE-02BB-4DFA-A38A-9CCA393BE677}" type="pres">
      <dgm:prSet presAssocID="{A9EC1A95-8887-40E0-A941-A4E670DC63AE}" presName="parentLin" presStyleCnt="0"/>
      <dgm:spPr/>
    </dgm:pt>
    <dgm:pt modelId="{09D13653-62EA-4E0B-B950-B3E6012F52ED}" type="pres">
      <dgm:prSet presAssocID="{A9EC1A95-8887-40E0-A941-A4E670DC63AE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712E2D39-D990-40D7-B51C-BF2C8570359F}" type="pres">
      <dgm:prSet presAssocID="{A9EC1A95-8887-40E0-A941-A4E670DC63A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15AD98-A87E-47BA-8379-BCBE091197DB}" type="pres">
      <dgm:prSet presAssocID="{A9EC1A95-8887-40E0-A941-A4E670DC63AE}" presName="negativeSpace" presStyleCnt="0"/>
      <dgm:spPr/>
    </dgm:pt>
    <dgm:pt modelId="{D7200B3C-6704-4FCD-9BF7-8BF75335F219}" type="pres">
      <dgm:prSet presAssocID="{A9EC1A95-8887-40E0-A941-A4E670DC63AE}" presName="childText" presStyleLbl="conFgAcc1" presStyleIdx="1" presStyleCnt="4">
        <dgm:presLayoutVars>
          <dgm:bulletEnabled val="1"/>
        </dgm:presLayoutVars>
      </dgm:prSet>
      <dgm:spPr/>
    </dgm:pt>
    <dgm:pt modelId="{7F55CEB9-D392-4504-9AA0-0AF46ED57056}" type="pres">
      <dgm:prSet presAssocID="{88F59CC2-C53C-4DB9-B14D-F430A9264729}" presName="spaceBetweenRectangles" presStyleCnt="0"/>
      <dgm:spPr/>
    </dgm:pt>
    <dgm:pt modelId="{BB692ABB-4F44-4DF5-A621-53452C157166}" type="pres">
      <dgm:prSet presAssocID="{E7655103-C2B5-4676-87DC-E3BB5B380FE4}" presName="parentLin" presStyleCnt="0"/>
      <dgm:spPr/>
    </dgm:pt>
    <dgm:pt modelId="{16199137-C4A3-4BE9-B175-7AECABFC1636}" type="pres">
      <dgm:prSet presAssocID="{E7655103-C2B5-4676-87DC-E3BB5B380FE4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E77141AD-B058-4115-A4EC-9A8A572E24A3}" type="pres">
      <dgm:prSet presAssocID="{E7655103-C2B5-4676-87DC-E3BB5B380F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5C344A-1B1A-43BD-831A-B99E342D5A43}" type="pres">
      <dgm:prSet presAssocID="{E7655103-C2B5-4676-87DC-E3BB5B380FE4}" presName="negativeSpace" presStyleCnt="0"/>
      <dgm:spPr/>
    </dgm:pt>
    <dgm:pt modelId="{E89236A4-6F48-45D8-9A72-5F0F6A62B21C}" type="pres">
      <dgm:prSet presAssocID="{E7655103-C2B5-4676-87DC-E3BB5B380FE4}" presName="childText" presStyleLbl="conFgAcc1" presStyleIdx="2" presStyleCnt="4">
        <dgm:presLayoutVars>
          <dgm:bulletEnabled val="1"/>
        </dgm:presLayoutVars>
      </dgm:prSet>
      <dgm:spPr/>
    </dgm:pt>
    <dgm:pt modelId="{D1379DE7-7ACC-4300-99ED-79CCDD594770}" type="pres">
      <dgm:prSet presAssocID="{1AED6508-C803-4526-80DC-3E72D8516B62}" presName="spaceBetweenRectangles" presStyleCnt="0"/>
      <dgm:spPr/>
    </dgm:pt>
    <dgm:pt modelId="{7E7BEBE1-8B55-4DE7-919D-37AB5A344CE0}" type="pres">
      <dgm:prSet presAssocID="{E42486E4-9569-4A54-B3A9-4C508F7F612C}" presName="parentLin" presStyleCnt="0"/>
      <dgm:spPr/>
    </dgm:pt>
    <dgm:pt modelId="{EFB95211-7F75-4314-B82A-9C65DBF314C6}" type="pres">
      <dgm:prSet presAssocID="{E42486E4-9569-4A54-B3A9-4C508F7F612C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2724BCC4-E4B4-4A24-9DE9-6A83C2C26BE3}" type="pres">
      <dgm:prSet presAssocID="{E42486E4-9569-4A54-B3A9-4C508F7F61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1ABC4-5E14-468E-904A-4085B95E4F12}" type="pres">
      <dgm:prSet presAssocID="{E42486E4-9569-4A54-B3A9-4C508F7F612C}" presName="negativeSpace" presStyleCnt="0"/>
      <dgm:spPr/>
    </dgm:pt>
    <dgm:pt modelId="{472B21E9-DBEC-4D41-BEE1-A08A0DE9C336}" type="pres">
      <dgm:prSet presAssocID="{E42486E4-9569-4A54-B3A9-4C508F7F612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A1B22E-1333-4628-8A4E-5F141E1F1273}" type="presOf" srcId="{B1BB6569-E034-41BA-84B8-FC7D4B76C0B2}" destId="{4EDE349F-C567-4515-9DEF-05D8D49596B5}" srcOrd="1" destOrd="0" presId="urn:microsoft.com/office/officeart/2005/8/layout/list1"/>
    <dgm:cxn modelId="{06559057-B5B8-4F5D-BD95-F6F86178BCCE}" type="presOf" srcId="{E7655103-C2B5-4676-87DC-E3BB5B380FE4}" destId="{E77141AD-B058-4115-A4EC-9A8A572E24A3}" srcOrd="1" destOrd="0" presId="urn:microsoft.com/office/officeart/2005/8/layout/list1"/>
    <dgm:cxn modelId="{5FF3E6A8-FDAF-4BF3-B942-BA98E4BD299D}" srcId="{973BADFB-F9D9-4D17-B1AA-02765CA63E12}" destId="{E7655103-C2B5-4676-87DC-E3BB5B380FE4}" srcOrd="2" destOrd="0" parTransId="{862F100A-DE05-4A05-9660-CC295E8F6F27}" sibTransId="{1AED6508-C803-4526-80DC-3E72D8516B62}"/>
    <dgm:cxn modelId="{F3A03889-BB81-4BAE-9366-8178DCD966DB}" srcId="{973BADFB-F9D9-4D17-B1AA-02765CA63E12}" destId="{B1BB6569-E034-41BA-84B8-FC7D4B76C0B2}" srcOrd="0" destOrd="0" parTransId="{C007759D-95AC-46A4-BFA1-10E4DC6C4B36}" sibTransId="{D0DFFFD9-FAA3-439E-9789-7474099730B9}"/>
    <dgm:cxn modelId="{F4466C5F-E46C-47EE-86F9-C3A2E5A822EA}" type="presOf" srcId="{973BADFB-F9D9-4D17-B1AA-02765CA63E12}" destId="{DDEBF369-FB7C-4CFB-AC1B-A01ED7E71C04}" srcOrd="0" destOrd="0" presId="urn:microsoft.com/office/officeart/2005/8/layout/list1"/>
    <dgm:cxn modelId="{DDE20C02-C2CD-46A8-A56D-FDF467CF91E4}" type="presOf" srcId="{E7655103-C2B5-4676-87DC-E3BB5B380FE4}" destId="{16199137-C4A3-4BE9-B175-7AECABFC1636}" srcOrd="0" destOrd="0" presId="urn:microsoft.com/office/officeart/2005/8/layout/list1"/>
    <dgm:cxn modelId="{1258612F-31F3-49B5-B6E8-2975E7FD9910}" type="presOf" srcId="{A9EC1A95-8887-40E0-A941-A4E670DC63AE}" destId="{09D13653-62EA-4E0B-B950-B3E6012F52ED}" srcOrd="0" destOrd="0" presId="urn:microsoft.com/office/officeart/2005/8/layout/list1"/>
    <dgm:cxn modelId="{2DAF0BDD-6BEE-4100-B0A3-A6346F2C7877}" srcId="{973BADFB-F9D9-4D17-B1AA-02765CA63E12}" destId="{E42486E4-9569-4A54-B3A9-4C508F7F612C}" srcOrd="3" destOrd="0" parTransId="{F72FF7A4-50EA-4F92-A0A1-B5150BADC242}" sibTransId="{4C20FECE-AA5A-476B-B222-AD1C96CF4794}"/>
    <dgm:cxn modelId="{60490EB8-20E2-4997-BB74-B5080DEEE3FA}" type="presOf" srcId="{E42486E4-9569-4A54-B3A9-4C508F7F612C}" destId="{2724BCC4-E4B4-4A24-9DE9-6A83C2C26BE3}" srcOrd="1" destOrd="0" presId="urn:microsoft.com/office/officeart/2005/8/layout/list1"/>
    <dgm:cxn modelId="{FA8FB968-DD0B-4C72-AB0B-A954B632248F}" type="presOf" srcId="{E42486E4-9569-4A54-B3A9-4C508F7F612C}" destId="{EFB95211-7F75-4314-B82A-9C65DBF314C6}" srcOrd="0" destOrd="0" presId="urn:microsoft.com/office/officeart/2005/8/layout/list1"/>
    <dgm:cxn modelId="{0681AC20-DB59-4536-ACA2-1948E771D0D6}" srcId="{973BADFB-F9D9-4D17-B1AA-02765CA63E12}" destId="{A9EC1A95-8887-40E0-A941-A4E670DC63AE}" srcOrd="1" destOrd="0" parTransId="{1328DFA3-618D-41F7-B817-5E85CE66B2F4}" sibTransId="{88F59CC2-C53C-4DB9-B14D-F430A9264729}"/>
    <dgm:cxn modelId="{273AFA09-05A1-4A63-B005-21F95827CB04}" type="presOf" srcId="{A9EC1A95-8887-40E0-A941-A4E670DC63AE}" destId="{712E2D39-D990-40D7-B51C-BF2C8570359F}" srcOrd="1" destOrd="0" presId="urn:microsoft.com/office/officeart/2005/8/layout/list1"/>
    <dgm:cxn modelId="{06B92B7C-8941-4394-8419-4A34B5A322B9}" type="presOf" srcId="{B1BB6569-E034-41BA-84B8-FC7D4B76C0B2}" destId="{EF3625F9-7EBF-4B94-A53A-150CD6BC0282}" srcOrd="0" destOrd="0" presId="urn:microsoft.com/office/officeart/2005/8/layout/list1"/>
    <dgm:cxn modelId="{4C3D4CFF-67D3-4B92-829D-EF26896349A2}" type="presParOf" srcId="{DDEBF369-FB7C-4CFB-AC1B-A01ED7E71C04}" destId="{25BE1BD9-B2AA-499D-838F-E968C4650D92}" srcOrd="0" destOrd="0" presId="urn:microsoft.com/office/officeart/2005/8/layout/list1"/>
    <dgm:cxn modelId="{5B20C14F-227E-4802-A76B-F6BD00F26021}" type="presParOf" srcId="{25BE1BD9-B2AA-499D-838F-E968C4650D92}" destId="{EF3625F9-7EBF-4B94-A53A-150CD6BC0282}" srcOrd="0" destOrd="0" presId="urn:microsoft.com/office/officeart/2005/8/layout/list1"/>
    <dgm:cxn modelId="{11080BB5-A62B-4751-B06B-76D8077167CE}" type="presParOf" srcId="{25BE1BD9-B2AA-499D-838F-E968C4650D92}" destId="{4EDE349F-C567-4515-9DEF-05D8D49596B5}" srcOrd="1" destOrd="0" presId="urn:microsoft.com/office/officeart/2005/8/layout/list1"/>
    <dgm:cxn modelId="{FADD76DB-3A43-496B-A894-CCB9627238FF}" type="presParOf" srcId="{DDEBF369-FB7C-4CFB-AC1B-A01ED7E71C04}" destId="{D58C0DD0-C6A3-450F-B415-3E5D4E0F2F42}" srcOrd="1" destOrd="0" presId="urn:microsoft.com/office/officeart/2005/8/layout/list1"/>
    <dgm:cxn modelId="{EF3F01E8-530E-40D0-93C9-4C3A82E3AD6E}" type="presParOf" srcId="{DDEBF369-FB7C-4CFB-AC1B-A01ED7E71C04}" destId="{4F1E0B0A-D7CC-40E4-8915-C0B69AB00BFD}" srcOrd="2" destOrd="0" presId="urn:microsoft.com/office/officeart/2005/8/layout/list1"/>
    <dgm:cxn modelId="{CB5A7583-D826-474E-92CA-7EC3F36AA39E}" type="presParOf" srcId="{DDEBF369-FB7C-4CFB-AC1B-A01ED7E71C04}" destId="{C77A5F03-C10E-4125-9026-555E2683961C}" srcOrd="3" destOrd="0" presId="urn:microsoft.com/office/officeart/2005/8/layout/list1"/>
    <dgm:cxn modelId="{180ECCD3-FEFA-47C2-966F-40A420D45AC3}" type="presParOf" srcId="{DDEBF369-FB7C-4CFB-AC1B-A01ED7E71C04}" destId="{F0175EBE-02BB-4DFA-A38A-9CCA393BE677}" srcOrd="4" destOrd="0" presId="urn:microsoft.com/office/officeart/2005/8/layout/list1"/>
    <dgm:cxn modelId="{5992A8E6-8C2B-4C7A-AEF2-799E3DD43FCF}" type="presParOf" srcId="{F0175EBE-02BB-4DFA-A38A-9CCA393BE677}" destId="{09D13653-62EA-4E0B-B950-B3E6012F52ED}" srcOrd="0" destOrd="0" presId="urn:microsoft.com/office/officeart/2005/8/layout/list1"/>
    <dgm:cxn modelId="{FA200852-7C28-4CC3-88D7-986AB81C6FA5}" type="presParOf" srcId="{F0175EBE-02BB-4DFA-A38A-9CCA393BE677}" destId="{712E2D39-D990-40D7-B51C-BF2C8570359F}" srcOrd="1" destOrd="0" presId="urn:microsoft.com/office/officeart/2005/8/layout/list1"/>
    <dgm:cxn modelId="{25008502-A3C6-4070-A0E9-0FAD6A19F9A8}" type="presParOf" srcId="{DDEBF369-FB7C-4CFB-AC1B-A01ED7E71C04}" destId="{3315AD98-A87E-47BA-8379-BCBE091197DB}" srcOrd="5" destOrd="0" presId="urn:microsoft.com/office/officeart/2005/8/layout/list1"/>
    <dgm:cxn modelId="{F453CD3C-B44B-4628-9A49-7DD70D3DB970}" type="presParOf" srcId="{DDEBF369-FB7C-4CFB-AC1B-A01ED7E71C04}" destId="{D7200B3C-6704-4FCD-9BF7-8BF75335F219}" srcOrd="6" destOrd="0" presId="urn:microsoft.com/office/officeart/2005/8/layout/list1"/>
    <dgm:cxn modelId="{B2BDBC3F-E54B-49A3-8B86-96F8B52DDEDF}" type="presParOf" srcId="{DDEBF369-FB7C-4CFB-AC1B-A01ED7E71C04}" destId="{7F55CEB9-D392-4504-9AA0-0AF46ED57056}" srcOrd="7" destOrd="0" presId="urn:microsoft.com/office/officeart/2005/8/layout/list1"/>
    <dgm:cxn modelId="{7FC916D1-5572-4D19-BB2D-F04E3A273F75}" type="presParOf" srcId="{DDEBF369-FB7C-4CFB-AC1B-A01ED7E71C04}" destId="{BB692ABB-4F44-4DF5-A621-53452C157166}" srcOrd="8" destOrd="0" presId="urn:microsoft.com/office/officeart/2005/8/layout/list1"/>
    <dgm:cxn modelId="{A2247CC3-355E-4BE0-8E0E-14E6DB1841C0}" type="presParOf" srcId="{BB692ABB-4F44-4DF5-A621-53452C157166}" destId="{16199137-C4A3-4BE9-B175-7AECABFC1636}" srcOrd="0" destOrd="0" presId="urn:microsoft.com/office/officeart/2005/8/layout/list1"/>
    <dgm:cxn modelId="{84706E3E-75FB-4002-8F59-0EC44FB97870}" type="presParOf" srcId="{BB692ABB-4F44-4DF5-A621-53452C157166}" destId="{E77141AD-B058-4115-A4EC-9A8A572E24A3}" srcOrd="1" destOrd="0" presId="urn:microsoft.com/office/officeart/2005/8/layout/list1"/>
    <dgm:cxn modelId="{8C72B348-6341-48E8-810D-DA6C6CD6218E}" type="presParOf" srcId="{DDEBF369-FB7C-4CFB-AC1B-A01ED7E71C04}" destId="{AF5C344A-1B1A-43BD-831A-B99E342D5A43}" srcOrd="9" destOrd="0" presId="urn:microsoft.com/office/officeart/2005/8/layout/list1"/>
    <dgm:cxn modelId="{7BE0391F-2789-4548-9B61-DBAB6400C2EA}" type="presParOf" srcId="{DDEBF369-FB7C-4CFB-AC1B-A01ED7E71C04}" destId="{E89236A4-6F48-45D8-9A72-5F0F6A62B21C}" srcOrd="10" destOrd="0" presId="urn:microsoft.com/office/officeart/2005/8/layout/list1"/>
    <dgm:cxn modelId="{A9DA4871-88A1-4586-B93D-C3A6ED04BC62}" type="presParOf" srcId="{DDEBF369-FB7C-4CFB-AC1B-A01ED7E71C04}" destId="{D1379DE7-7ACC-4300-99ED-79CCDD594770}" srcOrd="11" destOrd="0" presId="urn:microsoft.com/office/officeart/2005/8/layout/list1"/>
    <dgm:cxn modelId="{05F76FF0-FBF4-4C15-96C9-CF56DB23AC07}" type="presParOf" srcId="{DDEBF369-FB7C-4CFB-AC1B-A01ED7E71C04}" destId="{7E7BEBE1-8B55-4DE7-919D-37AB5A344CE0}" srcOrd="12" destOrd="0" presId="urn:microsoft.com/office/officeart/2005/8/layout/list1"/>
    <dgm:cxn modelId="{718E45C2-AD5A-40F7-A065-4B8C73610490}" type="presParOf" srcId="{7E7BEBE1-8B55-4DE7-919D-37AB5A344CE0}" destId="{EFB95211-7F75-4314-B82A-9C65DBF314C6}" srcOrd="0" destOrd="0" presId="urn:microsoft.com/office/officeart/2005/8/layout/list1"/>
    <dgm:cxn modelId="{2EAA53B6-BAB0-4640-98BF-A92E03C49496}" type="presParOf" srcId="{7E7BEBE1-8B55-4DE7-919D-37AB5A344CE0}" destId="{2724BCC4-E4B4-4A24-9DE9-6A83C2C26BE3}" srcOrd="1" destOrd="0" presId="urn:microsoft.com/office/officeart/2005/8/layout/list1"/>
    <dgm:cxn modelId="{AF2F43A9-3871-440E-9FC1-960B5A110806}" type="presParOf" srcId="{DDEBF369-FB7C-4CFB-AC1B-A01ED7E71C04}" destId="{9A71ABC4-5E14-468E-904A-4085B95E4F12}" srcOrd="13" destOrd="0" presId="urn:microsoft.com/office/officeart/2005/8/layout/list1"/>
    <dgm:cxn modelId="{B5D133BF-F37D-49DA-B5CF-6A87DB6AA0B7}" type="presParOf" srcId="{DDEBF369-FB7C-4CFB-AC1B-A01ED7E71C04}" destId="{472B21E9-DBEC-4D41-BEE1-A08A0DE9C3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4C4FB-C932-42F2-80B6-485956F7F746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AC00F3D-4775-4284-84F9-75EC01AB362A}">
      <dgm:prSet phldrT="[Текст]" custT="1"/>
      <dgm:spPr/>
      <dgm:t>
        <a:bodyPr/>
        <a:lstStyle/>
        <a:p>
          <a:r>
            <a:rPr lang="uk-UA" sz="1500" b="1" i="1" dirty="0" smtClean="0"/>
            <a:t>Нужда </a:t>
          </a:r>
          <a:r>
            <a:rPr lang="uk-UA" sz="1500" dirty="0" smtClean="0"/>
            <a:t>–</a:t>
          </a:r>
          <a:r>
            <a:rPr lang="uk-UA" sz="1500" b="1" i="1" dirty="0" smtClean="0"/>
            <a:t> </a:t>
          </a:r>
          <a:r>
            <a:rPr lang="uk-UA" sz="1500" dirty="0" smtClean="0"/>
            <a:t>відчуття людиною браку чогось;</a:t>
          </a:r>
          <a:r>
            <a:rPr lang="uk-UA" sz="1500" b="1" i="1" dirty="0" smtClean="0"/>
            <a:t> </a:t>
          </a:r>
          <a:r>
            <a:rPr lang="uk-UA" sz="1500" dirty="0" smtClean="0"/>
            <a:t>нужда немає предметної</a:t>
          </a:r>
          <a:r>
            <a:rPr lang="uk-UA" sz="1500" b="1" i="1" dirty="0" smtClean="0"/>
            <a:t> </a:t>
          </a:r>
          <a:r>
            <a:rPr lang="uk-UA" sz="1500" dirty="0" smtClean="0"/>
            <a:t>форми. Наприклад, відчуття людиною почуття голоду, спраги, холоду тощо.</a:t>
          </a:r>
          <a:endParaRPr lang="ru-RU" sz="1500" dirty="0"/>
        </a:p>
      </dgm:t>
    </dgm:pt>
    <dgm:pt modelId="{E246FD3E-8A9F-45A1-9B82-1F78FCF92FC9}" type="parTrans" cxnId="{5EFD0F38-565A-4E8A-ABB3-660D72B8A547}">
      <dgm:prSet/>
      <dgm:spPr/>
      <dgm:t>
        <a:bodyPr/>
        <a:lstStyle/>
        <a:p>
          <a:endParaRPr lang="ru-RU"/>
        </a:p>
      </dgm:t>
    </dgm:pt>
    <dgm:pt modelId="{EFA130B7-F617-410C-846C-2F515A9D4A4D}" type="sibTrans" cxnId="{5EFD0F38-565A-4E8A-ABB3-660D72B8A547}">
      <dgm:prSet/>
      <dgm:spPr/>
      <dgm:t>
        <a:bodyPr/>
        <a:lstStyle/>
        <a:p>
          <a:endParaRPr lang="ru-RU"/>
        </a:p>
      </dgm:t>
    </dgm:pt>
    <dgm:pt modelId="{4B03B912-217E-48BF-84C1-FE3F37F96CDB}">
      <dgm:prSet custT="1"/>
      <dgm:spPr/>
      <dgm:t>
        <a:bodyPr/>
        <a:lstStyle/>
        <a:p>
          <a:r>
            <a:rPr lang="uk-UA" sz="1500" b="1" i="1" smtClean="0"/>
            <a:t>Потреба </a:t>
          </a:r>
          <a:r>
            <a:rPr lang="uk-UA" sz="1500" smtClean="0"/>
            <a:t>–</a:t>
          </a:r>
          <a:r>
            <a:rPr lang="uk-UA" sz="1500" b="1" i="1" smtClean="0"/>
            <a:t> </a:t>
          </a:r>
          <a:r>
            <a:rPr lang="uk-UA" sz="1500" smtClean="0"/>
            <a:t>це нужда,</a:t>
          </a:r>
          <a:r>
            <a:rPr lang="uk-UA" sz="1500" b="1" i="1" smtClean="0"/>
            <a:t> </a:t>
          </a:r>
          <a:r>
            <a:rPr lang="uk-UA" sz="1500" smtClean="0"/>
            <a:t>яка прийняла специфічну форму відповідно до</a:t>
          </a:r>
          <a:r>
            <a:rPr lang="uk-UA" sz="1500" b="1" i="1" smtClean="0"/>
            <a:t> </a:t>
          </a:r>
          <a:r>
            <a:rPr lang="uk-UA" sz="1500" smtClean="0"/>
            <a:t>культурного рівня та особистості індивідууму.</a:t>
          </a:r>
          <a:endParaRPr lang="ru-RU" sz="1500" dirty="0"/>
        </a:p>
      </dgm:t>
    </dgm:pt>
    <dgm:pt modelId="{50432822-891E-45AE-942E-B77CBB59B4AF}" type="parTrans" cxnId="{F67D68DB-341E-459F-94B2-F9DC98C83513}">
      <dgm:prSet/>
      <dgm:spPr/>
      <dgm:t>
        <a:bodyPr/>
        <a:lstStyle/>
        <a:p>
          <a:endParaRPr lang="ru-RU"/>
        </a:p>
      </dgm:t>
    </dgm:pt>
    <dgm:pt modelId="{A55443EE-1E5E-4F45-91A2-A3F1F63018A6}" type="sibTrans" cxnId="{F67D68DB-341E-459F-94B2-F9DC98C83513}">
      <dgm:prSet/>
      <dgm:spPr/>
      <dgm:t>
        <a:bodyPr/>
        <a:lstStyle/>
        <a:p>
          <a:endParaRPr lang="ru-RU"/>
        </a:p>
      </dgm:t>
    </dgm:pt>
    <dgm:pt modelId="{73EB56BF-3801-4B28-AF3D-D8C27CF095B6}">
      <dgm:prSet custT="1"/>
      <dgm:spPr/>
      <dgm:t>
        <a:bodyPr/>
        <a:lstStyle/>
        <a:p>
          <a:r>
            <a:rPr lang="uk-UA" sz="1500" b="1" i="1" smtClean="0"/>
            <a:t>Попит </a:t>
          </a:r>
          <a:r>
            <a:rPr lang="uk-UA" sz="1500" smtClean="0"/>
            <a:t>–</a:t>
          </a:r>
          <a:r>
            <a:rPr lang="uk-UA" sz="1500" b="1" i="1" smtClean="0"/>
            <a:t> </a:t>
          </a:r>
          <a:r>
            <a:rPr lang="uk-UA" sz="1500" smtClean="0"/>
            <a:t>це платоспроможна потреба,</a:t>
          </a:r>
          <a:r>
            <a:rPr lang="uk-UA" sz="1500" b="1" i="1" smtClean="0"/>
            <a:t> </a:t>
          </a:r>
          <a:r>
            <a:rPr lang="uk-UA" sz="1500" smtClean="0"/>
            <a:t>забезпечена купівельною</a:t>
          </a:r>
          <a:r>
            <a:rPr lang="uk-UA" sz="1500" b="1" i="1" smtClean="0"/>
            <a:t> </a:t>
          </a:r>
          <a:r>
            <a:rPr lang="uk-UA" sz="1500" smtClean="0"/>
            <a:t>спроможністю (грошовими коштами).</a:t>
          </a:r>
          <a:endParaRPr lang="ru-RU" sz="1500" dirty="0"/>
        </a:p>
      </dgm:t>
    </dgm:pt>
    <dgm:pt modelId="{533BAD42-B935-42DB-B43C-DB01CF48021D}" type="parTrans" cxnId="{B7D12716-1934-4D76-902F-F45C996A17A1}">
      <dgm:prSet/>
      <dgm:spPr/>
      <dgm:t>
        <a:bodyPr/>
        <a:lstStyle/>
        <a:p>
          <a:endParaRPr lang="ru-RU"/>
        </a:p>
      </dgm:t>
    </dgm:pt>
    <dgm:pt modelId="{F5F73E64-4620-46A4-A91E-647D8F65D573}" type="sibTrans" cxnId="{B7D12716-1934-4D76-902F-F45C996A17A1}">
      <dgm:prSet/>
      <dgm:spPr/>
      <dgm:t>
        <a:bodyPr/>
        <a:lstStyle/>
        <a:p>
          <a:endParaRPr lang="ru-RU"/>
        </a:p>
      </dgm:t>
    </dgm:pt>
    <dgm:pt modelId="{37C7DD85-716B-4550-B912-666EB33DC97D}">
      <dgm:prSet custT="1"/>
      <dgm:spPr/>
      <dgm:t>
        <a:bodyPr/>
        <a:lstStyle/>
        <a:p>
          <a:r>
            <a:rPr lang="uk-UA" sz="1500" b="1" i="1" dirty="0" smtClean="0"/>
            <a:t>Товар </a:t>
          </a:r>
          <a:r>
            <a:rPr lang="uk-UA" sz="1500" dirty="0" smtClean="0"/>
            <a:t>–</a:t>
          </a:r>
          <a:r>
            <a:rPr lang="uk-UA" sz="1500" b="1" i="1" dirty="0" smtClean="0"/>
            <a:t> </a:t>
          </a:r>
          <a:r>
            <a:rPr lang="uk-UA" sz="1500" dirty="0" smtClean="0"/>
            <a:t>це продукт людської праці,</a:t>
          </a:r>
          <a:r>
            <a:rPr lang="uk-UA" sz="1500" b="1" i="1" dirty="0" smtClean="0"/>
            <a:t> </a:t>
          </a:r>
          <a:r>
            <a:rPr lang="uk-UA" sz="1500" dirty="0" smtClean="0"/>
            <a:t>виготовлений для обміну,</a:t>
          </a:r>
          <a:r>
            <a:rPr lang="uk-UA" sz="1500" b="1" i="1" dirty="0" smtClean="0"/>
            <a:t> </a:t>
          </a:r>
          <a:r>
            <a:rPr lang="uk-UA" sz="1500" dirty="0" smtClean="0"/>
            <a:t>який</a:t>
          </a:r>
          <a:r>
            <a:rPr lang="uk-UA" sz="1500" b="1" i="1" dirty="0" smtClean="0"/>
            <a:t> </a:t>
          </a:r>
          <a:r>
            <a:rPr lang="uk-UA" sz="1500" dirty="0" smtClean="0"/>
            <a:t>здатен задовольнити потребу споживача.</a:t>
          </a:r>
          <a:endParaRPr lang="ru-RU" sz="1500" dirty="0"/>
        </a:p>
      </dgm:t>
    </dgm:pt>
    <dgm:pt modelId="{A9B50033-23C3-408F-9750-21841BC27790}" type="parTrans" cxnId="{73C4D13D-B842-43EF-8840-3049AABE82EC}">
      <dgm:prSet/>
      <dgm:spPr/>
      <dgm:t>
        <a:bodyPr/>
        <a:lstStyle/>
        <a:p>
          <a:endParaRPr lang="ru-RU"/>
        </a:p>
      </dgm:t>
    </dgm:pt>
    <dgm:pt modelId="{B5823310-8869-4EC8-8ED3-F11C16ECA702}" type="sibTrans" cxnId="{73C4D13D-B842-43EF-8840-3049AABE82EC}">
      <dgm:prSet/>
      <dgm:spPr/>
      <dgm:t>
        <a:bodyPr/>
        <a:lstStyle/>
        <a:p>
          <a:endParaRPr lang="ru-RU"/>
        </a:p>
      </dgm:t>
    </dgm:pt>
    <dgm:pt modelId="{945F29F2-207A-44F4-AA6B-0FE6963CBCF2}">
      <dgm:prSet custT="1"/>
      <dgm:spPr/>
      <dgm:t>
        <a:bodyPr/>
        <a:lstStyle/>
        <a:p>
          <a:r>
            <a:rPr lang="uk-UA" sz="1500" b="1" i="1" smtClean="0"/>
            <a:t>Обмін </a:t>
          </a:r>
          <a:r>
            <a:rPr lang="uk-UA" sz="1500" smtClean="0"/>
            <a:t>–</a:t>
          </a:r>
          <a:r>
            <a:rPr lang="uk-UA" sz="1500" b="1" i="1" smtClean="0"/>
            <a:t> </a:t>
          </a:r>
          <a:r>
            <a:rPr lang="uk-UA" sz="1500" smtClean="0"/>
            <a:t>процес отримання однією стороною від другої товару,</a:t>
          </a:r>
          <a:r>
            <a:rPr lang="uk-UA" sz="1500" b="1" i="1" smtClean="0"/>
            <a:t> </a:t>
          </a:r>
          <a:r>
            <a:rPr lang="uk-UA" sz="1500" smtClean="0"/>
            <a:t>послуги</a:t>
          </a:r>
          <a:r>
            <a:rPr lang="uk-UA" sz="1500" b="1" i="1" smtClean="0"/>
            <a:t> </a:t>
          </a:r>
          <a:r>
            <a:rPr lang="uk-UA" sz="1500" smtClean="0"/>
            <a:t>із зустрічною пропозицією, яка б задовольняла іншу сторону.</a:t>
          </a:r>
          <a:endParaRPr lang="ru-RU" sz="1500" dirty="0"/>
        </a:p>
      </dgm:t>
    </dgm:pt>
    <dgm:pt modelId="{9B35758E-2BD3-44AA-81B9-3DE1448A6C9B}" type="parTrans" cxnId="{E6E04CD4-B816-4D53-BBE5-FF7C4C59623D}">
      <dgm:prSet/>
      <dgm:spPr/>
      <dgm:t>
        <a:bodyPr/>
        <a:lstStyle/>
        <a:p>
          <a:endParaRPr lang="ru-RU"/>
        </a:p>
      </dgm:t>
    </dgm:pt>
    <dgm:pt modelId="{1789C0E1-23C9-4E4F-9DAA-35FE66E3B452}" type="sibTrans" cxnId="{E6E04CD4-B816-4D53-BBE5-FF7C4C59623D}">
      <dgm:prSet/>
      <dgm:spPr/>
      <dgm:t>
        <a:bodyPr/>
        <a:lstStyle/>
        <a:p>
          <a:endParaRPr lang="ru-RU"/>
        </a:p>
      </dgm:t>
    </dgm:pt>
    <dgm:pt modelId="{AE35F074-12C3-45E5-958F-148BF5FEB623}">
      <dgm:prSet custT="1"/>
      <dgm:spPr/>
      <dgm:t>
        <a:bodyPr/>
        <a:lstStyle/>
        <a:p>
          <a:r>
            <a:rPr lang="uk-UA" sz="1500" b="1" i="1" smtClean="0"/>
            <a:t>Угода </a:t>
          </a:r>
          <a:r>
            <a:rPr lang="uk-UA" sz="1500" smtClean="0"/>
            <a:t>–</a:t>
          </a:r>
          <a:r>
            <a:rPr lang="uk-UA" sz="1500" b="1" i="1" smtClean="0"/>
            <a:t> </a:t>
          </a:r>
          <a:r>
            <a:rPr lang="uk-UA" sz="1500" smtClean="0"/>
            <a:t>це комерційний обмін товарами,</a:t>
          </a:r>
          <a:r>
            <a:rPr lang="uk-UA" sz="1500" b="1" i="1" smtClean="0"/>
            <a:t> </a:t>
          </a:r>
          <a:r>
            <a:rPr lang="uk-UA" sz="1500" smtClean="0"/>
            <a:t>послугами,</a:t>
          </a:r>
          <a:r>
            <a:rPr lang="uk-UA" sz="1500" b="1" i="1" smtClean="0"/>
            <a:t> </a:t>
          </a:r>
          <a:r>
            <a:rPr lang="uk-UA" sz="1500" smtClean="0"/>
            <a:t>ідеями між</a:t>
          </a:r>
          <a:r>
            <a:rPr lang="uk-UA" sz="1500" b="1" i="1" smtClean="0"/>
            <a:t> </a:t>
          </a:r>
          <a:r>
            <a:rPr lang="uk-UA" sz="1500" smtClean="0"/>
            <a:t>фізичними або юридичними особами.</a:t>
          </a:r>
          <a:endParaRPr lang="ru-RU" sz="1500" dirty="0"/>
        </a:p>
      </dgm:t>
    </dgm:pt>
    <dgm:pt modelId="{EC762376-7491-4BE8-AD13-48611521371F}" type="parTrans" cxnId="{C3FECC37-A99D-465E-B478-97B32AC9A7E0}">
      <dgm:prSet/>
      <dgm:spPr/>
      <dgm:t>
        <a:bodyPr/>
        <a:lstStyle/>
        <a:p>
          <a:endParaRPr lang="ru-RU"/>
        </a:p>
      </dgm:t>
    </dgm:pt>
    <dgm:pt modelId="{E7FB4E88-6373-4C51-9382-F9BF6083E731}" type="sibTrans" cxnId="{C3FECC37-A99D-465E-B478-97B32AC9A7E0}">
      <dgm:prSet/>
      <dgm:spPr/>
      <dgm:t>
        <a:bodyPr/>
        <a:lstStyle/>
        <a:p>
          <a:endParaRPr lang="ru-RU"/>
        </a:p>
      </dgm:t>
    </dgm:pt>
    <dgm:pt modelId="{F28B3605-5EC0-4EAC-A8E3-25C8179FE439}" type="pres">
      <dgm:prSet presAssocID="{8554C4FB-C932-42F2-80B6-485956F7F74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E9B499A4-2A3E-4D4A-B7D1-9C8EAFF4D0CC}" type="pres">
      <dgm:prSet presAssocID="{3AC00F3D-4775-4284-84F9-75EC01AB362A}" presName="parenttextcomposite" presStyleCnt="0"/>
      <dgm:spPr/>
    </dgm:pt>
    <dgm:pt modelId="{446247BB-B605-434F-923A-F3C49F22BAC9}" type="pres">
      <dgm:prSet presAssocID="{3AC00F3D-4775-4284-84F9-75EC01AB362A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293C7-C3CE-4AF3-919E-FA35C92F8798}" type="pres">
      <dgm:prSet presAssocID="{3AC00F3D-4775-4284-84F9-75EC01AB362A}" presName="parallelogramComposite" presStyleCnt="0"/>
      <dgm:spPr/>
    </dgm:pt>
    <dgm:pt modelId="{0FCF6354-BA6D-45AF-9C49-B9CDFE8EBBE8}" type="pres">
      <dgm:prSet presAssocID="{3AC00F3D-4775-4284-84F9-75EC01AB362A}" presName="parallelogram1" presStyleLbl="alignNode1" presStyleIdx="0" presStyleCnt="42"/>
      <dgm:spPr/>
    </dgm:pt>
    <dgm:pt modelId="{F7DC0897-92EE-4E15-BF88-40D17BC155E8}" type="pres">
      <dgm:prSet presAssocID="{3AC00F3D-4775-4284-84F9-75EC01AB362A}" presName="parallelogram2" presStyleLbl="alignNode1" presStyleIdx="1" presStyleCnt="42"/>
      <dgm:spPr/>
    </dgm:pt>
    <dgm:pt modelId="{7FF4D303-3FF7-4B22-89AC-AAC3E2302304}" type="pres">
      <dgm:prSet presAssocID="{3AC00F3D-4775-4284-84F9-75EC01AB362A}" presName="parallelogram3" presStyleLbl="alignNode1" presStyleIdx="2" presStyleCnt="42"/>
      <dgm:spPr/>
    </dgm:pt>
    <dgm:pt modelId="{F8E6A2BE-B226-4319-954F-1EF296F9D508}" type="pres">
      <dgm:prSet presAssocID="{3AC00F3D-4775-4284-84F9-75EC01AB362A}" presName="parallelogram4" presStyleLbl="alignNode1" presStyleIdx="3" presStyleCnt="42"/>
      <dgm:spPr/>
    </dgm:pt>
    <dgm:pt modelId="{910D6D60-EC60-4B46-8C45-A9A890EF41D9}" type="pres">
      <dgm:prSet presAssocID="{3AC00F3D-4775-4284-84F9-75EC01AB362A}" presName="parallelogram5" presStyleLbl="alignNode1" presStyleIdx="4" presStyleCnt="42"/>
      <dgm:spPr/>
    </dgm:pt>
    <dgm:pt modelId="{F676ED3A-8E4C-4CDF-88D4-A2A776D39CC5}" type="pres">
      <dgm:prSet presAssocID="{3AC00F3D-4775-4284-84F9-75EC01AB362A}" presName="parallelogram6" presStyleLbl="alignNode1" presStyleIdx="5" presStyleCnt="42"/>
      <dgm:spPr/>
    </dgm:pt>
    <dgm:pt modelId="{E7041785-5222-4B08-924D-9D638F631918}" type="pres">
      <dgm:prSet presAssocID="{3AC00F3D-4775-4284-84F9-75EC01AB362A}" presName="parallelogram7" presStyleLbl="alignNode1" presStyleIdx="6" presStyleCnt="42"/>
      <dgm:spPr/>
    </dgm:pt>
    <dgm:pt modelId="{3AF8CA12-04DE-4336-8A72-F410F59A4869}" type="pres">
      <dgm:prSet presAssocID="{EFA130B7-F617-410C-846C-2F515A9D4A4D}" presName="sibTrans" presStyleCnt="0"/>
      <dgm:spPr/>
    </dgm:pt>
    <dgm:pt modelId="{57BF25E4-8042-431D-B3B5-B42425EA2230}" type="pres">
      <dgm:prSet presAssocID="{4B03B912-217E-48BF-84C1-FE3F37F96CDB}" presName="parenttextcomposite" presStyleCnt="0"/>
      <dgm:spPr/>
    </dgm:pt>
    <dgm:pt modelId="{A1573790-4B6C-46D9-B604-491250E6C5C6}" type="pres">
      <dgm:prSet presAssocID="{4B03B912-217E-48BF-84C1-FE3F37F96CDB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941621-0466-4923-A638-00B133A5AC84}" type="pres">
      <dgm:prSet presAssocID="{4B03B912-217E-48BF-84C1-FE3F37F96CDB}" presName="parallelogramComposite" presStyleCnt="0"/>
      <dgm:spPr/>
    </dgm:pt>
    <dgm:pt modelId="{ACE097D7-729C-42F8-8C9E-FD7BE0513DED}" type="pres">
      <dgm:prSet presAssocID="{4B03B912-217E-48BF-84C1-FE3F37F96CDB}" presName="parallelogram1" presStyleLbl="alignNode1" presStyleIdx="7" presStyleCnt="42"/>
      <dgm:spPr/>
    </dgm:pt>
    <dgm:pt modelId="{6E2FA803-BCF6-464C-A80C-B8E310F77885}" type="pres">
      <dgm:prSet presAssocID="{4B03B912-217E-48BF-84C1-FE3F37F96CDB}" presName="parallelogram2" presStyleLbl="alignNode1" presStyleIdx="8" presStyleCnt="42"/>
      <dgm:spPr/>
    </dgm:pt>
    <dgm:pt modelId="{22402B70-C373-43CA-9940-7CE695933D50}" type="pres">
      <dgm:prSet presAssocID="{4B03B912-217E-48BF-84C1-FE3F37F96CDB}" presName="parallelogram3" presStyleLbl="alignNode1" presStyleIdx="9" presStyleCnt="42"/>
      <dgm:spPr/>
    </dgm:pt>
    <dgm:pt modelId="{F1DD61F3-1D72-4E26-A8EB-50F96BC195AB}" type="pres">
      <dgm:prSet presAssocID="{4B03B912-217E-48BF-84C1-FE3F37F96CDB}" presName="parallelogram4" presStyleLbl="alignNode1" presStyleIdx="10" presStyleCnt="42"/>
      <dgm:spPr/>
    </dgm:pt>
    <dgm:pt modelId="{9DFA569F-D004-48C7-96CD-2D73A32517DC}" type="pres">
      <dgm:prSet presAssocID="{4B03B912-217E-48BF-84C1-FE3F37F96CDB}" presName="parallelogram5" presStyleLbl="alignNode1" presStyleIdx="11" presStyleCnt="42"/>
      <dgm:spPr/>
    </dgm:pt>
    <dgm:pt modelId="{5A7767A3-009C-44F8-BCF4-48A2F5AC0FF0}" type="pres">
      <dgm:prSet presAssocID="{4B03B912-217E-48BF-84C1-FE3F37F96CDB}" presName="parallelogram6" presStyleLbl="alignNode1" presStyleIdx="12" presStyleCnt="42"/>
      <dgm:spPr/>
    </dgm:pt>
    <dgm:pt modelId="{4F07455C-6FD5-4D1F-92DE-EC08228ED869}" type="pres">
      <dgm:prSet presAssocID="{4B03B912-217E-48BF-84C1-FE3F37F96CDB}" presName="parallelogram7" presStyleLbl="alignNode1" presStyleIdx="13" presStyleCnt="42"/>
      <dgm:spPr/>
    </dgm:pt>
    <dgm:pt modelId="{827B2D02-5895-4E85-8C54-7EAE42AD3F30}" type="pres">
      <dgm:prSet presAssocID="{A55443EE-1E5E-4F45-91A2-A3F1F63018A6}" presName="sibTrans" presStyleCnt="0"/>
      <dgm:spPr/>
    </dgm:pt>
    <dgm:pt modelId="{7F1836AB-403B-44F2-8AC2-D6801199B5CA}" type="pres">
      <dgm:prSet presAssocID="{73EB56BF-3801-4B28-AF3D-D8C27CF095B6}" presName="parenttextcomposite" presStyleCnt="0"/>
      <dgm:spPr/>
    </dgm:pt>
    <dgm:pt modelId="{D2212DDD-7ECF-4B29-A596-025864721B9F}" type="pres">
      <dgm:prSet presAssocID="{73EB56BF-3801-4B28-AF3D-D8C27CF095B6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AB3FAD-A146-4BC0-8E65-E9E18ACE0337}" type="pres">
      <dgm:prSet presAssocID="{73EB56BF-3801-4B28-AF3D-D8C27CF095B6}" presName="parallelogramComposite" presStyleCnt="0"/>
      <dgm:spPr/>
    </dgm:pt>
    <dgm:pt modelId="{E4FE1C1E-C609-4572-B2E1-D66757BE0D41}" type="pres">
      <dgm:prSet presAssocID="{73EB56BF-3801-4B28-AF3D-D8C27CF095B6}" presName="parallelogram1" presStyleLbl="alignNode1" presStyleIdx="14" presStyleCnt="42"/>
      <dgm:spPr/>
    </dgm:pt>
    <dgm:pt modelId="{932CEA92-ACE8-42F4-A95A-C1696A3B9A0C}" type="pres">
      <dgm:prSet presAssocID="{73EB56BF-3801-4B28-AF3D-D8C27CF095B6}" presName="parallelogram2" presStyleLbl="alignNode1" presStyleIdx="15" presStyleCnt="42"/>
      <dgm:spPr/>
    </dgm:pt>
    <dgm:pt modelId="{F3EF4298-BF9E-4667-B227-308A1EF944C4}" type="pres">
      <dgm:prSet presAssocID="{73EB56BF-3801-4B28-AF3D-D8C27CF095B6}" presName="parallelogram3" presStyleLbl="alignNode1" presStyleIdx="16" presStyleCnt="42"/>
      <dgm:spPr/>
    </dgm:pt>
    <dgm:pt modelId="{CA9E5556-518E-43EC-A892-B5351CB59A3B}" type="pres">
      <dgm:prSet presAssocID="{73EB56BF-3801-4B28-AF3D-D8C27CF095B6}" presName="parallelogram4" presStyleLbl="alignNode1" presStyleIdx="17" presStyleCnt="42"/>
      <dgm:spPr/>
    </dgm:pt>
    <dgm:pt modelId="{5D19D517-C22C-45E8-8AB0-A49831175A21}" type="pres">
      <dgm:prSet presAssocID="{73EB56BF-3801-4B28-AF3D-D8C27CF095B6}" presName="parallelogram5" presStyleLbl="alignNode1" presStyleIdx="18" presStyleCnt="42"/>
      <dgm:spPr/>
    </dgm:pt>
    <dgm:pt modelId="{79038F62-AC4C-41EA-AC00-3549EC36A579}" type="pres">
      <dgm:prSet presAssocID="{73EB56BF-3801-4B28-AF3D-D8C27CF095B6}" presName="parallelogram6" presStyleLbl="alignNode1" presStyleIdx="19" presStyleCnt="42"/>
      <dgm:spPr/>
    </dgm:pt>
    <dgm:pt modelId="{5624F6E5-E861-46D6-A51E-C2781ADFB68A}" type="pres">
      <dgm:prSet presAssocID="{73EB56BF-3801-4B28-AF3D-D8C27CF095B6}" presName="parallelogram7" presStyleLbl="alignNode1" presStyleIdx="20" presStyleCnt="42"/>
      <dgm:spPr/>
    </dgm:pt>
    <dgm:pt modelId="{04245EF0-613C-4A57-A1AB-980CA2CB8AF9}" type="pres">
      <dgm:prSet presAssocID="{F5F73E64-4620-46A4-A91E-647D8F65D573}" presName="sibTrans" presStyleCnt="0"/>
      <dgm:spPr/>
    </dgm:pt>
    <dgm:pt modelId="{E465073C-3605-4093-9A9F-DCBAAD3F1276}" type="pres">
      <dgm:prSet presAssocID="{37C7DD85-716B-4550-B912-666EB33DC97D}" presName="parenttextcomposite" presStyleCnt="0"/>
      <dgm:spPr/>
    </dgm:pt>
    <dgm:pt modelId="{0D53C4DF-1718-4461-AB21-38EDA67C4183}" type="pres">
      <dgm:prSet presAssocID="{37C7DD85-716B-4550-B912-666EB33DC97D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9419C8-CB2A-40CE-A016-6D5FF727284D}" type="pres">
      <dgm:prSet presAssocID="{37C7DD85-716B-4550-B912-666EB33DC97D}" presName="parallelogramComposite" presStyleCnt="0"/>
      <dgm:spPr/>
    </dgm:pt>
    <dgm:pt modelId="{B80B9A84-1AC8-4BF5-9926-500AC27F8B50}" type="pres">
      <dgm:prSet presAssocID="{37C7DD85-716B-4550-B912-666EB33DC97D}" presName="parallelogram1" presStyleLbl="alignNode1" presStyleIdx="21" presStyleCnt="42"/>
      <dgm:spPr/>
    </dgm:pt>
    <dgm:pt modelId="{371B0DDA-93B0-4561-8BF6-05B4EB762D45}" type="pres">
      <dgm:prSet presAssocID="{37C7DD85-716B-4550-B912-666EB33DC97D}" presName="parallelogram2" presStyleLbl="alignNode1" presStyleIdx="22" presStyleCnt="42"/>
      <dgm:spPr/>
    </dgm:pt>
    <dgm:pt modelId="{74930E27-5B32-4CEF-8A34-3F03A77BF4BF}" type="pres">
      <dgm:prSet presAssocID="{37C7DD85-716B-4550-B912-666EB33DC97D}" presName="parallelogram3" presStyleLbl="alignNode1" presStyleIdx="23" presStyleCnt="42"/>
      <dgm:spPr/>
    </dgm:pt>
    <dgm:pt modelId="{C297AA60-7D39-45DE-BD5E-9D7B5E355CF6}" type="pres">
      <dgm:prSet presAssocID="{37C7DD85-716B-4550-B912-666EB33DC97D}" presName="parallelogram4" presStyleLbl="alignNode1" presStyleIdx="24" presStyleCnt="42"/>
      <dgm:spPr/>
    </dgm:pt>
    <dgm:pt modelId="{0BDA6DB7-2607-460C-9281-38A8764ABE83}" type="pres">
      <dgm:prSet presAssocID="{37C7DD85-716B-4550-B912-666EB33DC97D}" presName="parallelogram5" presStyleLbl="alignNode1" presStyleIdx="25" presStyleCnt="42"/>
      <dgm:spPr/>
    </dgm:pt>
    <dgm:pt modelId="{AD1381FB-0C41-4D98-954F-812404A93BDA}" type="pres">
      <dgm:prSet presAssocID="{37C7DD85-716B-4550-B912-666EB33DC97D}" presName="parallelogram6" presStyleLbl="alignNode1" presStyleIdx="26" presStyleCnt="42"/>
      <dgm:spPr/>
    </dgm:pt>
    <dgm:pt modelId="{9B629D32-444E-4AEF-923E-EEEC14A805B7}" type="pres">
      <dgm:prSet presAssocID="{37C7DD85-716B-4550-B912-666EB33DC97D}" presName="parallelogram7" presStyleLbl="alignNode1" presStyleIdx="27" presStyleCnt="42"/>
      <dgm:spPr/>
    </dgm:pt>
    <dgm:pt modelId="{F3ACA74D-6852-4EB6-80D7-7705857CD2B0}" type="pres">
      <dgm:prSet presAssocID="{B5823310-8869-4EC8-8ED3-F11C16ECA702}" presName="sibTrans" presStyleCnt="0"/>
      <dgm:spPr/>
    </dgm:pt>
    <dgm:pt modelId="{829062B4-5020-4E2F-8CBC-500FA348A716}" type="pres">
      <dgm:prSet presAssocID="{945F29F2-207A-44F4-AA6B-0FE6963CBCF2}" presName="parenttextcomposite" presStyleCnt="0"/>
      <dgm:spPr/>
    </dgm:pt>
    <dgm:pt modelId="{DD3C1A68-DB0C-4DB2-A987-E3F6102107AA}" type="pres">
      <dgm:prSet presAssocID="{945F29F2-207A-44F4-AA6B-0FE6963CBCF2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135C93-176E-4884-8DDA-F530BC9B6AB3}" type="pres">
      <dgm:prSet presAssocID="{945F29F2-207A-44F4-AA6B-0FE6963CBCF2}" presName="parallelogramComposite" presStyleCnt="0"/>
      <dgm:spPr/>
    </dgm:pt>
    <dgm:pt modelId="{ED4568F6-E071-4CEF-B5D3-B2BEE66C7855}" type="pres">
      <dgm:prSet presAssocID="{945F29F2-207A-44F4-AA6B-0FE6963CBCF2}" presName="parallelogram1" presStyleLbl="alignNode1" presStyleIdx="28" presStyleCnt="42"/>
      <dgm:spPr/>
    </dgm:pt>
    <dgm:pt modelId="{57BF5A99-CBDD-407E-A5F8-095A96009CF3}" type="pres">
      <dgm:prSet presAssocID="{945F29F2-207A-44F4-AA6B-0FE6963CBCF2}" presName="parallelogram2" presStyleLbl="alignNode1" presStyleIdx="29" presStyleCnt="42"/>
      <dgm:spPr/>
    </dgm:pt>
    <dgm:pt modelId="{AD4CD0E3-9998-43B7-BDD6-BDAB0553FBEA}" type="pres">
      <dgm:prSet presAssocID="{945F29F2-207A-44F4-AA6B-0FE6963CBCF2}" presName="parallelogram3" presStyleLbl="alignNode1" presStyleIdx="30" presStyleCnt="42"/>
      <dgm:spPr/>
    </dgm:pt>
    <dgm:pt modelId="{5ED87D6B-9A49-4412-97C6-7640F70C4C86}" type="pres">
      <dgm:prSet presAssocID="{945F29F2-207A-44F4-AA6B-0FE6963CBCF2}" presName="parallelogram4" presStyleLbl="alignNode1" presStyleIdx="31" presStyleCnt="42"/>
      <dgm:spPr/>
    </dgm:pt>
    <dgm:pt modelId="{DDCBA49D-3DD8-4B63-873B-140A76E2F58F}" type="pres">
      <dgm:prSet presAssocID="{945F29F2-207A-44F4-AA6B-0FE6963CBCF2}" presName="parallelogram5" presStyleLbl="alignNode1" presStyleIdx="32" presStyleCnt="42"/>
      <dgm:spPr/>
    </dgm:pt>
    <dgm:pt modelId="{20A92201-F1C2-479B-BE72-2CD932827586}" type="pres">
      <dgm:prSet presAssocID="{945F29F2-207A-44F4-AA6B-0FE6963CBCF2}" presName="parallelogram6" presStyleLbl="alignNode1" presStyleIdx="33" presStyleCnt="42"/>
      <dgm:spPr/>
    </dgm:pt>
    <dgm:pt modelId="{96A46021-7861-4615-9920-185842254036}" type="pres">
      <dgm:prSet presAssocID="{945F29F2-207A-44F4-AA6B-0FE6963CBCF2}" presName="parallelogram7" presStyleLbl="alignNode1" presStyleIdx="34" presStyleCnt="42"/>
      <dgm:spPr/>
    </dgm:pt>
    <dgm:pt modelId="{6C26B22E-68C9-4CEA-AADA-007519BCAD93}" type="pres">
      <dgm:prSet presAssocID="{1789C0E1-23C9-4E4F-9DAA-35FE66E3B452}" presName="sibTrans" presStyleCnt="0"/>
      <dgm:spPr/>
    </dgm:pt>
    <dgm:pt modelId="{8279FE7C-5CE1-4C43-8DBB-BF95ADE12B1D}" type="pres">
      <dgm:prSet presAssocID="{AE35F074-12C3-45E5-958F-148BF5FEB623}" presName="parenttextcomposite" presStyleCnt="0"/>
      <dgm:spPr/>
    </dgm:pt>
    <dgm:pt modelId="{42A449A4-56A2-4F49-883B-B5209428471D}" type="pres">
      <dgm:prSet presAssocID="{AE35F074-12C3-45E5-958F-148BF5FEB623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FAD285-6087-4E0C-9E2F-2A8707618559}" type="pres">
      <dgm:prSet presAssocID="{AE35F074-12C3-45E5-958F-148BF5FEB623}" presName="parallelogramComposite" presStyleCnt="0"/>
      <dgm:spPr/>
    </dgm:pt>
    <dgm:pt modelId="{701536AF-BC5E-4772-81A4-23CDB510D912}" type="pres">
      <dgm:prSet presAssocID="{AE35F074-12C3-45E5-958F-148BF5FEB623}" presName="parallelogram1" presStyleLbl="alignNode1" presStyleIdx="35" presStyleCnt="42"/>
      <dgm:spPr/>
    </dgm:pt>
    <dgm:pt modelId="{013CBB3E-2D68-4AD3-95D2-08C73874BDB6}" type="pres">
      <dgm:prSet presAssocID="{AE35F074-12C3-45E5-958F-148BF5FEB623}" presName="parallelogram2" presStyleLbl="alignNode1" presStyleIdx="36" presStyleCnt="42"/>
      <dgm:spPr/>
    </dgm:pt>
    <dgm:pt modelId="{E35ECF5F-7685-4328-A415-AC75EFBB57DA}" type="pres">
      <dgm:prSet presAssocID="{AE35F074-12C3-45E5-958F-148BF5FEB623}" presName="parallelogram3" presStyleLbl="alignNode1" presStyleIdx="37" presStyleCnt="42"/>
      <dgm:spPr/>
    </dgm:pt>
    <dgm:pt modelId="{18CA610F-A368-4DEA-8293-307D559AA6A1}" type="pres">
      <dgm:prSet presAssocID="{AE35F074-12C3-45E5-958F-148BF5FEB623}" presName="parallelogram4" presStyleLbl="alignNode1" presStyleIdx="38" presStyleCnt="42"/>
      <dgm:spPr/>
    </dgm:pt>
    <dgm:pt modelId="{BA2C9310-8B36-46DD-B330-52F37045E5B3}" type="pres">
      <dgm:prSet presAssocID="{AE35F074-12C3-45E5-958F-148BF5FEB623}" presName="parallelogram5" presStyleLbl="alignNode1" presStyleIdx="39" presStyleCnt="42"/>
      <dgm:spPr/>
    </dgm:pt>
    <dgm:pt modelId="{029D0F61-ED7D-4A72-8BE7-5F098BFF8171}" type="pres">
      <dgm:prSet presAssocID="{AE35F074-12C3-45E5-958F-148BF5FEB623}" presName="parallelogram6" presStyleLbl="alignNode1" presStyleIdx="40" presStyleCnt="42"/>
      <dgm:spPr/>
    </dgm:pt>
    <dgm:pt modelId="{11267B7B-8FF6-48D1-8868-4E908601C6B4}" type="pres">
      <dgm:prSet presAssocID="{AE35F074-12C3-45E5-958F-148BF5FEB623}" presName="parallelogram7" presStyleLbl="alignNode1" presStyleIdx="41" presStyleCnt="42"/>
      <dgm:spPr/>
    </dgm:pt>
  </dgm:ptLst>
  <dgm:cxnLst>
    <dgm:cxn modelId="{5EFD0F38-565A-4E8A-ABB3-660D72B8A547}" srcId="{8554C4FB-C932-42F2-80B6-485956F7F746}" destId="{3AC00F3D-4775-4284-84F9-75EC01AB362A}" srcOrd="0" destOrd="0" parTransId="{E246FD3E-8A9F-45A1-9B82-1F78FCF92FC9}" sibTransId="{EFA130B7-F617-410C-846C-2F515A9D4A4D}"/>
    <dgm:cxn modelId="{7A9EA8E8-A6DF-4234-8A35-E5A04941D62D}" type="presOf" srcId="{4B03B912-217E-48BF-84C1-FE3F37F96CDB}" destId="{A1573790-4B6C-46D9-B604-491250E6C5C6}" srcOrd="0" destOrd="0" presId="urn:microsoft.com/office/officeart/2008/layout/VerticalAccentList"/>
    <dgm:cxn modelId="{73C4D13D-B842-43EF-8840-3049AABE82EC}" srcId="{8554C4FB-C932-42F2-80B6-485956F7F746}" destId="{37C7DD85-716B-4550-B912-666EB33DC97D}" srcOrd="3" destOrd="0" parTransId="{A9B50033-23C3-408F-9750-21841BC27790}" sibTransId="{B5823310-8869-4EC8-8ED3-F11C16ECA702}"/>
    <dgm:cxn modelId="{C3FECC37-A99D-465E-B478-97B32AC9A7E0}" srcId="{8554C4FB-C932-42F2-80B6-485956F7F746}" destId="{AE35F074-12C3-45E5-958F-148BF5FEB623}" srcOrd="5" destOrd="0" parTransId="{EC762376-7491-4BE8-AD13-48611521371F}" sibTransId="{E7FB4E88-6373-4C51-9382-F9BF6083E731}"/>
    <dgm:cxn modelId="{191AB80A-6542-41CC-B54E-B49FB33C7894}" type="presOf" srcId="{73EB56BF-3801-4B28-AF3D-D8C27CF095B6}" destId="{D2212DDD-7ECF-4B29-A596-025864721B9F}" srcOrd="0" destOrd="0" presId="urn:microsoft.com/office/officeart/2008/layout/VerticalAccentList"/>
    <dgm:cxn modelId="{E6E04CD4-B816-4D53-BBE5-FF7C4C59623D}" srcId="{8554C4FB-C932-42F2-80B6-485956F7F746}" destId="{945F29F2-207A-44F4-AA6B-0FE6963CBCF2}" srcOrd="4" destOrd="0" parTransId="{9B35758E-2BD3-44AA-81B9-3DE1448A6C9B}" sibTransId="{1789C0E1-23C9-4E4F-9DAA-35FE66E3B452}"/>
    <dgm:cxn modelId="{1AF6666B-7776-47B9-9D8F-3EEF2EB4B512}" type="presOf" srcId="{AE35F074-12C3-45E5-958F-148BF5FEB623}" destId="{42A449A4-56A2-4F49-883B-B5209428471D}" srcOrd="0" destOrd="0" presId="urn:microsoft.com/office/officeart/2008/layout/VerticalAccentList"/>
    <dgm:cxn modelId="{B7D12716-1934-4D76-902F-F45C996A17A1}" srcId="{8554C4FB-C932-42F2-80B6-485956F7F746}" destId="{73EB56BF-3801-4B28-AF3D-D8C27CF095B6}" srcOrd="2" destOrd="0" parTransId="{533BAD42-B935-42DB-B43C-DB01CF48021D}" sibTransId="{F5F73E64-4620-46A4-A91E-647D8F65D573}"/>
    <dgm:cxn modelId="{D4D8D978-39AC-4421-93A1-6E8797A068C1}" type="presOf" srcId="{945F29F2-207A-44F4-AA6B-0FE6963CBCF2}" destId="{DD3C1A68-DB0C-4DB2-A987-E3F6102107AA}" srcOrd="0" destOrd="0" presId="urn:microsoft.com/office/officeart/2008/layout/VerticalAccentList"/>
    <dgm:cxn modelId="{8311B7A7-362E-4D76-BB99-5487F675B520}" type="presOf" srcId="{37C7DD85-716B-4550-B912-666EB33DC97D}" destId="{0D53C4DF-1718-4461-AB21-38EDA67C4183}" srcOrd="0" destOrd="0" presId="urn:microsoft.com/office/officeart/2008/layout/VerticalAccentList"/>
    <dgm:cxn modelId="{F67D68DB-341E-459F-94B2-F9DC98C83513}" srcId="{8554C4FB-C932-42F2-80B6-485956F7F746}" destId="{4B03B912-217E-48BF-84C1-FE3F37F96CDB}" srcOrd="1" destOrd="0" parTransId="{50432822-891E-45AE-942E-B77CBB59B4AF}" sibTransId="{A55443EE-1E5E-4F45-91A2-A3F1F63018A6}"/>
    <dgm:cxn modelId="{641A862F-8A85-4F12-BD89-839EA089B49C}" type="presOf" srcId="{3AC00F3D-4775-4284-84F9-75EC01AB362A}" destId="{446247BB-B605-434F-923A-F3C49F22BAC9}" srcOrd="0" destOrd="0" presId="urn:microsoft.com/office/officeart/2008/layout/VerticalAccentList"/>
    <dgm:cxn modelId="{83568C19-DE92-4A48-AF0F-2D20BA406A2B}" type="presOf" srcId="{8554C4FB-C932-42F2-80B6-485956F7F746}" destId="{F28B3605-5EC0-4EAC-A8E3-25C8179FE439}" srcOrd="0" destOrd="0" presId="urn:microsoft.com/office/officeart/2008/layout/VerticalAccentList"/>
    <dgm:cxn modelId="{7FCEC7FE-7DF9-43A8-BD65-9DCD4EF2385A}" type="presParOf" srcId="{F28B3605-5EC0-4EAC-A8E3-25C8179FE439}" destId="{E9B499A4-2A3E-4D4A-B7D1-9C8EAFF4D0CC}" srcOrd="0" destOrd="0" presId="urn:microsoft.com/office/officeart/2008/layout/VerticalAccentList"/>
    <dgm:cxn modelId="{470D7AD6-B9FD-43EE-A973-E4B03500980F}" type="presParOf" srcId="{E9B499A4-2A3E-4D4A-B7D1-9C8EAFF4D0CC}" destId="{446247BB-B605-434F-923A-F3C49F22BAC9}" srcOrd="0" destOrd="0" presId="urn:microsoft.com/office/officeart/2008/layout/VerticalAccentList"/>
    <dgm:cxn modelId="{91A5500A-DD5D-47AF-BD07-9FC150BC75C1}" type="presParOf" srcId="{F28B3605-5EC0-4EAC-A8E3-25C8179FE439}" destId="{CF2293C7-C3CE-4AF3-919E-FA35C92F8798}" srcOrd="1" destOrd="0" presId="urn:microsoft.com/office/officeart/2008/layout/VerticalAccentList"/>
    <dgm:cxn modelId="{57885C60-F50B-492C-9666-C1235E75D2BF}" type="presParOf" srcId="{CF2293C7-C3CE-4AF3-919E-FA35C92F8798}" destId="{0FCF6354-BA6D-45AF-9C49-B9CDFE8EBBE8}" srcOrd="0" destOrd="0" presId="urn:microsoft.com/office/officeart/2008/layout/VerticalAccentList"/>
    <dgm:cxn modelId="{50E3780E-7A7E-4487-BF91-56166539608D}" type="presParOf" srcId="{CF2293C7-C3CE-4AF3-919E-FA35C92F8798}" destId="{F7DC0897-92EE-4E15-BF88-40D17BC155E8}" srcOrd="1" destOrd="0" presId="urn:microsoft.com/office/officeart/2008/layout/VerticalAccentList"/>
    <dgm:cxn modelId="{8D05349B-A732-4ECE-A416-A2C34C25C19B}" type="presParOf" srcId="{CF2293C7-C3CE-4AF3-919E-FA35C92F8798}" destId="{7FF4D303-3FF7-4B22-89AC-AAC3E2302304}" srcOrd="2" destOrd="0" presId="urn:microsoft.com/office/officeart/2008/layout/VerticalAccentList"/>
    <dgm:cxn modelId="{00B77001-137F-4365-82CC-C917E93E37A6}" type="presParOf" srcId="{CF2293C7-C3CE-4AF3-919E-FA35C92F8798}" destId="{F8E6A2BE-B226-4319-954F-1EF296F9D508}" srcOrd="3" destOrd="0" presId="urn:microsoft.com/office/officeart/2008/layout/VerticalAccentList"/>
    <dgm:cxn modelId="{12BBBF66-8041-444F-BB80-CEFA1F2785CA}" type="presParOf" srcId="{CF2293C7-C3CE-4AF3-919E-FA35C92F8798}" destId="{910D6D60-EC60-4B46-8C45-A9A890EF41D9}" srcOrd="4" destOrd="0" presId="urn:microsoft.com/office/officeart/2008/layout/VerticalAccentList"/>
    <dgm:cxn modelId="{7D121220-FC35-4901-BDCF-70ACAB214CCF}" type="presParOf" srcId="{CF2293C7-C3CE-4AF3-919E-FA35C92F8798}" destId="{F676ED3A-8E4C-4CDF-88D4-A2A776D39CC5}" srcOrd="5" destOrd="0" presId="urn:microsoft.com/office/officeart/2008/layout/VerticalAccentList"/>
    <dgm:cxn modelId="{BEE3CFBD-3D9C-4568-A890-4DA10AE93DBB}" type="presParOf" srcId="{CF2293C7-C3CE-4AF3-919E-FA35C92F8798}" destId="{E7041785-5222-4B08-924D-9D638F631918}" srcOrd="6" destOrd="0" presId="urn:microsoft.com/office/officeart/2008/layout/VerticalAccentList"/>
    <dgm:cxn modelId="{6FEDA930-E5C2-41E1-88F3-A0E8C9770D49}" type="presParOf" srcId="{F28B3605-5EC0-4EAC-A8E3-25C8179FE439}" destId="{3AF8CA12-04DE-4336-8A72-F410F59A4869}" srcOrd="2" destOrd="0" presId="urn:microsoft.com/office/officeart/2008/layout/VerticalAccentList"/>
    <dgm:cxn modelId="{DDB476D8-3E95-4D7B-93A8-8CFDE16B0D32}" type="presParOf" srcId="{F28B3605-5EC0-4EAC-A8E3-25C8179FE439}" destId="{57BF25E4-8042-431D-B3B5-B42425EA2230}" srcOrd="3" destOrd="0" presId="urn:microsoft.com/office/officeart/2008/layout/VerticalAccentList"/>
    <dgm:cxn modelId="{728F5BD7-B4F5-4D52-9A20-3DDD2B035E0E}" type="presParOf" srcId="{57BF25E4-8042-431D-B3B5-B42425EA2230}" destId="{A1573790-4B6C-46D9-B604-491250E6C5C6}" srcOrd="0" destOrd="0" presId="urn:microsoft.com/office/officeart/2008/layout/VerticalAccentList"/>
    <dgm:cxn modelId="{C0DF3120-1E6C-4D00-9A81-E30AA31A9E52}" type="presParOf" srcId="{F28B3605-5EC0-4EAC-A8E3-25C8179FE439}" destId="{1B941621-0466-4923-A638-00B133A5AC84}" srcOrd="4" destOrd="0" presId="urn:microsoft.com/office/officeart/2008/layout/VerticalAccentList"/>
    <dgm:cxn modelId="{9194DFDE-D244-442E-A757-633869B3457E}" type="presParOf" srcId="{1B941621-0466-4923-A638-00B133A5AC84}" destId="{ACE097D7-729C-42F8-8C9E-FD7BE0513DED}" srcOrd="0" destOrd="0" presId="urn:microsoft.com/office/officeart/2008/layout/VerticalAccentList"/>
    <dgm:cxn modelId="{89038C74-3079-4E70-B600-638F1EBE5331}" type="presParOf" srcId="{1B941621-0466-4923-A638-00B133A5AC84}" destId="{6E2FA803-BCF6-464C-A80C-B8E310F77885}" srcOrd="1" destOrd="0" presId="urn:microsoft.com/office/officeart/2008/layout/VerticalAccentList"/>
    <dgm:cxn modelId="{0E6DDDD0-26BD-4643-AD1F-9A3933AB7B71}" type="presParOf" srcId="{1B941621-0466-4923-A638-00B133A5AC84}" destId="{22402B70-C373-43CA-9940-7CE695933D50}" srcOrd="2" destOrd="0" presId="urn:microsoft.com/office/officeart/2008/layout/VerticalAccentList"/>
    <dgm:cxn modelId="{72243163-5FCB-4DBD-87D5-72938AD26B7C}" type="presParOf" srcId="{1B941621-0466-4923-A638-00B133A5AC84}" destId="{F1DD61F3-1D72-4E26-A8EB-50F96BC195AB}" srcOrd="3" destOrd="0" presId="urn:microsoft.com/office/officeart/2008/layout/VerticalAccentList"/>
    <dgm:cxn modelId="{AF89CDAD-8C7A-4A58-8FA9-86FD0CCB6377}" type="presParOf" srcId="{1B941621-0466-4923-A638-00B133A5AC84}" destId="{9DFA569F-D004-48C7-96CD-2D73A32517DC}" srcOrd="4" destOrd="0" presId="urn:microsoft.com/office/officeart/2008/layout/VerticalAccentList"/>
    <dgm:cxn modelId="{6A8B2E9A-E7C8-4ADD-9285-67D966AA62A5}" type="presParOf" srcId="{1B941621-0466-4923-A638-00B133A5AC84}" destId="{5A7767A3-009C-44F8-BCF4-48A2F5AC0FF0}" srcOrd="5" destOrd="0" presId="urn:microsoft.com/office/officeart/2008/layout/VerticalAccentList"/>
    <dgm:cxn modelId="{E1B4C8D6-5D59-4AB5-A4D3-AD8F82DEE6A9}" type="presParOf" srcId="{1B941621-0466-4923-A638-00B133A5AC84}" destId="{4F07455C-6FD5-4D1F-92DE-EC08228ED869}" srcOrd="6" destOrd="0" presId="urn:microsoft.com/office/officeart/2008/layout/VerticalAccentList"/>
    <dgm:cxn modelId="{D9E77396-764A-4A64-B4A2-33CE2F4D0DA1}" type="presParOf" srcId="{F28B3605-5EC0-4EAC-A8E3-25C8179FE439}" destId="{827B2D02-5895-4E85-8C54-7EAE42AD3F30}" srcOrd="5" destOrd="0" presId="urn:microsoft.com/office/officeart/2008/layout/VerticalAccentList"/>
    <dgm:cxn modelId="{53DF849A-5166-40C1-9C7E-6C7D0FA07DB8}" type="presParOf" srcId="{F28B3605-5EC0-4EAC-A8E3-25C8179FE439}" destId="{7F1836AB-403B-44F2-8AC2-D6801199B5CA}" srcOrd="6" destOrd="0" presId="urn:microsoft.com/office/officeart/2008/layout/VerticalAccentList"/>
    <dgm:cxn modelId="{78CB88A3-09D4-46AB-9F42-BFB7B3120E5D}" type="presParOf" srcId="{7F1836AB-403B-44F2-8AC2-D6801199B5CA}" destId="{D2212DDD-7ECF-4B29-A596-025864721B9F}" srcOrd="0" destOrd="0" presId="urn:microsoft.com/office/officeart/2008/layout/VerticalAccentList"/>
    <dgm:cxn modelId="{C6B34953-86E4-4690-BE30-C2D314BBCE3D}" type="presParOf" srcId="{F28B3605-5EC0-4EAC-A8E3-25C8179FE439}" destId="{D8AB3FAD-A146-4BC0-8E65-E9E18ACE0337}" srcOrd="7" destOrd="0" presId="urn:microsoft.com/office/officeart/2008/layout/VerticalAccentList"/>
    <dgm:cxn modelId="{36F3F8DC-5B8E-4246-9255-CAD614EDA875}" type="presParOf" srcId="{D8AB3FAD-A146-4BC0-8E65-E9E18ACE0337}" destId="{E4FE1C1E-C609-4572-B2E1-D66757BE0D41}" srcOrd="0" destOrd="0" presId="urn:microsoft.com/office/officeart/2008/layout/VerticalAccentList"/>
    <dgm:cxn modelId="{B9ACB8C8-E413-4CA9-AA3E-97E68773FEC6}" type="presParOf" srcId="{D8AB3FAD-A146-4BC0-8E65-E9E18ACE0337}" destId="{932CEA92-ACE8-42F4-A95A-C1696A3B9A0C}" srcOrd="1" destOrd="0" presId="urn:microsoft.com/office/officeart/2008/layout/VerticalAccentList"/>
    <dgm:cxn modelId="{6A049E24-70E3-4126-B8CB-81F1049235DC}" type="presParOf" srcId="{D8AB3FAD-A146-4BC0-8E65-E9E18ACE0337}" destId="{F3EF4298-BF9E-4667-B227-308A1EF944C4}" srcOrd="2" destOrd="0" presId="urn:microsoft.com/office/officeart/2008/layout/VerticalAccentList"/>
    <dgm:cxn modelId="{216942FC-1433-4107-BBE6-04BA75DD689F}" type="presParOf" srcId="{D8AB3FAD-A146-4BC0-8E65-E9E18ACE0337}" destId="{CA9E5556-518E-43EC-A892-B5351CB59A3B}" srcOrd="3" destOrd="0" presId="urn:microsoft.com/office/officeart/2008/layout/VerticalAccentList"/>
    <dgm:cxn modelId="{115520BE-E31F-4BF6-97E4-3793135E8443}" type="presParOf" srcId="{D8AB3FAD-A146-4BC0-8E65-E9E18ACE0337}" destId="{5D19D517-C22C-45E8-8AB0-A49831175A21}" srcOrd="4" destOrd="0" presId="urn:microsoft.com/office/officeart/2008/layout/VerticalAccentList"/>
    <dgm:cxn modelId="{1D20B9E6-9FF0-41DD-BD56-22368975FAD3}" type="presParOf" srcId="{D8AB3FAD-A146-4BC0-8E65-E9E18ACE0337}" destId="{79038F62-AC4C-41EA-AC00-3549EC36A579}" srcOrd="5" destOrd="0" presId="urn:microsoft.com/office/officeart/2008/layout/VerticalAccentList"/>
    <dgm:cxn modelId="{E68E2722-8327-44AA-85B1-09EA3EFF66DA}" type="presParOf" srcId="{D8AB3FAD-A146-4BC0-8E65-E9E18ACE0337}" destId="{5624F6E5-E861-46D6-A51E-C2781ADFB68A}" srcOrd="6" destOrd="0" presId="urn:microsoft.com/office/officeart/2008/layout/VerticalAccentList"/>
    <dgm:cxn modelId="{B3B5F055-A659-426B-8DBA-458B6A62F76A}" type="presParOf" srcId="{F28B3605-5EC0-4EAC-A8E3-25C8179FE439}" destId="{04245EF0-613C-4A57-A1AB-980CA2CB8AF9}" srcOrd="8" destOrd="0" presId="urn:microsoft.com/office/officeart/2008/layout/VerticalAccentList"/>
    <dgm:cxn modelId="{1CE500C8-D95F-4973-8277-A75C0F47D06B}" type="presParOf" srcId="{F28B3605-5EC0-4EAC-A8E3-25C8179FE439}" destId="{E465073C-3605-4093-9A9F-DCBAAD3F1276}" srcOrd="9" destOrd="0" presId="urn:microsoft.com/office/officeart/2008/layout/VerticalAccentList"/>
    <dgm:cxn modelId="{F4BDB4D4-F1A4-4F6E-BE62-06378B0E065F}" type="presParOf" srcId="{E465073C-3605-4093-9A9F-DCBAAD3F1276}" destId="{0D53C4DF-1718-4461-AB21-38EDA67C4183}" srcOrd="0" destOrd="0" presId="urn:microsoft.com/office/officeart/2008/layout/VerticalAccentList"/>
    <dgm:cxn modelId="{C35998C7-E51C-4FBD-BA85-49CFD31FF828}" type="presParOf" srcId="{F28B3605-5EC0-4EAC-A8E3-25C8179FE439}" destId="{9C9419C8-CB2A-40CE-A016-6D5FF727284D}" srcOrd="10" destOrd="0" presId="urn:microsoft.com/office/officeart/2008/layout/VerticalAccentList"/>
    <dgm:cxn modelId="{D88297B4-65C5-4A72-926F-96EEEE115C2E}" type="presParOf" srcId="{9C9419C8-CB2A-40CE-A016-6D5FF727284D}" destId="{B80B9A84-1AC8-4BF5-9926-500AC27F8B50}" srcOrd="0" destOrd="0" presId="urn:microsoft.com/office/officeart/2008/layout/VerticalAccentList"/>
    <dgm:cxn modelId="{3C8452CB-FFB9-4EE5-8887-998159238233}" type="presParOf" srcId="{9C9419C8-CB2A-40CE-A016-6D5FF727284D}" destId="{371B0DDA-93B0-4561-8BF6-05B4EB762D45}" srcOrd="1" destOrd="0" presId="urn:microsoft.com/office/officeart/2008/layout/VerticalAccentList"/>
    <dgm:cxn modelId="{1D621DB9-054F-4EBA-93DE-39D552E6925A}" type="presParOf" srcId="{9C9419C8-CB2A-40CE-A016-6D5FF727284D}" destId="{74930E27-5B32-4CEF-8A34-3F03A77BF4BF}" srcOrd="2" destOrd="0" presId="urn:microsoft.com/office/officeart/2008/layout/VerticalAccentList"/>
    <dgm:cxn modelId="{D133F5D9-9551-44C4-8097-49DB65D59C35}" type="presParOf" srcId="{9C9419C8-CB2A-40CE-A016-6D5FF727284D}" destId="{C297AA60-7D39-45DE-BD5E-9D7B5E355CF6}" srcOrd="3" destOrd="0" presId="urn:microsoft.com/office/officeart/2008/layout/VerticalAccentList"/>
    <dgm:cxn modelId="{5236FA75-25A5-441E-B9C1-D33CDA6047EC}" type="presParOf" srcId="{9C9419C8-CB2A-40CE-A016-6D5FF727284D}" destId="{0BDA6DB7-2607-460C-9281-38A8764ABE83}" srcOrd="4" destOrd="0" presId="urn:microsoft.com/office/officeart/2008/layout/VerticalAccentList"/>
    <dgm:cxn modelId="{754B9CC1-D41B-4150-8C44-2FB5FAF37132}" type="presParOf" srcId="{9C9419C8-CB2A-40CE-A016-6D5FF727284D}" destId="{AD1381FB-0C41-4D98-954F-812404A93BDA}" srcOrd="5" destOrd="0" presId="urn:microsoft.com/office/officeart/2008/layout/VerticalAccentList"/>
    <dgm:cxn modelId="{26B60943-0C53-4404-943A-88BD9A4BB17B}" type="presParOf" srcId="{9C9419C8-CB2A-40CE-A016-6D5FF727284D}" destId="{9B629D32-444E-4AEF-923E-EEEC14A805B7}" srcOrd="6" destOrd="0" presId="urn:microsoft.com/office/officeart/2008/layout/VerticalAccentList"/>
    <dgm:cxn modelId="{E0E625DF-882E-43B6-B697-D6D3A2EF0E99}" type="presParOf" srcId="{F28B3605-5EC0-4EAC-A8E3-25C8179FE439}" destId="{F3ACA74D-6852-4EB6-80D7-7705857CD2B0}" srcOrd="11" destOrd="0" presId="urn:microsoft.com/office/officeart/2008/layout/VerticalAccentList"/>
    <dgm:cxn modelId="{0FAFF93E-EB2F-4254-A4FE-CE988BDFD727}" type="presParOf" srcId="{F28B3605-5EC0-4EAC-A8E3-25C8179FE439}" destId="{829062B4-5020-4E2F-8CBC-500FA348A716}" srcOrd="12" destOrd="0" presId="urn:microsoft.com/office/officeart/2008/layout/VerticalAccentList"/>
    <dgm:cxn modelId="{96BD4230-25DC-4327-92D4-866FD901AAC7}" type="presParOf" srcId="{829062B4-5020-4E2F-8CBC-500FA348A716}" destId="{DD3C1A68-DB0C-4DB2-A987-E3F6102107AA}" srcOrd="0" destOrd="0" presId="urn:microsoft.com/office/officeart/2008/layout/VerticalAccentList"/>
    <dgm:cxn modelId="{77ECEDC2-0843-47BD-8182-4698E227F270}" type="presParOf" srcId="{F28B3605-5EC0-4EAC-A8E3-25C8179FE439}" destId="{F7135C93-176E-4884-8DDA-F530BC9B6AB3}" srcOrd="13" destOrd="0" presId="urn:microsoft.com/office/officeart/2008/layout/VerticalAccentList"/>
    <dgm:cxn modelId="{6BF9E222-5576-433A-A9B4-7A9F9C9FF22A}" type="presParOf" srcId="{F7135C93-176E-4884-8DDA-F530BC9B6AB3}" destId="{ED4568F6-E071-4CEF-B5D3-B2BEE66C7855}" srcOrd="0" destOrd="0" presId="urn:microsoft.com/office/officeart/2008/layout/VerticalAccentList"/>
    <dgm:cxn modelId="{9409E55E-B278-4CD3-AA84-710CB2D0990E}" type="presParOf" srcId="{F7135C93-176E-4884-8DDA-F530BC9B6AB3}" destId="{57BF5A99-CBDD-407E-A5F8-095A96009CF3}" srcOrd="1" destOrd="0" presId="urn:microsoft.com/office/officeart/2008/layout/VerticalAccentList"/>
    <dgm:cxn modelId="{614235CE-71E3-4537-986F-990D96B13467}" type="presParOf" srcId="{F7135C93-176E-4884-8DDA-F530BC9B6AB3}" destId="{AD4CD0E3-9998-43B7-BDD6-BDAB0553FBEA}" srcOrd="2" destOrd="0" presId="urn:microsoft.com/office/officeart/2008/layout/VerticalAccentList"/>
    <dgm:cxn modelId="{EC1DD28A-C944-4BC8-B202-ED701D8E14D5}" type="presParOf" srcId="{F7135C93-176E-4884-8DDA-F530BC9B6AB3}" destId="{5ED87D6B-9A49-4412-97C6-7640F70C4C86}" srcOrd="3" destOrd="0" presId="urn:microsoft.com/office/officeart/2008/layout/VerticalAccentList"/>
    <dgm:cxn modelId="{D8B23B1C-2812-48D2-8636-1DBA164FFEB8}" type="presParOf" srcId="{F7135C93-176E-4884-8DDA-F530BC9B6AB3}" destId="{DDCBA49D-3DD8-4B63-873B-140A76E2F58F}" srcOrd="4" destOrd="0" presId="urn:microsoft.com/office/officeart/2008/layout/VerticalAccentList"/>
    <dgm:cxn modelId="{FEB1DBB7-D7B5-479C-9062-8E9D4DBB09BB}" type="presParOf" srcId="{F7135C93-176E-4884-8DDA-F530BC9B6AB3}" destId="{20A92201-F1C2-479B-BE72-2CD932827586}" srcOrd="5" destOrd="0" presId="urn:microsoft.com/office/officeart/2008/layout/VerticalAccentList"/>
    <dgm:cxn modelId="{E23D1040-F8DA-4BAC-8286-F3298E286172}" type="presParOf" srcId="{F7135C93-176E-4884-8DDA-F530BC9B6AB3}" destId="{96A46021-7861-4615-9920-185842254036}" srcOrd="6" destOrd="0" presId="urn:microsoft.com/office/officeart/2008/layout/VerticalAccentList"/>
    <dgm:cxn modelId="{7EA9E6EA-F96D-4FBE-BB4D-B3D663B379A3}" type="presParOf" srcId="{F28B3605-5EC0-4EAC-A8E3-25C8179FE439}" destId="{6C26B22E-68C9-4CEA-AADA-007519BCAD93}" srcOrd="14" destOrd="0" presId="urn:microsoft.com/office/officeart/2008/layout/VerticalAccentList"/>
    <dgm:cxn modelId="{CCE61A58-1A90-45BC-9FDF-E31623305274}" type="presParOf" srcId="{F28B3605-5EC0-4EAC-A8E3-25C8179FE439}" destId="{8279FE7C-5CE1-4C43-8DBB-BF95ADE12B1D}" srcOrd="15" destOrd="0" presId="urn:microsoft.com/office/officeart/2008/layout/VerticalAccentList"/>
    <dgm:cxn modelId="{BBF6060B-8CDA-442C-8926-11C4D01DAABC}" type="presParOf" srcId="{8279FE7C-5CE1-4C43-8DBB-BF95ADE12B1D}" destId="{42A449A4-56A2-4F49-883B-B5209428471D}" srcOrd="0" destOrd="0" presId="urn:microsoft.com/office/officeart/2008/layout/VerticalAccentList"/>
    <dgm:cxn modelId="{1CBB81CB-D926-44C9-8AE8-89D2D74F75AB}" type="presParOf" srcId="{F28B3605-5EC0-4EAC-A8E3-25C8179FE439}" destId="{0BFAD285-6087-4E0C-9E2F-2A8707618559}" srcOrd="16" destOrd="0" presId="urn:microsoft.com/office/officeart/2008/layout/VerticalAccentList"/>
    <dgm:cxn modelId="{3783FEF9-2D99-4225-8F30-787240F1CA22}" type="presParOf" srcId="{0BFAD285-6087-4E0C-9E2F-2A8707618559}" destId="{701536AF-BC5E-4772-81A4-23CDB510D912}" srcOrd="0" destOrd="0" presId="urn:microsoft.com/office/officeart/2008/layout/VerticalAccentList"/>
    <dgm:cxn modelId="{112339B9-B76C-446D-9639-B785AC6E1A13}" type="presParOf" srcId="{0BFAD285-6087-4E0C-9E2F-2A8707618559}" destId="{013CBB3E-2D68-4AD3-95D2-08C73874BDB6}" srcOrd="1" destOrd="0" presId="urn:microsoft.com/office/officeart/2008/layout/VerticalAccentList"/>
    <dgm:cxn modelId="{D0DDB1E1-1B72-4A34-9144-9D0E0A21EE3B}" type="presParOf" srcId="{0BFAD285-6087-4E0C-9E2F-2A8707618559}" destId="{E35ECF5F-7685-4328-A415-AC75EFBB57DA}" srcOrd="2" destOrd="0" presId="urn:microsoft.com/office/officeart/2008/layout/VerticalAccentList"/>
    <dgm:cxn modelId="{9D4DA28B-C0FC-4836-BC08-D2E3E5C0D051}" type="presParOf" srcId="{0BFAD285-6087-4E0C-9E2F-2A8707618559}" destId="{18CA610F-A368-4DEA-8293-307D559AA6A1}" srcOrd="3" destOrd="0" presId="urn:microsoft.com/office/officeart/2008/layout/VerticalAccentList"/>
    <dgm:cxn modelId="{CA2146F2-DAC1-4A51-A299-66FF5744A78B}" type="presParOf" srcId="{0BFAD285-6087-4E0C-9E2F-2A8707618559}" destId="{BA2C9310-8B36-46DD-B330-52F37045E5B3}" srcOrd="4" destOrd="0" presId="urn:microsoft.com/office/officeart/2008/layout/VerticalAccentList"/>
    <dgm:cxn modelId="{61338AEB-821F-4BE0-AAED-721E532D728B}" type="presParOf" srcId="{0BFAD285-6087-4E0C-9E2F-2A8707618559}" destId="{029D0F61-ED7D-4A72-8BE7-5F098BFF8171}" srcOrd="5" destOrd="0" presId="urn:microsoft.com/office/officeart/2008/layout/VerticalAccentList"/>
    <dgm:cxn modelId="{C1EA59FD-1EAE-47FE-A3DC-CB1FEFA03E9D}" type="presParOf" srcId="{0BFAD285-6087-4E0C-9E2F-2A8707618559}" destId="{11267B7B-8FF6-48D1-8868-4E908601C6B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6D242-ED5F-4A84-A999-D1D5F61CF0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3A740BA-DDFD-4CB1-9611-EB9E9E7F45A2}">
      <dgm:prSet phldrT="[Текст]" custT="1"/>
      <dgm:spPr/>
      <dgm:t>
        <a:bodyPr/>
        <a:lstStyle/>
        <a:p>
          <a:r>
            <a:rPr lang="uk-UA" sz="1600" smtClean="0"/>
            <a:t>виявлення існуючих і потенційних побажань та попиту на товари і послуги;</a:t>
          </a:r>
          <a:endParaRPr lang="ru-RU" sz="1600"/>
        </a:p>
      </dgm:t>
    </dgm:pt>
    <dgm:pt modelId="{538E7E6E-557C-44F1-ABD6-4BD83F209D0D}" type="parTrans" cxnId="{014991C0-3AE3-40C5-8D11-0133827BA507}">
      <dgm:prSet/>
      <dgm:spPr/>
      <dgm:t>
        <a:bodyPr/>
        <a:lstStyle/>
        <a:p>
          <a:endParaRPr lang="ru-RU"/>
        </a:p>
      </dgm:t>
    </dgm:pt>
    <dgm:pt modelId="{96299BF0-340B-4678-8117-FE857E047B97}" type="sibTrans" cxnId="{014991C0-3AE3-40C5-8D11-0133827BA507}">
      <dgm:prSet/>
      <dgm:spPr/>
      <dgm:t>
        <a:bodyPr/>
        <a:lstStyle/>
        <a:p>
          <a:endParaRPr lang="ru-RU"/>
        </a:p>
      </dgm:t>
    </dgm:pt>
    <dgm:pt modelId="{73A06324-77B4-4530-8839-EA9241EBF030}">
      <dgm:prSet custT="1"/>
      <dgm:spPr/>
      <dgm:t>
        <a:bodyPr/>
        <a:lstStyle/>
        <a:p>
          <a:r>
            <a:rPr lang="uk-UA" sz="1600" smtClean="0"/>
            <a:t>організація науково-дослідних і проектно-конструкторських робіт для створення конкурентоспроможності продукції;</a:t>
          </a:r>
          <a:endParaRPr lang="ru-RU" sz="1600"/>
        </a:p>
      </dgm:t>
    </dgm:pt>
    <dgm:pt modelId="{29FB4E32-3D77-4627-A7FF-5C7C3942BD7F}" type="parTrans" cxnId="{C321F3B4-4D9A-405F-869D-F8D5C72ACF62}">
      <dgm:prSet/>
      <dgm:spPr/>
      <dgm:t>
        <a:bodyPr/>
        <a:lstStyle/>
        <a:p>
          <a:endParaRPr lang="ru-RU"/>
        </a:p>
      </dgm:t>
    </dgm:pt>
    <dgm:pt modelId="{E650F09A-7BC5-4E0F-A402-EEC9C061ECE5}" type="sibTrans" cxnId="{C321F3B4-4D9A-405F-869D-F8D5C72ACF62}">
      <dgm:prSet/>
      <dgm:spPr/>
      <dgm:t>
        <a:bodyPr/>
        <a:lstStyle/>
        <a:p>
          <a:endParaRPr lang="ru-RU"/>
        </a:p>
      </dgm:t>
    </dgm:pt>
    <dgm:pt modelId="{071EA37A-2962-43AB-BD45-4F103C3CE10A}">
      <dgm:prSet custT="1"/>
      <dgm:spPr/>
      <dgm:t>
        <a:bodyPr/>
        <a:lstStyle/>
        <a:p>
          <a:r>
            <a:rPr lang="uk-UA" sz="1600" dirty="0" smtClean="0"/>
            <a:t>планування і координація </a:t>
          </a:r>
          <a:r>
            <a:rPr lang="uk-UA" sz="1600" i="1" dirty="0" smtClean="0"/>
            <a:t>виробничої, </a:t>
          </a:r>
          <a:r>
            <a:rPr lang="uk-UA" sz="1600" dirty="0" smtClean="0"/>
            <a:t>збутової та фінансової діяльності фірми;</a:t>
          </a:r>
          <a:endParaRPr lang="ru-RU" sz="1600" dirty="0"/>
        </a:p>
      </dgm:t>
    </dgm:pt>
    <dgm:pt modelId="{C92319FF-DAFF-4AC1-83CA-8ABBF6AB4D66}" type="parTrans" cxnId="{F8732906-3B93-4E0E-9CD5-5E6349BFAC17}">
      <dgm:prSet/>
      <dgm:spPr/>
      <dgm:t>
        <a:bodyPr/>
        <a:lstStyle/>
        <a:p>
          <a:endParaRPr lang="ru-RU"/>
        </a:p>
      </dgm:t>
    </dgm:pt>
    <dgm:pt modelId="{5996F7A3-6728-4D25-BB3B-D1DA949F8542}" type="sibTrans" cxnId="{F8732906-3B93-4E0E-9CD5-5E6349BFAC17}">
      <dgm:prSet/>
      <dgm:spPr/>
      <dgm:t>
        <a:bodyPr/>
        <a:lstStyle/>
        <a:p>
          <a:endParaRPr lang="ru-RU"/>
        </a:p>
      </dgm:t>
    </dgm:pt>
    <dgm:pt modelId="{8101BD7F-FC46-456A-98FD-093FB37F448D}">
      <dgm:prSet custT="1"/>
      <dgm:spPr/>
      <dgm:t>
        <a:bodyPr/>
        <a:lstStyle/>
        <a:p>
          <a:r>
            <a:rPr lang="uk-UA" sz="1600" smtClean="0"/>
            <a:t>організація і вдосконалення системи та методів збуту продукції;</a:t>
          </a:r>
          <a:endParaRPr lang="ru-RU" sz="1600"/>
        </a:p>
      </dgm:t>
    </dgm:pt>
    <dgm:pt modelId="{68842B1C-E89D-418C-9DF8-0AAC49041EA4}" type="parTrans" cxnId="{E47040F3-4C8F-4C12-B36E-9D1487446776}">
      <dgm:prSet/>
      <dgm:spPr/>
      <dgm:t>
        <a:bodyPr/>
        <a:lstStyle/>
        <a:p>
          <a:endParaRPr lang="ru-RU"/>
        </a:p>
      </dgm:t>
    </dgm:pt>
    <dgm:pt modelId="{11291352-9153-422D-B3F2-D4DE2E68D465}" type="sibTrans" cxnId="{E47040F3-4C8F-4C12-B36E-9D1487446776}">
      <dgm:prSet/>
      <dgm:spPr/>
      <dgm:t>
        <a:bodyPr/>
        <a:lstStyle/>
        <a:p>
          <a:endParaRPr lang="ru-RU"/>
        </a:p>
      </dgm:t>
    </dgm:pt>
    <dgm:pt modelId="{2D46DA29-25F3-406E-BBD1-76D09B65E717}">
      <dgm:prSet custT="1"/>
      <dgm:spPr/>
      <dgm:t>
        <a:bodyPr/>
        <a:lstStyle/>
        <a:p>
          <a:r>
            <a:rPr lang="uk-UA" sz="1600" smtClean="0"/>
            <a:t>реалізація політики ціноутворення;</a:t>
          </a:r>
          <a:endParaRPr lang="ru-RU" sz="1600"/>
        </a:p>
      </dgm:t>
    </dgm:pt>
    <dgm:pt modelId="{C881855C-5EE7-4E79-A0DA-50B297A85AE5}" type="parTrans" cxnId="{A64C4960-26DF-4A2A-968B-47DE299E4BA6}">
      <dgm:prSet/>
      <dgm:spPr/>
      <dgm:t>
        <a:bodyPr/>
        <a:lstStyle/>
        <a:p>
          <a:endParaRPr lang="ru-RU"/>
        </a:p>
      </dgm:t>
    </dgm:pt>
    <dgm:pt modelId="{565722C0-7655-4210-8FB9-B22D547FBE52}" type="sibTrans" cxnId="{A64C4960-26DF-4A2A-968B-47DE299E4BA6}">
      <dgm:prSet/>
      <dgm:spPr/>
      <dgm:t>
        <a:bodyPr/>
        <a:lstStyle/>
        <a:p>
          <a:endParaRPr lang="ru-RU"/>
        </a:p>
      </dgm:t>
    </dgm:pt>
    <dgm:pt modelId="{C1BDD896-4C8E-4F03-B5DF-E5863CB30166}">
      <dgm:prSet custT="1"/>
      <dgm:spPr/>
      <dgm:t>
        <a:bodyPr/>
        <a:lstStyle/>
        <a:p>
          <a:r>
            <a:rPr lang="uk-UA" sz="1600" smtClean="0"/>
            <a:t>комунікації маркетингу;</a:t>
          </a:r>
          <a:endParaRPr lang="ru-RU" sz="1600"/>
        </a:p>
      </dgm:t>
    </dgm:pt>
    <dgm:pt modelId="{3C3E70D3-D486-48CB-8904-425EC2A76D88}" type="parTrans" cxnId="{98509CAE-EC1E-4CA8-B6FD-340E3E73F5E6}">
      <dgm:prSet/>
      <dgm:spPr/>
      <dgm:t>
        <a:bodyPr/>
        <a:lstStyle/>
        <a:p>
          <a:endParaRPr lang="ru-RU"/>
        </a:p>
      </dgm:t>
    </dgm:pt>
    <dgm:pt modelId="{02A6EA77-92E4-4F0D-8165-E5672CBF7E03}" type="sibTrans" cxnId="{98509CAE-EC1E-4CA8-B6FD-340E3E73F5E6}">
      <dgm:prSet/>
      <dgm:spPr/>
      <dgm:t>
        <a:bodyPr/>
        <a:lstStyle/>
        <a:p>
          <a:endParaRPr lang="ru-RU"/>
        </a:p>
      </dgm:t>
    </dgm:pt>
    <dgm:pt modelId="{16AF459C-E1DA-4100-BC96-A2E2E357AE2B}">
      <dgm:prSet custT="1"/>
      <dgm:spPr/>
      <dgm:t>
        <a:bodyPr/>
        <a:lstStyle/>
        <a:p>
          <a:r>
            <a:rPr lang="uk-UA" sz="1600" dirty="0" smtClean="0"/>
            <a:t>аналіз маркетингової діяльності та контроль її здійснення.</a:t>
          </a:r>
          <a:endParaRPr lang="ru-RU" sz="1600" dirty="0"/>
        </a:p>
      </dgm:t>
    </dgm:pt>
    <dgm:pt modelId="{473D564E-B9F3-49A4-B4A2-4FE5D3AD22FC}" type="parTrans" cxnId="{8321D5B4-34DB-4CC2-9B64-45226C64B27D}">
      <dgm:prSet/>
      <dgm:spPr/>
      <dgm:t>
        <a:bodyPr/>
        <a:lstStyle/>
        <a:p>
          <a:endParaRPr lang="ru-RU"/>
        </a:p>
      </dgm:t>
    </dgm:pt>
    <dgm:pt modelId="{EFAB288D-1348-4005-B698-431B3F1146A4}" type="sibTrans" cxnId="{8321D5B4-34DB-4CC2-9B64-45226C64B27D}">
      <dgm:prSet/>
      <dgm:spPr/>
      <dgm:t>
        <a:bodyPr/>
        <a:lstStyle/>
        <a:p>
          <a:endParaRPr lang="ru-RU"/>
        </a:p>
      </dgm:t>
    </dgm:pt>
    <dgm:pt modelId="{E30EA333-CBB9-4EAA-A6CD-9DB12E58E92F}" type="pres">
      <dgm:prSet presAssocID="{6B46D242-ED5F-4A84-A999-D1D5F61CF0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EE709D92-A487-4771-A657-1534A931026A}" type="pres">
      <dgm:prSet presAssocID="{6B46D242-ED5F-4A84-A999-D1D5F61CF003}" presName="Name1" presStyleCnt="0"/>
      <dgm:spPr/>
    </dgm:pt>
    <dgm:pt modelId="{85BF84DB-A30E-4873-AC60-89B88394DE76}" type="pres">
      <dgm:prSet presAssocID="{6B46D242-ED5F-4A84-A999-D1D5F61CF003}" presName="cycle" presStyleCnt="0"/>
      <dgm:spPr/>
    </dgm:pt>
    <dgm:pt modelId="{314FA764-D2F3-40A0-845E-4DE25935AADF}" type="pres">
      <dgm:prSet presAssocID="{6B46D242-ED5F-4A84-A999-D1D5F61CF003}" presName="srcNode" presStyleLbl="node1" presStyleIdx="0" presStyleCnt="7"/>
      <dgm:spPr/>
    </dgm:pt>
    <dgm:pt modelId="{C923FE2B-A244-41F9-BFF7-8D1732480081}" type="pres">
      <dgm:prSet presAssocID="{6B46D242-ED5F-4A84-A999-D1D5F61CF003}" presName="conn" presStyleLbl="parChTrans1D2" presStyleIdx="0" presStyleCnt="1"/>
      <dgm:spPr/>
      <dgm:t>
        <a:bodyPr/>
        <a:lstStyle/>
        <a:p>
          <a:endParaRPr lang="uk-UA"/>
        </a:p>
      </dgm:t>
    </dgm:pt>
    <dgm:pt modelId="{FF49CA68-7524-4221-A65C-B8C1F1C41B21}" type="pres">
      <dgm:prSet presAssocID="{6B46D242-ED5F-4A84-A999-D1D5F61CF003}" presName="extraNode" presStyleLbl="node1" presStyleIdx="0" presStyleCnt="7"/>
      <dgm:spPr/>
    </dgm:pt>
    <dgm:pt modelId="{E3982E63-090C-44A3-8946-32826A00AC87}" type="pres">
      <dgm:prSet presAssocID="{6B46D242-ED5F-4A84-A999-D1D5F61CF003}" presName="dstNode" presStyleLbl="node1" presStyleIdx="0" presStyleCnt="7"/>
      <dgm:spPr/>
    </dgm:pt>
    <dgm:pt modelId="{B047651F-9BCD-4D55-98CF-A3E839AB2084}" type="pres">
      <dgm:prSet presAssocID="{C3A740BA-DDFD-4CB1-9611-EB9E9E7F45A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E684FA-1AFE-43CD-8973-B5DF3C6BDCEC}" type="pres">
      <dgm:prSet presAssocID="{C3A740BA-DDFD-4CB1-9611-EB9E9E7F45A2}" presName="accent_1" presStyleCnt="0"/>
      <dgm:spPr/>
    </dgm:pt>
    <dgm:pt modelId="{E18E9FFE-4081-42EE-8D6D-BAD699A5F995}" type="pres">
      <dgm:prSet presAssocID="{C3A740BA-DDFD-4CB1-9611-EB9E9E7F45A2}" presName="accentRepeatNode" presStyleLbl="solidFgAcc1" presStyleIdx="0" presStyleCnt="7"/>
      <dgm:spPr/>
    </dgm:pt>
    <dgm:pt modelId="{984FA73B-FC7F-4EB0-8AA6-F12AA0944968}" type="pres">
      <dgm:prSet presAssocID="{73A06324-77B4-4530-8839-EA9241EBF03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FA000E-0BEC-497F-B885-AED26ADC88E0}" type="pres">
      <dgm:prSet presAssocID="{73A06324-77B4-4530-8839-EA9241EBF030}" presName="accent_2" presStyleCnt="0"/>
      <dgm:spPr/>
    </dgm:pt>
    <dgm:pt modelId="{4BA92DA3-6D99-4644-AE02-79D012FEAEEC}" type="pres">
      <dgm:prSet presAssocID="{73A06324-77B4-4530-8839-EA9241EBF030}" presName="accentRepeatNode" presStyleLbl="solidFgAcc1" presStyleIdx="1" presStyleCnt="7"/>
      <dgm:spPr/>
    </dgm:pt>
    <dgm:pt modelId="{6B59595A-D969-41CD-BD02-E03EDF0AD8F6}" type="pres">
      <dgm:prSet presAssocID="{071EA37A-2962-43AB-BD45-4F103C3CE1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4AED3E-ADD2-4EA5-A557-886B665E87F8}" type="pres">
      <dgm:prSet presAssocID="{071EA37A-2962-43AB-BD45-4F103C3CE10A}" presName="accent_3" presStyleCnt="0"/>
      <dgm:spPr/>
    </dgm:pt>
    <dgm:pt modelId="{CC42E37B-DBE7-4883-AA9A-CFBF8E294CF2}" type="pres">
      <dgm:prSet presAssocID="{071EA37A-2962-43AB-BD45-4F103C3CE10A}" presName="accentRepeatNode" presStyleLbl="solidFgAcc1" presStyleIdx="2" presStyleCnt="7"/>
      <dgm:spPr/>
    </dgm:pt>
    <dgm:pt modelId="{9DE19800-6EE1-43F7-A025-D0DE0DA30F6C}" type="pres">
      <dgm:prSet presAssocID="{8101BD7F-FC46-456A-98FD-093FB37F448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F73D55-A95E-4CB6-AF9E-802E1B75CBEC}" type="pres">
      <dgm:prSet presAssocID="{8101BD7F-FC46-456A-98FD-093FB37F448D}" presName="accent_4" presStyleCnt="0"/>
      <dgm:spPr/>
    </dgm:pt>
    <dgm:pt modelId="{42C414F9-4DC7-4551-ACB3-D9AF0A415E3C}" type="pres">
      <dgm:prSet presAssocID="{8101BD7F-FC46-456A-98FD-093FB37F448D}" presName="accentRepeatNode" presStyleLbl="solidFgAcc1" presStyleIdx="3" presStyleCnt="7"/>
      <dgm:spPr/>
    </dgm:pt>
    <dgm:pt modelId="{930DDF54-7F55-4BFB-BC93-DE95D3DDC262}" type="pres">
      <dgm:prSet presAssocID="{2D46DA29-25F3-406E-BBD1-76D09B65E71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A7832F-8BBB-48FA-8C3F-733253DD98A1}" type="pres">
      <dgm:prSet presAssocID="{2D46DA29-25F3-406E-BBD1-76D09B65E717}" presName="accent_5" presStyleCnt="0"/>
      <dgm:spPr/>
    </dgm:pt>
    <dgm:pt modelId="{8108DED3-60F7-485A-9918-038C19AC47CF}" type="pres">
      <dgm:prSet presAssocID="{2D46DA29-25F3-406E-BBD1-76D09B65E717}" presName="accentRepeatNode" presStyleLbl="solidFgAcc1" presStyleIdx="4" presStyleCnt="7"/>
      <dgm:spPr/>
    </dgm:pt>
    <dgm:pt modelId="{E84A7876-D658-4779-B918-24D9353AF155}" type="pres">
      <dgm:prSet presAssocID="{C1BDD896-4C8E-4F03-B5DF-E5863CB3016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6B2863-C0B1-4269-9184-FFC516711389}" type="pres">
      <dgm:prSet presAssocID="{C1BDD896-4C8E-4F03-B5DF-E5863CB30166}" presName="accent_6" presStyleCnt="0"/>
      <dgm:spPr/>
    </dgm:pt>
    <dgm:pt modelId="{CC86958B-9276-473E-B3AA-D32BF25B5A31}" type="pres">
      <dgm:prSet presAssocID="{C1BDD896-4C8E-4F03-B5DF-E5863CB30166}" presName="accentRepeatNode" presStyleLbl="solidFgAcc1" presStyleIdx="5" presStyleCnt="7"/>
      <dgm:spPr/>
    </dgm:pt>
    <dgm:pt modelId="{A09B24D3-D7FD-4B01-BA4E-B2D91EB24B38}" type="pres">
      <dgm:prSet presAssocID="{16AF459C-E1DA-4100-BC96-A2E2E357AE2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C66CB1-A7C0-4F1F-8404-3D3B5174AD52}" type="pres">
      <dgm:prSet presAssocID="{16AF459C-E1DA-4100-BC96-A2E2E357AE2B}" presName="accent_7" presStyleCnt="0"/>
      <dgm:spPr/>
    </dgm:pt>
    <dgm:pt modelId="{F057A0B3-A44E-4801-9712-3E977F0AE994}" type="pres">
      <dgm:prSet presAssocID="{16AF459C-E1DA-4100-BC96-A2E2E357AE2B}" presName="accentRepeatNode" presStyleLbl="solidFgAcc1" presStyleIdx="6" presStyleCnt="7"/>
      <dgm:spPr/>
    </dgm:pt>
  </dgm:ptLst>
  <dgm:cxnLst>
    <dgm:cxn modelId="{0588F46C-EADD-45C8-A392-EA8D5A616ABA}" type="presOf" srcId="{8101BD7F-FC46-456A-98FD-093FB37F448D}" destId="{9DE19800-6EE1-43F7-A025-D0DE0DA30F6C}" srcOrd="0" destOrd="0" presId="urn:microsoft.com/office/officeart/2008/layout/VerticalCurvedList"/>
    <dgm:cxn modelId="{7A6776BD-6129-4AE6-A23B-46AE2AA4EADA}" type="presOf" srcId="{071EA37A-2962-43AB-BD45-4F103C3CE10A}" destId="{6B59595A-D969-41CD-BD02-E03EDF0AD8F6}" srcOrd="0" destOrd="0" presId="urn:microsoft.com/office/officeart/2008/layout/VerticalCurvedList"/>
    <dgm:cxn modelId="{E47040F3-4C8F-4C12-B36E-9D1487446776}" srcId="{6B46D242-ED5F-4A84-A999-D1D5F61CF003}" destId="{8101BD7F-FC46-456A-98FD-093FB37F448D}" srcOrd="3" destOrd="0" parTransId="{68842B1C-E89D-418C-9DF8-0AAC49041EA4}" sibTransId="{11291352-9153-422D-B3F2-D4DE2E68D465}"/>
    <dgm:cxn modelId="{46B4CA98-A465-4AF4-9B1B-85B2C0677605}" type="presOf" srcId="{2D46DA29-25F3-406E-BBD1-76D09B65E717}" destId="{930DDF54-7F55-4BFB-BC93-DE95D3DDC262}" srcOrd="0" destOrd="0" presId="urn:microsoft.com/office/officeart/2008/layout/VerticalCurvedList"/>
    <dgm:cxn modelId="{F8732906-3B93-4E0E-9CD5-5E6349BFAC17}" srcId="{6B46D242-ED5F-4A84-A999-D1D5F61CF003}" destId="{071EA37A-2962-43AB-BD45-4F103C3CE10A}" srcOrd="2" destOrd="0" parTransId="{C92319FF-DAFF-4AC1-83CA-8ABBF6AB4D66}" sibTransId="{5996F7A3-6728-4D25-BB3B-D1DA949F8542}"/>
    <dgm:cxn modelId="{A64C4960-26DF-4A2A-968B-47DE299E4BA6}" srcId="{6B46D242-ED5F-4A84-A999-D1D5F61CF003}" destId="{2D46DA29-25F3-406E-BBD1-76D09B65E717}" srcOrd="4" destOrd="0" parTransId="{C881855C-5EE7-4E79-A0DA-50B297A85AE5}" sibTransId="{565722C0-7655-4210-8FB9-B22D547FBE52}"/>
    <dgm:cxn modelId="{C321F3B4-4D9A-405F-869D-F8D5C72ACF62}" srcId="{6B46D242-ED5F-4A84-A999-D1D5F61CF003}" destId="{73A06324-77B4-4530-8839-EA9241EBF030}" srcOrd="1" destOrd="0" parTransId="{29FB4E32-3D77-4627-A7FF-5C7C3942BD7F}" sibTransId="{E650F09A-7BC5-4E0F-A402-EEC9C061ECE5}"/>
    <dgm:cxn modelId="{9AF218CA-17E8-4155-9039-C93AE9520777}" type="presOf" srcId="{73A06324-77B4-4530-8839-EA9241EBF030}" destId="{984FA73B-FC7F-4EB0-8AA6-F12AA0944968}" srcOrd="0" destOrd="0" presId="urn:microsoft.com/office/officeart/2008/layout/VerticalCurvedList"/>
    <dgm:cxn modelId="{014991C0-3AE3-40C5-8D11-0133827BA507}" srcId="{6B46D242-ED5F-4A84-A999-D1D5F61CF003}" destId="{C3A740BA-DDFD-4CB1-9611-EB9E9E7F45A2}" srcOrd="0" destOrd="0" parTransId="{538E7E6E-557C-44F1-ABD6-4BD83F209D0D}" sibTransId="{96299BF0-340B-4678-8117-FE857E047B97}"/>
    <dgm:cxn modelId="{98509CAE-EC1E-4CA8-B6FD-340E3E73F5E6}" srcId="{6B46D242-ED5F-4A84-A999-D1D5F61CF003}" destId="{C1BDD896-4C8E-4F03-B5DF-E5863CB30166}" srcOrd="5" destOrd="0" parTransId="{3C3E70D3-D486-48CB-8904-425EC2A76D88}" sibTransId="{02A6EA77-92E4-4F0D-8165-E5672CBF7E03}"/>
    <dgm:cxn modelId="{085ACE1D-5B3C-4130-A546-5408D3D6D29A}" type="presOf" srcId="{96299BF0-340B-4678-8117-FE857E047B97}" destId="{C923FE2B-A244-41F9-BFF7-8D1732480081}" srcOrd="0" destOrd="0" presId="urn:microsoft.com/office/officeart/2008/layout/VerticalCurvedList"/>
    <dgm:cxn modelId="{FCE5DA01-9B2B-4DC6-80EB-1E6A07E68B82}" type="presOf" srcId="{C1BDD896-4C8E-4F03-B5DF-E5863CB30166}" destId="{E84A7876-D658-4779-B918-24D9353AF155}" srcOrd="0" destOrd="0" presId="urn:microsoft.com/office/officeart/2008/layout/VerticalCurvedList"/>
    <dgm:cxn modelId="{5591011F-5144-4C14-9B39-AACA4195E802}" type="presOf" srcId="{16AF459C-E1DA-4100-BC96-A2E2E357AE2B}" destId="{A09B24D3-D7FD-4B01-BA4E-B2D91EB24B38}" srcOrd="0" destOrd="0" presId="urn:microsoft.com/office/officeart/2008/layout/VerticalCurvedList"/>
    <dgm:cxn modelId="{359CEA5E-FBBA-4BE7-BB2F-AC14D1AFF2AA}" type="presOf" srcId="{6B46D242-ED5F-4A84-A999-D1D5F61CF003}" destId="{E30EA333-CBB9-4EAA-A6CD-9DB12E58E92F}" srcOrd="0" destOrd="0" presId="urn:microsoft.com/office/officeart/2008/layout/VerticalCurvedList"/>
    <dgm:cxn modelId="{8321D5B4-34DB-4CC2-9B64-45226C64B27D}" srcId="{6B46D242-ED5F-4A84-A999-D1D5F61CF003}" destId="{16AF459C-E1DA-4100-BC96-A2E2E357AE2B}" srcOrd="6" destOrd="0" parTransId="{473D564E-B9F3-49A4-B4A2-4FE5D3AD22FC}" sibTransId="{EFAB288D-1348-4005-B698-431B3F1146A4}"/>
    <dgm:cxn modelId="{352EEBAA-73EB-4E98-9132-4E35E47F5493}" type="presOf" srcId="{C3A740BA-DDFD-4CB1-9611-EB9E9E7F45A2}" destId="{B047651F-9BCD-4D55-98CF-A3E839AB2084}" srcOrd="0" destOrd="0" presId="urn:microsoft.com/office/officeart/2008/layout/VerticalCurvedList"/>
    <dgm:cxn modelId="{A54003DE-0F3B-4F4A-82B4-4AC461F8B949}" type="presParOf" srcId="{E30EA333-CBB9-4EAA-A6CD-9DB12E58E92F}" destId="{EE709D92-A487-4771-A657-1534A931026A}" srcOrd="0" destOrd="0" presId="urn:microsoft.com/office/officeart/2008/layout/VerticalCurvedList"/>
    <dgm:cxn modelId="{CA24CD68-D078-474E-84B6-2E959080616B}" type="presParOf" srcId="{EE709D92-A487-4771-A657-1534A931026A}" destId="{85BF84DB-A30E-4873-AC60-89B88394DE76}" srcOrd="0" destOrd="0" presId="urn:microsoft.com/office/officeart/2008/layout/VerticalCurvedList"/>
    <dgm:cxn modelId="{8543A58D-3A91-45DF-8414-2EE0D9EE6A82}" type="presParOf" srcId="{85BF84DB-A30E-4873-AC60-89B88394DE76}" destId="{314FA764-D2F3-40A0-845E-4DE25935AADF}" srcOrd="0" destOrd="0" presId="urn:microsoft.com/office/officeart/2008/layout/VerticalCurvedList"/>
    <dgm:cxn modelId="{B09043EF-EBAD-49FD-9A41-02C3C4D54191}" type="presParOf" srcId="{85BF84DB-A30E-4873-AC60-89B88394DE76}" destId="{C923FE2B-A244-41F9-BFF7-8D1732480081}" srcOrd="1" destOrd="0" presId="urn:microsoft.com/office/officeart/2008/layout/VerticalCurvedList"/>
    <dgm:cxn modelId="{22E87F56-19EC-45BB-8989-FE15DBD16D7F}" type="presParOf" srcId="{85BF84DB-A30E-4873-AC60-89B88394DE76}" destId="{FF49CA68-7524-4221-A65C-B8C1F1C41B21}" srcOrd="2" destOrd="0" presId="urn:microsoft.com/office/officeart/2008/layout/VerticalCurvedList"/>
    <dgm:cxn modelId="{0F5A5E58-D3ED-4CE9-91D1-6909B2CDB6E9}" type="presParOf" srcId="{85BF84DB-A30E-4873-AC60-89B88394DE76}" destId="{E3982E63-090C-44A3-8946-32826A00AC87}" srcOrd="3" destOrd="0" presId="urn:microsoft.com/office/officeart/2008/layout/VerticalCurvedList"/>
    <dgm:cxn modelId="{A6DB5704-3633-44A6-A9BA-C6579908777C}" type="presParOf" srcId="{EE709D92-A487-4771-A657-1534A931026A}" destId="{B047651F-9BCD-4D55-98CF-A3E839AB2084}" srcOrd="1" destOrd="0" presId="urn:microsoft.com/office/officeart/2008/layout/VerticalCurvedList"/>
    <dgm:cxn modelId="{7C57DC04-E483-4DFB-8862-D0626062086F}" type="presParOf" srcId="{EE709D92-A487-4771-A657-1534A931026A}" destId="{A6E684FA-1AFE-43CD-8973-B5DF3C6BDCEC}" srcOrd="2" destOrd="0" presId="urn:microsoft.com/office/officeart/2008/layout/VerticalCurvedList"/>
    <dgm:cxn modelId="{D229E70C-CF4F-42F6-A021-335FA426175D}" type="presParOf" srcId="{A6E684FA-1AFE-43CD-8973-B5DF3C6BDCEC}" destId="{E18E9FFE-4081-42EE-8D6D-BAD699A5F995}" srcOrd="0" destOrd="0" presId="urn:microsoft.com/office/officeart/2008/layout/VerticalCurvedList"/>
    <dgm:cxn modelId="{702595A9-46F0-4A04-888E-9804A5B238C9}" type="presParOf" srcId="{EE709D92-A487-4771-A657-1534A931026A}" destId="{984FA73B-FC7F-4EB0-8AA6-F12AA0944968}" srcOrd="3" destOrd="0" presId="urn:microsoft.com/office/officeart/2008/layout/VerticalCurvedList"/>
    <dgm:cxn modelId="{84BEDDCF-12E3-4AEF-9BD7-FF8B02E07725}" type="presParOf" srcId="{EE709D92-A487-4771-A657-1534A931026A}" destId="{A3FA000E-0BEC-497F-B885-AED26ADC88E0}" srcOrd="4" destOrd="0" presId="urn:microsoft.com/office/officeart/2008/layout/VerticalCurvedList"/>
    <dgm:cxn modelId="{E2330247-D6E8-4BFB-AC15-FC2F725220BF}" type="presParOf" srcId="{A3FA000E-0BEC-497F-B885-AED26ADC88E0}" destId="{4BA92DA3-6D99-4644-AE02-79D012FEAEEC}" srcOrd="0" destOrd="0" presId="urn:microsoft.com/office/officeart/2008/layout/VerticalCurvedList"/>
    <dgm:cxn modelId="{05BD9E12-1855-470D-A32D-D496D1ACF498}" type="presParOf" srcId="{EE709D92-A487-4771-A657-1534A931026A}" destId="{6B59595A-D969-41CD-BD02-E03EDF0AD8F6}" srcOrd="5" destOrd="0" presId="urn:microsoft.com/office/officeart/2008/layout/VerticalCurvedList"/>
    <dgm:cxn modelId="{3D6CC0A8-3584-42A4-8C44-66C1E73A70AD}" type="presParOf" srcId="{EE709D92-A487-4771-A657-1534A931026A}" destId="{424AED3E-ADD2-4EA5-A557-886B665E87F8}" srcOrd="6" destOrd="0" presId="urn:microsoft.com/office/officeart/2008/layout/VerticalCurvedList"/>
    <dgm:cxn modelId="{FBEB7C40-166C-4C65-AEC3-A9509189268B}" type="presParOf" srcId="{424AED3E-ADD2-4EA5-A557-886B665E87F8}" destId="{CC42E37B-DBE7-4883-AA9A-CFBF8E294CF2}" srcOrd="0" destOrd="0" presId="urn:microsoft.com/office/officeart/2008/layout/VerticalCurvedList"/>
    <dgm:cxn modelId="{10DB4B71-DB15-4B84-98AF-7F9283C4626C}" type="presParOf" srcId="{EE709D92-A487-4771-A657-1534A931026A}" destId="{9DE19800-6EE1-43F7-A025-D0DE0DA30F6C}" srcOrd="7" destOrd="0" presId="urn:microsoft.com/office/officeart/2008/layout/VerticalCurvedList"/>
    <dgm:cxn modelId="{B0A56B8A-4CED-4DD8-AF51-2205C24BF0B6}" type="presParOf" srcId="{EE709D92-A487-4771-A657-1534A931026A}" destId="{41F73D55-A95E-4CB6-AF9E-802E1B75CBEC}" srcOrd="8" destOrd="0" presId="urn:microsoft.com/office/officeart/2008/layout/VerticalCurvedList"/>
    <dgm:cxn modelId="{968CE222-4659-4248-94CD-8CC914CCFB16}" type="presParOf" srcId="{41F73D55-A95E-4CB6-AF9E-802E1B75CBEC}" destId="{42C414F9-4DC7-4551-ACB3-D9AF0A415E3C}" srcOrd="0" destOrd="0" presId="urn:microsoft.com/office/officeart/2008/layout/VerticalCurvedList"/>
    <dgm:cxn modelId="{820737CD-51D8-4183-BA59-7BF832C3BAED}" type="presParOf" srcId="{EE709D92-A487-4771-A657-1534A931026A}" destId="{930DDF54-7F55-4BFB-BC93-DE95D3DDC262}" srcOrd="9" destOrd="0" presId="urn:microsoft.com/office/officeart/2008/layout/VerticalCurvedList"/>
    <dgm:cxn modelId="{B2DF1F8E-679A-4590-B305-2D5357C29103}" type="presParOf" srcId="{EE709D92-A487-4771-A657-1534A931026A}" destId="{CEA7832F-8BBB-48FA-8C3F-733253DD98A1}" srcOrd="10" destOrd="0" presId="urn:microsoft.com/office/officeart/2008/layout/VerticalCurvedList"/>
    <dgm:cxn modelId="{27A5C4FF-4FEF-4754-B683-5CC6031E6C9B}" type="presParOf" srcId="{CEA7832F-8BBB-48FA-8C3F-733253DD98A1}" destId="{8108DED3-60F7-485A-9918-038C19AC47CF}" srcOrd="0" destOrd="0" presId="urn:microsoft.com/office/officeart/2008/layout/VerticalCurvedList"/>
    <dgm:cxn modelId="{1312B6F0-D5BC-4E57-92A5-06A28BA730C8}" type="presParOf" srcId="{EE709D92-A487-4771-A657-1534A931026A}" destId="{E84A7876-D658-4779-B918-24D9353AF155}" srcOrd="11" destOrd="0" presId="urn:microsoft.com/office/officeart/2008/layout/VerticalCurvedList"/>
    <dgm:cxn modelId="{125E7D85-42A5-4C64-BC47-31E24C2853D2}" type="presParOf" srcId="{EE709D92-A487-4771-A657-1534A931026A}" destId="{3B6B2863-C0B1-4269-9184-FFC516711389}" srcOrd="12" destOrd="0" presId="urn:microsoft.com/office/officeart/2008/layout/VerticalCurvedList"/>
    <dgm:cxn modelId="{F6DD21F1-0740-4D64-ACB5-0903869376B1}" type="presParOf" srcId="{3B6B2863-C0B1-4269-9184-FFC516711389}" destId="{CC86958B-9276-473E-B3AA-D32BF25B5A31}" srcOrd="0" destOrd="0" presId="urn:microsoft.com/office/officeart/2008/layout/VerticalCurvedList"/>
    <dgm:cxn modelId="{4DE68E82-EC77-4722-ABB4-809AEE9DBC22}" type="presParOf" srcId="{EE709D92-A487-4771-A657-1534A931026A}" destId="{A09B24D3-D7FD-4B01-BA4E-B2D91EB24B38}" srcOrd="13" destOrd="0" presId="urn:microsoft.com/office/officeart/2008/layout/VerticalCurvedList"/>
    <dgm:cxn modelId="{B43E229F-EF52-40F0-98F5-CCC75D99511C}" type="presParOf" srcId="{EE709D92-A487-4771-A657-1534A931026A}" destId="{86C66CB1-A7C0-4F1F-8404-3D3B5174AD52}" srcOrd="14" destOrd="0" presId="urn:microsoft.com/office/officeart/2008/layout/VerticalCurvedList"/>
    <dgm:cxn modelId="{7E471AC7-D77A-4A15-93F6-598304F2DEE7}" type="presParOf" srcId="{86C66CB1-A7C0-4F1F-8404-3D3B5174AD52}" destId="{F057A0B3-A44E-4801-9712-3E977F0AE9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ADBD9C-7250-462B-B818-532F8BF1D279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</dgm:pt>
    <dgm:pt modelId="{0CA42417-B9DE-4189-B295-49EB4DC56AC6}">
      <dgm:prSet phldrT="[Текст]" custT="1"/>
      <dgm:spPr/>
      <dgm:t>
        <a:bodyPr/>
        <a:lstStyle/>
        <a:p>
          <a:r>
            <a:rPr lang="uk-UA" sz="1600" smtClean="0"/>
            <a:t>аналіз навколишнього середовища;</a:t>
          </a:r>
          <a:endParaRPr lang="ru-RU" sz="1600"/>
        </a:p>
      </dgm:t>
    </dgm:pt>
    <dgm:pt modelId="{D3CB0991-D1EC-4540-A392-916D1A8EF2BA}" type="parTrans" cxnId="{08966A17-E98C-4E32-87C3-5F5579AA3B6B}">
      <dgm:prSet/>
      <dgm:spPr/>
      <dgm:t>
        <a:bodyPr/>
        <a:lstStyle/>
        <a:p>
          <a:endParaRPr lang="ru-RU"/>
        </a:p>
      </dgm:t>
    </dgm:pt>
    <dgm:pt modelId="{2777151B-9A6B-4156-8D18-8E54951DD215}" type="sibTrans" cxnId="{08966A17-E98C-4E32-87C3-5F5579AA3B6B}">
      <dgm:prSet/>
      <dgm:spPr/>
      <dgm:t>
        <a:bodyPr/>
        <a:lstStyle/>
        <a:p>
          <a:endParaRPr lang="ru-RU"/>
        </a:p>
      </dgm:t>
    </dgm:pt>
    <dgm:pt modelId="{8311581D-CBFB-471E-9DE5-38C6D49511AC}">
      <dgm:prSet custT="1"/>
      <dgm:spPr/>
      <dgm:t>
        <a:bodyPr/>
        <a:lstStyle/>
        <a:p>
          <a:r>
            <a:rPr lang="uk-UA" sz="1600" smtClean="0"/>
            <a:t>дослідження ринку і його середовища;</a:t>
          </a:r>
          <a:endParaRPr lang="ru-RU" sz="1600"/>
        </a:p>
      </dgm:t>
    </dgm:pt>
    <dgm:pt modelId="{1023FC2F-4AFF-478F-9D1A-2E5D64AA5FE9}" type="parTrans" cxnId="{49DB9C8B-2C98-4446-9475-68B29148D0B6}">
      <dgm:prSet/>
      <dgm:spPr/>
      <dgm:t>
        <a:bodyPr/>
        <a:lstStyle/>
        <a:p>
          <a:endParaRPr lang="ru-RU"/>
        </a:p>
      </dgm:t>
    </dgm:pt>
    <dgm:pt modelId="{E127A901-CF93-4465-A872-B17BE3E3124C}" type="sibTrans" cxnId="{49DB9C8B-2C98-4446-9475-68B29148D0B6}">
      <dgm:prSet/>
      <dgm:spPr/>
      <dgm:t>
        <a:bodyPr/>
        <a:lstStyle/>
        <a:p>
          <a:endParaRPr lang="ru-RU"/>
        </a:p>
      </dgm:t>
    </dgm:pt>
    <dgm:pt modelId="{620D6D6C-3AF8-4EDD-AF66-91157A96CE8F}">
      <dgm:prSet custT="1"/>
      <dgm:spPr/>
      <dgm:t>
        <a:bodyPr/>
        <a:lstStyle/>
        <a:p>
          <a:r>
            <a:rPr lang="uk-UA" sz="1600" smtClean="0"/>
            <a:t>виявлення і детальний аналіз потреб споживачів; довго- і короткотермінове планування товарної номенклатури і її реалізація;</a:t>
          </a:r>
          <a:endParaRPr lang="ru-RU" sz="1600"/>
        </a:p>
      </dgm:t>
    </dgm:pt>
    <dgm:pt modelId="{7CC7A0DB-2E28-4BCF-B0AA-B0B95F2AF488}" type="parTrans" cxnId="{BF32698B-8F06-4143-B2DC-048C218D7ADF}">
      <dgm:prSet/>
      <dgm:spPr/>
      <dgm:t>
        <a:bodyPr/>
        <a:lstStyle/>
        <a:p>
          <a:endParaRPr lang="ru-RU"/>
        </a:p>
      </dgm:t>
    </dgm:pt>
    <dgm:pt modelId="{5ED89E57-58E8-4B3F-9A09-C54A5F18FD6F}" type="sibTrans" cxnId="{BF32698B-8F06-4143-B2DC-048C218D7ADF}">
      <dgm:prSet/>
      <dgm:spPr/>
      <dgm:t>
        <a:bodyPr/>
        <a:lstStyle/>
        <a:p>
          <a:endParaRPr lang="ru-RU"/>
        </a:p>
      </dgm:t>
    </dgm:pt>
    <dgm:pt modelId="{9DFE5C50-383D-41C1-B0A3-F46F829B28BA}">
      <dgm:prSet custT="1"/>
      <dgm:spPr/>
      <dgm:t>
        <a:bodyPr/>
        <a:lstStyle/>
        <a:p>
          <a:r>
            <a:rPr lang="uk-UA" sz="1600" smtClean="0"/>
            <a:t>організація товаропросування і розподіл продукції;</a:t>
          </a:r>
          <a:endParaRPr lang="ru-RU" sz="1600"/>
        </a:p>
      </dgm:t>
    </dgm:pt>
    <dgm:pt modelId="{59325D26-D2E7-4A0C-BA1D-E4D17C54C6B6}" type="parTrans" cxnId="{2C11FA2D-B56F-4C8E-9D41-FCB374D6185D}">
      <dgm:prSet/>
      <dgm:spPr/>
      <dgm:t>
        <a:bodyPr/>
        <a:lstStyle/>
        <a:p>
          <a:endParaRPr lang="ru-RU"/>
        </a:p>
      </dgm:t>
    </dgm:pt>
    <dgm:pt modelId="{F6F5002E-9049-43C8-9073-16DDA6DCACD9}" type="sibTrans" cxnId="{2C11FA2D-B56F-4C8E-9D41-FCB374D6185D}">
      <dgm:prSet/>
      <dgm:spPr/>
      <dgm:t>
        <a:bodyPr/>
        <a:lstStyle/>
        <a:p>
          <a:endParaRPr lang="ru-RU"/>
        </a:p>
      </dgm:t>
    </dgm:pt>
    <dgm:pt modelId="{49119318-E7A8-4DC3-8941-B7AF49C2FB31}">
      <dgm:prSet custT="1"/>
      <dgm:spPr/>
      <dgm:t>
        <a:bodyPr/>
        <a:lstStyle/>
        <a:p>
          <a:r>
            <a:rPr lang="uk-UA" sz="1600" smtClean="0"/>
            <a:t>організація механізму ціноутворення;</a:t>
          </a:r>
          <a:endParaRPr lang="ru-RU" sz="1600"/>
        </a:p>
      </dgm:t>
    </dgm:pt>
    <dgm:pt modelId="{15F69284-DA2C-4F04-AB07-5CE59F281F9C}" type="parTrans" cxnId="{9EE0471C-C16A-4B32-B4BC-455E05F4C1C0}">
      <dgm:prSet/>
      <dgm:spPr/>
      <dgm:t>
        <a:bodyPr/>
        <a:lstStyle/>
        <a:p>
          <a:endParaRPr lang="ru-RU"/>
        </a:p>
      </dgm:t>
    </dgm:pt>
    <dgm:pt modelId="{A1C7A646-7106-42B5-96F6-F9FDAAE9946F}" type="sibTrans" cxnId="{9EE0471C-C16A-4B32-B4BC-455E05F4C1C0}">
      <dgm:prSet/>
      <dgm:spPr/>
      <dgm:t>
        <a:bodyPr/>
        <a:lstStyle/>
        <a:p>
          <a:endParaRPr lang="ru-RU"/>
        </a:p>
      </dgm:t>
    </dgm:pt>
    <dgm:pt modelId="{08CB4C8F-4626-4DAB-AD7E-FD9008FA02C5}">
      <dgm:prSet custT="1"/>
      <dgm:spPr/>
      <dgm:t>
        <a:bodyPr/>
        <a:lstStyle/>
        <a:p>
          <a:r>
            <a:rPr lang="uk-UA" sz="1600" smtClean="0"/>
            <a:t>забезпечення соціальної відповідальності перед суспільством;</a:t>
          </a:r>
          <a:endParaRPr lang="ru-RU" sz="1600"/>
        </a:p>
      </dgm:t>
    </dgm:pt>
    <dgm:pt modelId="{4316DCE6-D159-4B8D-A932-B1DC63340820}" type="parTrans" cxnId="{3A250C28-494E-4F3F-B8CC-96B254FEB3BC}">
      <dgm:prSet/>
      <dgm:spPr/>
      <dgm:t>
        <a:bodyPr/>
        <a:lstStyle/>
        <a:p>
          <a:endParaRPr lang="ru-RU"/>
        </a:p>
      </dgm:t>
    </dgm:pt>
    <dgm:pt modelId="{A880042D-8D85-437B-AA95-40620D46A5B8}" type="sibTrans" cxnId="{3A250C28-494E-4F3F-B8CC-96B254FEB3BC}">
      <dgm:prSet/>
      <dgm:spPr/>
      <dgm:t>
        <a:bodyPr/>
        <a:lstStyle/>
        <a:p>
          <a:endParaRPr lang="ru-RU"/>
        </a:p>
      </dgm:t>
    </dgm:pt>
    <dgm:pt modelId="{7E69E363-512E-4817-AA3A-9387B5631221}">
      <dgm:prSet custT="1"/>
      <dgm:spPr/>
      <dgm:t>
        <a:bodyPr/>
        <a:lstStyle/>
        <a:p>
          <a:r>
            <a:rPr lang="uk-UA" sz="1600" smtClean="0"/>
            <a:t>організація стимулювання збуту, реклами і після продажного обслуговування;</a:t>
          </a:r>
          <a:endParaRPr lang="ru-RU" sz="1600"/>
        </a:p>
      </dgm:t>
    </dgm:pt>
    <dgm:pt modelId="{A4D3BFDE-C7B0-4B9A-A55F-A24181228A80}" type="parTrans" cxnId="{49F1AA78-75DE-43A4-B2EB-02090CCF3EDB}">
      <dgm:prSet/>
      <dgm:spPr/>
      <dgm:t>
        <a:bodyPr/>
        <a:lstStyle/>
        <a:p>
          <a:endParaRPr lang="ru-RU"/>
        </a:p>
      </dgm:t>
    </dgm:pt>
    <dgm:pt modelId="{E1A9397A-95F9-40EE-8794-60D9BCDC343A}" type="sibTrans" cxnId="{49F1AA78-75DE-43A4-B2EB-02090CCF3EDB}">
      <dgm:prSet/>
      <dgm:spPr/>
      <dgm:t>
        <a:bodyPr/>
        <a:lstStyle/>
        <a:p>
          <a:endParaRPr lang="ru-RU"/>
        </a:p>
      </dgm:t>
    </dgm:pt>
    <dgm:pt modelId="{B120FED2-18C5-431E-ADFC-AB8B82AF7D8F}">
      <dgm:prSet custT="1"/>
      <dgm:spPr/>
      <dgm:t>
        <a:bodyPr/>
        <a:lstStyle/>
        <a:p>
          <a:r>
            <a:rPr lang="uk-UA" sz="1600" smtClean="0"/>
            <a:t>управління і контроль маркетингу.</a:t>
          </a:r>
          <a:endParaRPr lang="ru-RU" sz="1600"/>
        </a:p>
      </dgm:t>
    </dgm:pt>
    <dgm:pt modelId="{DAFC3FA6-34EE-45D8-9600-901106B030A6}" type="parTrans" cxnId="{57E6F3F1-4B72-4945-A85E-D584B0124136}">
      <dgm:prSet/>
      <dgm:spPr/>
      <dgm:t>
        <a:bodyPr/>
        <a:lstStyle/>
        <a:p>
          <a:endParaRPr lang="ru-RU"/>
        </a:p>
      </dgm:t>
    </dgm:pt>
    <dgm:pt modelId="{EFCED50B-BA83-479E-A1D1-DE986DC39220}" type="sibTrans" cxnId="{57E6F3F1-4B72-4945-A85E-D584B0124136}">
      <dgm:prSet/>
      <dgm:spPr/>
      <dgm:t>
        <a:bodyPr/>
        <a:lstStyle/>
        <a:p>
          <a:endParaRPr lang="ru-RU"/>
        </a:p>
      </dgm:t>
    </dgm:pt>
    <dgm:pt modelId="{D733AB59-918C-442E-8472-27C04E02651D}" type="pres">
      <dgm:prSet presAssocID="{DBADBD9C-7250-462B-B818-532F8BF1D279}" presName="Name0" presStyleCnt="0">
        <dgm:presLayoutVars>
          <dgm:dir/>
          <dgm:animLvl val="lvl"/>
          <dgm:resizeHandles val="exact"/>
        </dgm:presLayoutVars>
      </dgm:prSet>
      <dgm:spPr/>
    </dgm:pt>
    <dgm:pt modelId="{D79D5016-1692-4079-8A9C-752716537BBC}" type="pres">
      <dgm:prSet presAssocID="{B120FED2-18C5-431E-ADFC-AB8B82AF7D8F}" presName="boxAndChildren" presStyleCnt="0"/>
      <dgm:spPr/>
    </dgm:pt>
    <dgm:pt modelId="{F3963F28-D768-4084-ABD4-D40BC35285E2}" type="pres">
      <dgm:prSet presAssocID="{B120FED2-18C5-431E-ADFC-AB8B82AF7D8F}" presName="parentTextBox" presStyleLbl="node1" presStyleIdx="0" presStyleCnt="8"/>
      <dgm:spPr/>
      <dgm:t>
        <a:bodyPr/>
        <a:lstStyle/>
        <a:p>
          <a:endParaRPr lang="uk-UA"/>
        </a:p>
      </dgm:t>
    </dgm:pt>
    <dgm:pt modelId="{23668E3C-F7A0-42F1-9BFE-CB7BC08AC6AC}" type="pres">
      <dgm:prSet presAssocID="{E1A9397A-95F9-40EE-8794-60D9BCDC343A}" presName="sp" presStyleCnt="0"/>
      <dgm:spPr/>
    </dgm:pt>
    <dgm:pt modelId="{101977C3-3056-4E7D-9727-4D4A94FD4C43}" type="pres">
      <dgm:prSet presAssocID="{7E69E363-512E-4817-AA3A-9387B5631221}" presName="arrowAndChildren" presStyleCnt="0"/>
      <dgm:spPr/>
    </dgm:pt>
    <dgm:pt modelId="{125C5572-F5E2-41DE-88E8-B7AF5100AFAD}" type="pres">
      <dgm:prSet presAssocID="{7E69E363-512E-4817-AA3A-9387B5631221}" presName="parentTextArrow" presStyleLbl="node1" presStyleIdx="1" presStyleCnt="8"/>
      <dgm:spPr/>
      <dgm:t>
        <a:bodyPr/>
        <a:lstStyle/>
        <a:p>
          <a:endParaRPr lang="uk-UA"/>
        </a:p>
      </dgm:t>
    </dgm:pt>
    <dgm:pt modelId="{FF6DD0BD-6053-462F-9B0A-9E1D712607DA}" type="pres">
      <dgm:prSet presAssocID="{A880042D-8D85-437B-AA95-40620D46A5B8}" presName="sp" presStyleCnt="0"/>
      <dgm:spPr/>
    </dgm:pt>
    <dgm:pt modelId="{32FB2B71-1D7F-4823-911A-21E316323D94}" type="pres">
      <dgm:prSet presAssocID="{08CB4C8F-4626-4DAB-AD7E-FD9008FA02C5}" presName="arrowAndChildren" presStyleCnt="0"/>
      <dgm:spPr/>
    </dgm:pt>
    <dgm:pt modelId="{FB863679-7F72-41A9-8F6B-0C00F712416E}" type="pres">
      <dgm:prSet presAssocID="{08CB4C8F-4626-4DAB-AD7E-FD9008FA02C5}" presName="parentTextArrow" presStyleLbl="node1" presStyleIdx="2" presStyleCnt="8"/>
      <dgm:spPr/>
      <dgm:t>
        <a:bodyPr/>
        <a:lstStyle/>
        <a:p>
          <a:endParaRPr lang="uk-UA"/>
        </a:p>
      </dgm:t>
    </dgm:pt>
    <dgm:pt modelId="{A7B9464D-734F-4A09-BAE3-83426392F006}" type="pres">
      <dgm:prSet presAssocID="{A1C7A646-7106-42B5-96F6-F9FDAAE9946F}" presName="sp" presStyleCnt="0"/>
      <dgm:spPr/>
    </dgm:pt>
    <dgm:pt modelId="{8EB4F802-52F0-463F-A4B0-DE5833776FF3}" type="pres">
      <dgm:prSet presAssocID="{49119318-E7A8-4DC3-8941-B7AF49C2FB31}" presName="arrowAndChildren" presStyleCnt="0"/>
      <dgm:spPr/>
    </dgm:pt>
    <dgm:pt modelId="{85C725AF-833F-4558-BD73-F938BD3C9AC4}" type="pres">
      <dgm:prSet presAssocID="{49119318-E7A8-4DC3-8941-B7AF49C2FB31}" presName="parentTextArrow" presStyleLbl="node1" presStyleIdx="3" presStyleCnt="8"/>
      <dgm:spPr/>
      <dgm:t>
        <a:bodyPr/>
        <a:lstStyle/>
        <a:p>
          <a:endParaRPr lang="uk-UA"/>
        </a:p>
      </dgm:t>
    </dgm:pt>
    <dgm:pt modelId="{54D10C32-10A0-48FF-8B67-3B6B9A013F8F}" type="pres">
      <dgm:prSet presAssocID="{F6F5002E-9049-43C8-9073-16DDA6DCACD9}" presName="sp" presStyleCnt="0"/>
      <dgm:spPr/>
    </dgm:pt>
    <dgm:pt modelId="{134540BE-B40C-4EAC-9B07-3B11F96B91A0}" type="pres">
      <dgm:prSet presAssocID="{9DFE5C50-383D-41C1-B0A3-F46F829B28BA}" presName="arrowAndChildren" presStyleCnt="0"/>
      <dgm:spPr/>
    </dgm:pt>
    <dgm:pt modelId="{5CFAAF07-6863-4593-B7A9-97695A819276}" type="pres">
      <dgm:prSet presAssocID="{9DFE5C50-383D-41C1-B0A3-F46F829B28BA}" presName="parentTextArrow" presStyleLbl="node1" presStyleIdx="4" presStyleCnt="8"/>
      <dgm:spPr/>
      <dgm:t>
        <a:bodyPr/>
        <a:lstStyle/>
        <a:p>
          <a:endParaRPr lang="uk-UA"/>
        </a:p>
      </dgm:t>
    </dgm:pt>
    <dgm:pt modelId="{FA1CF0B5-D7DB-406E-9C19-FEEF4B276D1E}" type="pres">
      <dgm:prSet presAssocID="{5ED89E57-58E8-4B3F-9A09-C54A5F18FD6F}" presName="sp" presStyleCnt="0"/>
      <dgm:spPr/>
    </dgm:pt>
    <dgm:pt modelId="{34BBE269-BE3C-412D-B2DD-F81318FE492A}" type="pres">
      <dgm:prSet presAssocID="{620D6D6C-3AF8-4EDD-AF66-91157A96CE8F}" presName="arrowAndChildren" presStyleCnt="0"/>
      <dgm:spPr/>
    </dgm:pt>
    <dgm:pt modelId="{2D44541A-AE21-4A33-BCA7-FA00F79224C2}" type="pres">
      <dgm:prSet presAssocID="{620D6D6C-3AF8-4EDD-AF66-91157A96CE8F}" presName="parentTextArrow" presStyleLbl="node1" presStyleIdx="5" presStyleCnt="8"/>
      <dgm:spPr/>
      <dgm:t>
        <a:bodyPr/>
        <a:lstStyle/>
        <a:p>
          <a:endParaRPr lang="uk-UA"/>
        </a:p>
      </dgm:t>
    </dgm:pt>
    <dgm:pt modelId="{FF33DF17-7B2E-4AF2-BFAC-09E217219BDE}" type="pres">
      <dgm:prSet presAssocID="{E127A901-CF93-4465-A872-B17BE3E3124C}" presName="sp" presStyleCnt="0"/>
      <dgm:spPr/>
    </dgm:pt>
    <dgm:pt modelId="{D5585C6D-C7F4-474F-AA75-5058B3931FAF}" type="pres">
      <dgm:prSet presAssocID="{8311581D-CBFB-471E-9DE5-38C6D49511AC}" presName="arrowAndChildren" presStyleCnt="0"/>
      <dgm:spPr/>
    </dgm:pt>
    <dgm:pt modelId="{500C87B1-C5AA-4F47-B418-700CA4F7F446}" type="pres">
      <dgm:prSet presAssocID="{8311581D-CBFB-471E-9DE5-38C6D49511AC}" presName="parentTextArrow" presStyleLbl="node1" presStyleIdx="6" presStyleCnt="8"/>
      <dgm:spPr/>
      <dgm:t>
        <a:bodyPr/>
        <a:lstStyle/>
        <a:p>
          <a:endParaRPr lang="uk-UA"/>
        </a:p>
      </dgm:t>
    </dgm:pt>
    <dgm:pt modelId="{6525C4E4-2A51-4D4A-A7F2-989C7D16D3B3}" type="pres">
      <dgm:prSet presAssocID="{2777151B-9A6B-4156-8D18-8E54951DD215}" presName="sp" presStyleCnt="0"/>
      <dgm:spPr/>
    </dgm:pt>
    <dgm:pt modelId="{6ED2A9FA-81A3-44D7-8ADE-BFE20590D9CF}" type="pres">
      <dgm:prSet presAssocID="{0CA42417-B9DE-4189-B295-49EB4DC56AC6}" presName="arrowAndChildren" presStyleCnt="0"/>
      <dgm:spPr/>
    </dgm:pt>
    <dgm:pt modelId="{B8A6C9CF-DEFD-40D4-8427-39B6E3FE2F7A}" type="pres">
      <dgm:prSet presAssocID="{0CA42417-B9DE-4189-B295-49EB4DC56AC6}" presName="parentTextArrow" presStyleLbl="node1" presStyleIdx="7" presStyleCnt="8"/>
      <dgm:spPr/>
      <dgm:t>
        <a:bodyPr/>
        <a:lstStyle/>
        <a:p>
          <a:endParaRPr lang="uk-UA"/>
        </a:p>
      </dgm:t>
    </dgm:pt>
  </dgm:ptLst>
  <dgm:cxnLst>
    <dgm:cxn modelId="{3A250C28-494E-4F3F-B8CC-96B254FEB3BC}" srcId="{DBADBD9C-7250-462B-B818-532F8BF1D279}" destId="{08CB4C8F-4626-4DAB-AD7E-FD9008FA02C5}" srcOrd="5" destOrd="0" parTransId="{4316DCE6-D159-4B8D-A932-B1DC63340820}" sibTransId="{A880042D-8D85-437B-AA95-40620D46A5B8}"/>
    <dgm:cxn modelId="{08966A17-E98C-4E32-87C3-5F5579AA3B6B}" srcId="{DBADBD9C-7250-462B-B818-532F8BF1D279}" destId="{0CA42417-B9DE-4189-B295-49EB4DC56AC6}" srcOrd="0" destOrd="0" parTransId="{D3CB0991-D1EC-4540-A392-916D1A8EF2BA}" sibTransId="{2777151B-9A6B-4156-8D18-8E54951DD215}"/>
    <dgm:cxn modelId="{F12862A3-E45B-479A-9488-5D5DCB169CD0}" type="presOf" srcId="{7E69E363-512E-4817-AA3A-9387B5631221}" destId="{125C5572-F5E2-41DE-88E8-B7AF5100AFAD}" srcOrd="0" destOrd="0" presId="urn:microsoft.com/office/officeart/2005/8/layout/process4"/>
    <dgm:cxn modelId="{337BF5C7-45C5-4938-A69D-B8A0E3FBD1A2}" type="presOf" srcId="{49119318-E7A8-4DC3-8941-B7AF49C2FB31}" destId="{85C725AF-833F-4558-BD73-F938BD3C9AC4}" srcOrd="0" destOrd="0" presId="urn:microsoft.com/office/officeart/2005/8/layout/process4"/>
    <dgm:cxn modelId="{4A29C615-CAFB-450D-9BEA-46117CED933D}" type="presOf" srcId="{8311581D-CBFB-471E-9DE5-38C6D49511AC}" destId="{500C87B1-C5AA-4F47-B418-700CA4F7F446}" srcOrd="0" destOrd="0" presId="urn:microsoft.com/office/officeart/2005/8/layout/process4"/>
    <dgm:cxn modelId="{2BEA0147-8642-4929-B2B1-04F908B3C9A0}" type="presOf" srcId="{08CB4C8F-4626-4DAB-AD7E-FD9008FA02C5}" destId="{FB863679-7F72-41A9-8F6B-0C00F712416E}" srcOrd="0" destOrd="0" presId="urn:microsoft.com/office/officeart/2005/8/layout/process4"/>
    <dgm:cxn modelId="{4C7F2CA1-E9E9-4E24-B057-4CB247404A84}" type="presOf" srcId="{B120FED2-18C5-431E-ADFC-AB8B82AF7D8F}" destId="{F3963F28-D768-4084-ABD4-D40BC35285E2}" srcOrd="0" destOrd="0" presId="urn:microsoft.com/office/officeart/2005/8/layout/process4"/>
    <dgm:cxn modelId="{4696C398-8EC7-45CF-96D2-A367043FAE75}" type="presOf" srcId="{9DFE5C50-383D-41C1-B0A3-F46F829B28BA}" destId="{5CFAAF07-6863-4593-B7A9-97695A819276}" srcOrd="0" destOrd="0" presId="urn:microsoft.com/office/officeart/2005/8/layout/process4"/>
    <dgm:cxn modelId="{BF32698B-8F06-4143-B2DC-048C218D7ADF}" srcId="{DBADBD9C-7250-462B-B818-532F8BF1D279}" destId="{620D6D6C-3AF8-4EDD-AF66-91157A96CE8F}" srcOrd="2" destOrd="0" parTransId="{7CC7A0DB-2E28-4BCF-B0AA-B0B95F2AF488}" sibTransId="{5ED89E57-58E8-4B3F-9A09-C54A5F18FD6F}"/>
    <dgm:cxn modelId="{9A2C75EC-8A08-44A5-8E43-398E0B8AF08B}" type="presOf" srcId="{DBADBD9C-7250-462B-B818-532F8BF1D279}" destId="{D733AB59-918C-442E-8472-27C04E02651D}" srcOrd="0" destOrd="0" presId="urn:microsoft.com/office/officeart/2005/8/layout/process4"/>
    <dgm:cxn modelId="{57E6F3F1-4B72-4945-A85E-D584B0124136}" srcId="{DBADBD9C-7250-462B-B818-532F8BF1D279}" destId="{B120FED2-18C5-431E-ADFC-AB8B82AF7D8F}" srcOrd="7" destOrd="0" parTransId="{DAFC3FA6-34EE-45D8-9600-901106B030A6}" sibTransId="{EFCED50B-BA83-479E-A1D1-DE986DC39220}"/>
    <dgm:cxn modelId="{AC94A717-3D95-4682-AE64-6A85038DB3B1}" type="presOf" srcId="{0CA42417-B9DE-4189-B295-49EB4DC56AC6}" destId="{B8A6C9CF-DEFD-40D4-8427-39B6E3FE2F7A}" srcOrd="0" destOrd="0" presId="urn:microsoft.com/office/officeart/2005/8/layout/process4"/>
    <dgm:cxn modelId="{49F1AA78-75DE-43A4-B2EB-02090CCF3EDB}" srcId="{DBADBD9C-7250-462B-B818-532F8BF1D279}" destId="{7E69E363-512E-4817-AA3A-9387B5631221}" srcOrd="6" destOrd="0" parTransId="{A4D3BFDE-C7B0-4B9A-A55F-A24181228A80}" sibTransId="{E1A9397A-95F9-40EE-8794-60D9BCDC343A}"/>
    <dgm:cxn modelId="{49DB9C8B-2C98-4446-9475-68B29148D0B6}" srcId="{DBADBD9C-7250-462B-B818-532F8BF1D279}" destId="{8311581D-CBFB-471E-9DE5-38C6D49511AC}" srcOrd="1" destOrd="0" parTransId="{1023FC2F-4AFF-478F-9D1A-2E5D64AA5FE9}" sibTransId="{E127A901-CF93-4465-A872-B17BE3E3124C}"/>
    <dgm:cxn modelId="{9EE0471C-C16A-4B32-B4BC-455E05F4C1C0}" srcId="{DBADBD9C-7250-462B-B818-532F8BF1D279}" destId="{49119318-E7A8-4DC3-8941-B7AF49C2FB31}" srcOrd="4" destOrd="0" parTransId="{15F69284-DA2C-4F04-AB07-5CE59F281F9C}" sibTransId="{A1C7A646-7106-42B5-96F6-F9FDAAE9946F}"/>
    <dgm:cxn modelId="{2C11FA2D-B56F-4C8E-9D41-FCB374D6185D}" srcId="{DBADBD9C-7250-462B-B818-532F8BF1D279}" destId="{9DFE5C50-383D-41C1-B0A3-F46F829B28BA}" srcOrd="3" destOrd="0" parTransId="{59325D26-D2E7-4A0C-BA1D-E4D17C54C6B6}" sibTransId="{F6F5002E-9049-43C8-9073-16DDA6DCACD9}"/>
    <dgm:cxn modelId="{62987847-81A4-4D0A-B000-C207A513815F}" type="presOf" srcId="{620D6D6C-3AF8-4EDD-AF66-91157A96CE8F}" destId="{2D44541A-AE21-4A33-BCA7-FA00F79224C2}" srcOrd="0" destOrd="0" presId="urn:microsoft.com/office/officeart/2005/8/layout/process4"/>
    <dgm:cxn modelId="{BC4B3E09-0C39-4E03-B710-12814F554875}" type="presParOf" srcId="{D733AB59-918C-442E-8472-27C04E02651D}" destId="{D79D5016-1692-4079-8A9C-752716537BBC}" srcOrd="0" destOrd="0" presId="urn:microsoft.com/office/officeart/2005/8/layout/process4"/>
    <dgm:cxn modelId="{277107BD-DBCF-4BA1-8278-5B6D8007C5BE}" type="presParOf" srcId="{D79D5016-1692-4079-8A9C-752716537BBC}" destId="{F3963F28-D768-4084-ABD4-D40BC35285E2}" srcOrd="0" destOrd="0" presId="urn:microsoft.com/office/officeart/2005/8/layout/process4"/>
    <dgm:cxn modelId="{32E8E3F2-443A-4D47-AB02-5038FB5AADAF}" type="presParOf" srcId="{D733AB59-918C-442E-8472-27C04E02651D}" destId="{23668E3C-F7A0-42F1-9BFE-CB7BC08AC6AC}" srcOrd="1" destOrd="0" presId="urn:microsoft.com/office/officeart/2005/8/layout/process4"/>
    <dgm:cxn modelId="{6A7FE66F-54BF-473D-B624-86121FE16E13}" type="presParOf" srcId="{D733AB59-918C-442E-8472-27C04E02651D}" destId="{101977C3-3056-4E7D-9727-4D4A94FD4C43}" srcOrd="2" destOrd="0" presId="urn:microsoft.com/office/officeart/2005/8/layout/process4"/>
    <dgm:cxn modelId="{9BE09C81-BE4C-4633-989C-216E36119887}" type="presParOf" srcId="{101977C3-3056-4E7D-9727-4D4A94FD4C43}" destId="{125C5572-F5E2-41DE-88E8-B7AF5100AFAD}" srcOrd="0" destOrd="0" presId="urn:microsoft.com/office/officeart/2005/8/layout/process4"/>
    <dgm:cxn modelId="{EC440AF6-7B03-4F06-916D-12EE57FE4B10}" type="presParOf" srcId="{D733AB59-918C-442E-8472-27C04E02651D}" destId="{FF6DD0BD-6053-462F-9B0A-9E1D712607DA}" srcOrd="3" destOrd="0" presId="urn:microsoft.com/office/officeart/2005/8/layout/process4"/>
    <dgm:cxn modelId="{244834FC-5A99-46D7-B745-B64CB94D67E0}" type="presParOf" srcId="{D733AB59-918C-442E-8472-27C04E02651D}" destId="{32FB2B71-1D7F-4823-911A-21E316323D94}" srcOrd="4" destOrd="0" presId="urn:microsoft.com/office/officeart/2005/8/layout/process4"/>
    <dgm:cxn modelId="{6CA1DDE3-E3D2-4D32-9D77-045F66371970}" type="presParOf" srcId="{32FB2B71-1D7F-4823-911A-21E316323D94}" destId="{FB863679-7F72-41A9-8F6B-0C00F712416E}" srcOrd="0" destOrd="0" presId="urn:microsoft.com/office/officeart/2005/8/layout/process4"/>
    <dgm:cxn modelId="{13DA3955-3B56-4ABB-AAC2-BE0514266970}" type="presParOf" srcId="{D733AB59-918C-442E-8472-27C04E02651D}" destId="{A7B9464D-734F-4A09-BAE3-83426392F006}" srcOrd="5" destOrd="0" presId="urn:microsoft.com/office/officeart/2005/8/layout/process4"/>
    <dgm:cxn modelId="{4D69C902-D4A8-4215-B96D-72F73D3446E3}" type="presParOf" srcId="{D733AB59-918C-442E-8472-27C04E02651D}" destId="{8EB4F802-52F0-463F-A4B0-DE5833776FF3}" srcOrd="6" destOrd="0" presId="urn:microsoft.com/office/officeart/2005/8/layout/process4"/>
    <dgm:cxn modelId="{BFE413AC-EC02-4743-A6DE-B221114356AE}" type="presParOf" srcId="{8EB4F802-52F0-463F-A4B0-DE5833776FF3}" destId="{85C725AF-833F-4558-BD73-F938BD3C9AC4}" srcOrd="0" destOrd="0" presId="urn:microsoft.com/office/officeart/2005/8/layout/process4"/>
    <dgm:cxn modelId="{03AD8015-9A8B-4BF2-9935-0A8C0610A3A8}" type="presParOf" srcId="{D733AB59-918C-442E-8472-27C04E02651D}" destId="{54D10C32-10A0-48FF-8B67-3B6B9A013F8F}" srcOrd="7" destOrd="0" presId="urn:microsoft.com/office/officeart/2005/8/layout/process4"/>
    <dgm:cxn modelId="{654DD1EB-B14D-41BD-8045-FC646EA6A5C7}" type="presParOf" srcId="{D733AB59-918C-442E-8472-27C04E02651D}" destId="{134540BE-B40C-4EAC-9B07-3B11F96B91A0}" srcOrd="8" destOrd="0" presId="urn:microsoft.com/office/officeart/2005/8/layout/process4"/>
    <dgm:cxn modelId="{399C32D1-6703-42E0-8D05-379CF7C85F14}" type="presParOf" srcId="{134540BE-B40C-4EAC-9B07-3B11F96B91A0}" destId="{5CFAAF07-6863-4593-B7A9-97695A819276}" srcOrd="0" destOrd="0" presId="urn:microsoft.com/office/officeart/2005/8/layout/process4"/>
    <dgm:cxn modelId="{8B021863-069D-41C2-B1E8-889F4BDADEF5}" type="presParOf" srcId="{D733AB59-918C-442E-8472-27C04E02651D}" destId="{FA1CF0B5-D7DB-406E-9C19-FEEF4B276D1E}" srcOrd="9" destOrd="0" presId="urn:microsoft.com/office/officeart/2005/8/layout/process4"/>
    <dgm:cxn modelId="{FE8ADB82-683E-4D83-A223-99C731F303A4}" type="presParOf" srcId="{D733AB59-918C-442E-8472-27C04E02651D}" destId="{34BBE269-BE3C-412D-B2DD-F81318FE492A}" srcOrd="10" destOrd="0" presId="urn:microsoft.com/office/officeart/2005/8/layout/process4"/>
    <dgm:cxn modelId="{284BB9A5-7CF3-419A-AAE0-521FEFC5DC33}" type="presParOf" srcId="{34BBE269-BE3C-412D-B2DD-F81318FE492A}" destId="{2D44541A-AE21-4A33-BCA7-FA00F79224C2}" srcOrd="0" destOrd="0" presId="urn:microsoft.com/office/officeart/2005/8/layout/process4"/>
    <dgm:cxn modelId="{94328677-782E-4B38-B06C-D0D2FAF7B3E1}" type="presParOf" srcId="{D733AB59-918C-442E-8472-27C04E02651D}" destId="{FF33DF17-7B2E-4AF2-BFAC-09E217219BDE}" srcOrd="11" destOrd="0" presId="urn:microsoft.com/office/officeart/2005/8/layout/process4"/>
    <dgm:cxn modelId="{97D49380-63BE-4673-B2BA-D1ACFE6F6756}" type="presParOf" srcId="{D733AB59-918C-442E-8472-27C04E02651D}" destId="{D5585C6D-C7F4-474F-AA75-5058B3931FAF}" srcOrd="12" destOrd="0" presId="urn:microsoft.com/office/officeart/2005/8/layout/process4"/>
    <dgm:cxn modelId="{7C062831-910B-4A9E-A27E-77D9BA66909B}" type="presParOf" srcId="{D5585C6D-C7F4-474F-AA75-5058B3931FAF}" destId="{500C87B1-C5AA-4F47-B418-700CA4F7F446}" srcOrd="0" destOrd="0" presId="urn:microsoft.com/office/officeart/2005/8/layout/process4"/>
    <dgm:cxn modelId="{F3835768-AEF4-45EA-8670-1BD6946249FB}" type="presParOf" srcId="{D733AB59-918C-442E-8472-27C04E02651D}" destId="{6525C4E4-2A51-4D4A-A7F2-989C7D16D3B3}" srcOrd="13" destOrd="0" presId="urn:microsoft.com/office/officeart/2005/8/layout/process4"/>
    <dgm:cxn modelId="{BEDA0CE1-BEE6-416F-BEC6-7B71C6ECBAB4}" type="presParOf" srcId="{D733AB59-918C-442E-8472-27C04E02651D}" destId="{6ED2A9FA-81A3-44D7-8ADE-BFE20590D9CF}" srcOrd="14" destOrd="0" presId="urn:microsoft.com/office/officeart/2005/8/layout/process4"/>
    <dgm:cxn modelId="{1BBC1B2A-9BB0-4A12-A20A-AFDD23902042}" type="presParOf" srcId="{6ED2A9FA-81A3-44D7-8ADE-BFE20590D9CF}" destId="{B8A6C9CF-DEFD-40D4-8427-39B6E3FE2F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943343-DEB9-4981-8C76-394D79F787CD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C99780-8AD6-4E3E-B6C6-71675F872E42}">
      <dgm:prSet phldrT="[Текст]" custT="1"/>
      <dgm:spPr/>
      <dgm:t>
        <a:bodyPr/>
        <a:lstStyle/>
        <a:p>
          <a:r>
            <a:rPr lang="uk-UA" sz="1500" smtClean="0"/>
            <a:t>коли товар втратив цінність (вийшов з моди);</a:t>
          </a:r>
          <a:endParaRPr lang="ru-RU" sz="1500"/>
        </a:p>
      </dgm:t>
    </dgm:pt>
    <dgm:pt modelId="{8A3ADA0E-AA7D-4BAF-9233-CFBAA6D90F98}" type="parTrans" cxnId="{BD028DE4-0652-4B8F-86B8-2A9FEEC057BC}">
      <dgm:prSet/>
      <dgm:spPr/>
      <dgm:t>
        <a:bodyPr/>
        <a:lstStyle/>
        <a:p>
          <a:endParaRPr lang="ru-RU"/>
        </a:p>
      </dgm:t>
    </dgm:pt>
    <dgm:pt modelId="{C7506112-2574-48B2-BFCC-1110A9E3BEE4}" type="sibTrans" cxnId="{BD028DE4-0652-4B8F-86B8-2A9FEEC057BC}">
      <dgm:prSet/>
      <dgm:spPr/>
      <dgm:t>
        <a:bodyPr/>
        <a:lstStyle/>
        <a:p>
          <a:endParaRPr lang="ru-RU"/>
        </a:p>
      </dgm:t>
    </dgm:pt>
    <dgm:pt modelId="{284BC1FC-8369-4A51-B20A-8B8EA69A207D}">
      <dgm:prSet custT="1"/>
      <dgm:spPr/>
      <dgm:t>
        <a:bodyPr/>
        <a:lstStyle/>
        <a:p>
          <a:r>
            <a:rPr lang="uk-UA" sz="1500" dirty="0" smtClean="0"/>
            <a:t>коли товар має цінність, але не на цьому ринку;</a:t>
          </a:r>
          <a:endParaRPr lang="ru-RU" sz="1500" dirty="0"/>
        </a:p>
      </dgm:t>
    </dgm:pt>
    <dgm:pt modelId="{243CF8C5-2281-4F56-8D59-F1E8500FB5EB}" type="parTrans" cxnId="{6453BB3F-CCBD-4C9D-93D7-BA76C33F69E6}">
      <dgm:prSet/>
      <dgm:spPr/>
      <dgm:t>
        <a:bodyPr/>
        <a:lstStyle/>
        <a:p>
          <a:endParaRPr lang="ru-RU"/>
        </a:p>
      </dgm:t>
    </dgm:pt>
    <dgm:pt modelId="{E29EA139-80EF-4E4A-851E-A60C27D48556}" type="sibTrans" cxnId="{6453BB3F-CCBD-4C9D-93D7-BA76C33F69E6}">
      <dgm:prSet/>
      <dgm:spPr/>
      <dgm:t>
        <a:bodyPr/>
        <a:lstStyle/>
        <a:p>
          <a:endParaRPr lang="ru-RU"/>
        </a:p>
      </dgm:t>
    </dgm:pt>
    <dgm:pt modelId="{5CA15D69-4113-4793-9FC1-25DAFB046EC0}">
      <dgm:prSet custT="1"/>
      <dgm:spPr/>
      <dgm:t>
        <a:bodyPr/>
        <a:lstStyle/>
        <a:p>
          <a:r>
            <a:rPr lang="uk-UA" sz="1500" dirty="0" smtClean="0"/>
            <a:t>коли ринок не готовий до появи товару.</a:t>
          </a:r>
          <a:endParaRPr lang="ru-RU" sz="1500" dirty="0"/>
        </a:p>
      </dgm:t>
    </dgm:pt>
    <dgm:pt modelId="{E6DB5E28-5ACA-43D1-B5E4-D5BEEA709EB5}" type="parTrans" cxnId="{5FD16AB5-7088-4672-A109-B8E16FACDE8E}">
      <dgm:prSet/>
      <dgm:spPr/>
      <dgm:t>
        <a:bodyPr/>
        <a:lstStyle/>
        <a:p>
          <a:endParaRPr lang="ru-RU"/>
        </a:p>
      </dgm:t>
    </dgm:pt>
    <dgm:pt modelId="{862DD72A-5E85-4755-BE73-E13A125F6784}" type="sibTrans" cxnId="{5FD16AB5-7088-4672-A109-B8E16FACDE8E}">
      <dgm:prSet/>
      <dgm:spPr/>
      <dgm:t>
        <a:bodyPr/>
        <a:lstStyle/>
        <a:p>
          <a:endParaRPr lang="ru-RU"/>
        </a:p>
      </dgm:t>
    </dgm:pt>
    <dgm:pt modelId="{2E8C1113-EDA6-40AF-B1FC-A5E3B468FEDA}" type="pres">
      <dgm:prSet presAssocID="{D6943343-DEB9-4981-8C76-394D79F78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F46CA63-03B4-4CE2-AB78-02817159C85A}" type="pres">
      <dgm:prSet presAssocID="{D6C99780-8AD6-4E3E-B6C6-71675F872E4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5EC39D-7AF6-4C23-8EE3-1F0E7A5268F7}" type="pres">
      <dgm:prSet presAssocID="{C7506112-2574-48B2-BFCC-1110A9E3BEE4}" presName="parTxOnlySpace" presStyleCnt="0"/>
      <dgm:spPr/>
    </dgm:pt>
    <dgm:pt modelId="{ABB6E06E-BAEE-46D5-8C4D-E8BE252537F2}" type="pres">
      <dgm:prSet presAssocID="{284BC1FC-8369-4A51-B20A-8B8EA69A207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E667C5-8119-4D52-BF39-94B168EC284E}" type="pres">
      <dgm:prSet presAssocID="{E29EA139-80EF-4E4A-851E-A60C27D48556}" presName="parTxOnlySpace" presStyleCnt="0"/>
      <dgm:spPr/>
    </dgm:pt>
    <dgm:pt modelId="{F53CC58C-15D9-4AC7-9390-9F405A085727}" type="pres">
      <dgm:prSet presAssocID="{5CA15D69-4113-4793-9FC1-25DAFB046EC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453BB3F-CCBD-4C9D-93D7-BA76C33F69E6}" srcId="{D6943343-DEB9-4981-8C76-394D79F787CD}" destId="{284BC1FC-8369-4A51-B20A-8B8EA69A207D}" srcOrd="1" destOrd="0" parTransId="{243CF8C5-2281-4F56-8D59-F1E8500FB5EB}" sibTransId="{E29EA139-80EF-4E4A-851E-A60C27D48556}"/>
    <dgm:cxn modelId="{D5E26062-9B7B-424F-8CF6-0EC55907CDA3}" type="presOf" srcId="{D6C99780-8AD6-4E3E-B6C6-71675F872E42}" destId="{BF46CA63-03B4-4CE2-AB78-02817159C85A}" srcOrd="0" destOrd="0" presId="urn:microsoft.com/office/officeart/2005/8/layout/chevron1"/>
    <dgm:cxn modelId="{8E85D1EA-1E62-4242-86F9-1B7D9CAFBAC4}" type="presOf" srcId="{5CA15D69-4113-4793-9FC1-25DAFB046EC0}" destId="{F53CC58C-15D9-4AC7-9390-9F405A085727}" srcOrd="0" destOrd="0" presId="urn:microsoft.com/office/officeart/2005/8/layout/chevron1"/>
    <dgm:cxn modelId="{BD028DE4-0652-4B8F-86B8-2A9FEEC057BC}" srcId="{D6943343-DEB9-4981-8C76-394D79F787CD}" destId="{D6C99780-8AD6-4E3E-B6C6-71675F872E42}" srcOrd="0" destOrd="0" parTransId="{8A3ADA0E-AA7D-4BAF-9233-CFBAA6D90F98}" sibTransId="{C7506112-2574-48B2-BFCC-1110A9E3BEE4}"/>
    <dgm:cxn modelId="{5FD16AB5-7088-4672-A109-B8E16FACDE8E}" srcId="{D6943343-DEB9-4981-8C76-394D79F787CD}" destId="{5CA15D69-4113-4793-9FC1-25DAFB046EC0}" srcOrd="2" destOrd="0" parTransId="{E6DB5E28-5ACA-43D1-B5E4-D5BEEA709EB5}" sibTransId="{862DD72A-5E85-4755-BE73-E13A125F6784}"/>
    <dgm:cxn modelId="{E2A242DC-C68E-45A1-870D-0985EB5B7E2E}" type="presOf" srcId="{D6943343-DEB9-4981-8C76-394D79F787CD}" destId="{2E8C1113-EDA6-40AF-B1FC-A5E3B468FEDA}" srcOrd="0" destOrd="0" presId="urn:microsoft.com/office/officeart/2005/8/layout/chevron1"/>
    <dgm:cxn modelId="{4F14C3FF-AA8E-4528-83DB-5A2EE5268225}" type="presOf" srcId="{284BC1FC-8369-4A51-B20A-8B8EA69A207D}" destId="{ABB6E06E-BAEE-46D5-8C4D-E8BE252537F2}" srcOrd="0" destOrd="0" presId="urn:microsoft.com/office/officeart/2005/8/layout/chevron1"/>
    <dgm:cxn modelId="{731A7D60-A028-4767-B6CA-3F9E3C37FAD1}" type="presParOf" srcId="{2E8C1113-EDA6-40AF-B1FC-A5E3B468FEDA}" destId="{BF46CA63-03B4-4CE2-AB78-02817159C85A}" srcOrd="0" destOrd="0" presId="urn:microsoft.com/office/officeart/2005/8/layout/chevron1"/>
    <dgm:cxn modelId="{37CDE1FA-81BF-4A41-AF03-14EC92BD3309}" type="presParOf" srcId="{2E8C1113-EDA6-40AF-B1FC-A5E3B468FEDA}" destId="{745EC39D-7AF6-4C23-8EE3-1F0E7A5268F7}" srcOrd="1" destOrd="0" presId="urn:microsoft.com/office/officeart/2005/8/layout/chevron1"/>
    <dgm:cxn modelId="{1C161D42-656B-40FC-8DAD-4D0B410D2A1E}" type="presParOf" srcId="{2E8C1113-EDA6-40AF-B1FC-A5E3B468FEDA}" destId="{ABB6E06E-BAEE-46D5-8C4D-E8BE252537F2}" srcOrd="2" destOrd="0" presId="urn:microsoft.com/office/officeart/2005/8/layout/chevron1"/>
    <dgm:cxn modelId="{16899E6B-052C-42E1-A7BA-3839D0068186}" type="presParOf" srcId="{2E8C1113-EDA6-40AF-B1FC-A5E3B468FEDA}" destId="{F2E667C5-8119-4D52-BF39-94B168EC284E}" srcOrd="3" destOrd="0" presId="urn:microsoft.com/office/officeart/2005/8/layout/chevron1"/>
    <dgm:cxn modelId="{A909BB9B-8631-4258-B2CF-7283C8FD11EA}" type="presParOf" srcId="{2E8C1113-EDA6-40AF-B1FC-A5E3B468FEDA}" destId="{F53CC58C-15D9-4AC7-9390-9F405A08572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5A8D3-CC4B-4E1A-AD0A-4C971640EDB7}">
      <dsp:nvSpPr>
        <dsp:cNvPr id="0" name=""/>
        <dsp:cNvSpPr/>
      </dsp:nvSpPr>
      <dsp:spPr>
        <a:xfrm>
          <a:off x="0" y="0"/>
          <a:ext cx="7483213" cy="1651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Мета маркетингу </a:t>
          </a:r>
          <a:r>
            <a:rPr lang="uk-UA" sz="2000" kern="1200" dirty="0" smtClean="0"/>
            <a:t>–</a:t>
          </a:r>
          <a:r>
            <a:rPr lang="uk-UA" sz="2000" b="1" i="1" kern="1200" dirty="0" smtClean="0"/>
            <a:t> </a:t>
          </a:r>
          <a:r>
            <a:rPr lang="uk-UA" sz="2000" kern="1200" dirty="0" smtClean="0"/>
            <a:t>ліквідувати проблеми зі збутом,</a:t>
          </a:r>
          <a:r>
            <a:rPr lang="uk-UA" sz="2000" b="1" i="1" kern="1200" dirty="0" smtClean="0"/>
            <a:t> </a:t>
          </a:r>
          <a:r>
            <a:rPr lang="uk-UA" sz="2000" kern="1200" dirty="0" smtClean="0"/>
            <a:t>а саме так добре</a:t>
          </a:r>
          <a:r>
            <a:rPr lang="uk-UA" sz="2000" b="1" i="1" kern="1200" dirty="0" smtClean="0"/>
            <a:t> </a:t>
          </a:r>
          <a:r>
            <a:rPr lang="uk-UA" sz="2000" kern="1200" dirty="0" smtClean="0"/>
            <a:t>пізнати і зрозуміти клієнта, щоб товар чи послуга точно підходили до його потреб і самі продавали себе.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 загальному цілі маркетингу зводять до таких чотирьох напрямів:</a:t>
          </a:r>
          <a:endParaRPr lang="ru-RU" sz="2000" kern="1200" dirty="0"/>
        </a:p>
      </dsp:txBody>
      <dsp:txXfrm>
        <a:off x="0" y="0"/>
        <a:ext cx="7483213" cy="1651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E0B0A-D7CC-40E4-8915-C0B69AB00BFD}">
      <dsp:nvSpPr>
        <dsp:cNvPr id="0" name=""/>
        <dsp:cNvSpPr/>
      </dsp:nvSpPr>
      <dsp:spPr>
        <a:xfrm>
          <a:off x="0" y="640059"/>
          <a:ext cx="60960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E349F-C567-4515-9DEF-05D8D49596B5}">
      <dsp:nvSpPr>
        <dsp:cNvPr id="0" name=""/>
        <dsp:cNvSpPr/>
      </dsp:nvSpPr>
      <dsp:spPr>
        <a:xfrm>
          <a:off x="304800" y="359619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досягнення максимально можливого високого споживання;</a:t>
          </a:r>
          <a:endParaRPr lang="ru-RU" sz="1900" kern="1200"/>
        </a:p>
      </dsp:txBody>
      <dsp:txXfrm>
        <a:off x="332180" y="386999"/>
        <a:ext cx="4212440" cy="506120"/>
      </dsp:txXfrm>
    </dsp:sp>
    <dsp:sp modelId="{D7200B3C-6704-4FCD-9BF7-8BF75335F219}">
      <dsp:nvSpPr>
        <dsp:cNvPr id="0" name=""/>
        <dsp:cNvSpPr/>
      </dsp:nvSpPr>
      <dsp:spPr>
        <a:xfrm>
          <a:off x="0" y="1501900"/>
          <a:ext cx="60960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E2D39-D990-40D7-B51C-BF2C8570359F}">
      <dsp:nvSpPr>
        <dsp:cNvPr id="0" name=""/>
        <dsp:cNvSpPr/>
      </dsp:nvSpPr>
      <dsp:spPr>
        <a:xfrm>
          <a:off x="304800" y="122146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досягнення максимальної споживчої задоволеності;</a:t>
          </a:r>
          <a:endParaRPr lang="ru-RU" sz="1900" kern="1200"/>
        </a:p>
      </dsp:txBody>
      <dsp:txXfrm>
        <a:off x="332180" y="1248840"/>
        <a:ext cx="4212440" cy="506120"/>
      </dsp:txXfrm>
    </dsp:sp>
    <dsp:sp modelId="{E89236A4-6F48-45D8-9A72-5F0F6A62B21C}">
      <dsp:nvSpPr>
        <dsp:cNvPr id="0" name=""/>
        <dsp:cNvSpPr/>
      </dsp:nvSpPr>
      <dsp:spPr>
        <a:xfrm>
          <a:off x="0" y="2363740"/>
          <a:ext cx="60960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141AD-B058-4115-A4EC-9A8A572E24A3}">
      <dsp:nvSpPr>
        <dsp:cNvPr id="0" name=""/>
        <dsp:cNvSpPr/>
      </dsp:nvSpPr>
      <dsp:spPr>
        <a:xfrm>
          <a:off x="304800" y="208330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надання максимально широкого вибору;</a:t>
          </a:r>
          <a:endParaRPr lang="ru-RU" sz="1900" kern="1200"/>
        </a:p>
      </dsp:txBody>
      <dsp:txXfrm>
        <a:off x="332180" y="2110680"/>
        <a:ext cx="4212440" cy="506120"/>
      </dsp:txXfrm>
    </dsp:sp>
    <dsp:sp modelId="{472B21E9-DBEC-4D41-BEE1-A08A0DE9C336}">
      <dsp:nvSpPr>
        <dsp:cNvPr id="0" name=""/>
        <dsp:cNvSpPr/>
      </dsp:nvSpPr>
      <dsp:spPr>
        <a:xfrm>
          <a:off x="0" y="3225580"/>
          <a:ext cx="6096000" cy="478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4BCC4-E4B4-4A24-9DE9-6A83C2C26BE3}">
      <dsp:nvSpPr>
        <dsp:cNvPr id="0" name=""/>
        <dsp:cNvSpPr/>
      </dsp:nvSpPr>
      <dsp:spPr>
        <a:xfrm>
          <a:off x="304800" y="294514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максимальне підвищення рівня </a:t>
          </a:r>
          <a:endParaRPr lang="ru-RU" sz="1900" kern="1200" dirty="0"/>
        </a:p>
      </dsp:txBody>
      <dsp:txXfrm>
        <a:off x="332180" y="2972520"/>
        <a:ext cx="421244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247BB-B605-434F-923A-F3C49F22BAC9}">
      <dsp:nvSpPr>
        <dsp:cNvPr id="0" name=""/>
        <dsp:cNvSpPr/>
      </dsp:nvSpPr>
      <dsp:spPr>
        <a:xfrm>
          <a:off x="497955" y="1796"/>
          <a:ext cx="6420912" cy="58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/>
            <a:t>Нужда </a:t>
          </a:r>
          <a:r>
            <a:rPr lang="uk-UA" sz="1500" kern="1200" dirty="0" smtClean="0"/>
            <a:t>–</a:t>
          </a:r>
          <a:r>
            <a:rPr lang="uk-UA" sz="1500" b="1" i="1" kern="1200" dirty="0" smtClean="0"/>
            <a:t> </a:t>
          </a:r>
          <a:r>
            <a:rPr lang="uk-UA" sz="1500" kern="1200" dirty="0" smtClean="0"/>
            <a:t>відчуття людиною браку чогось;</a:t>
          </a:r>
          <a:r>
            <a:rPr lang="uk-UA" sz="1500" b="1" i="1" kern="1200" dirty="0" smtClean="0"/>
            <a:t> </a:t>
          </a:r>
          <a:r>
            <a:rPr lang="uk-UA" sz="1500" kern="1200" dirty="0" smtClean="0"/>
            <a:t>нужда немає предметної</a:t>
          </a:r>
          <a:r>
            <a:rPr lang="uk-UA" sz="1500" b="1" i="1" kern="1200" dirty="0" smtClean="0"/>
            <a:t> </a:t>
          </a:r>
          <a:r>
            <a:rPr lang="uk-UA" sz="1500" kern="1200" dirty="0" smtClean="0"/>
            <a:t>форми. Наприклад, відчуття людиною почуття голоду, спраги, холоду тощо.</a:t>
          </a:r>
          <a:endParaRPr lang="ru-RU" sz="1500" kern="1200" dirty="0"/>
        </a:p>
      </dsp:txBody>
      <dsp:txXfrm>
        <a:off x="497955" y="1796"/>
        <a:ext cx="6420912" cy="583719"/>
      </dsp:txXfrm>
    </dsp:sp>
    <dsp:sp modelId="{0FCF6354-BA6D-45AF-9C49-B9CDFE8EBBE8}">
      <dsp:nvSpPr>
        <dsp:cNvPr id="0" name=""/>
        <dsp:cNvSpPr/>
      </dsp:nvSpPr>
      <dsp:spPr>
        <a:xfrm>
          <a:off x="497955" y="585515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0897-92EE-4E15-BF88-40D17BC155E8}">
      <dsp:nvSpPr>
        <dsp:cNvPr id="0" name=""/>
        <dsp:cNvSpPr/>
      </dsp:nvSpPr>
      <dsp:spPr>
        <a:xfrm>
          <a:off x="1404017" y="585515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4D303-3FF7-4B22-89AC-AAC3E2302304}">
      <dsp:nvSpPr>
        <dsp:cNvPr id="0" name=""/>
        <dsp:cNvSpPr/>
      </dsp:nvSpPr>
      <dsp:spPr>
        <a:xfrm>
          <a:off x="2310079" y="585515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6A2BE-B226-4319-954F-1EF296F9D508}">
      <dsp:nvSpPr>
        <dsp:cNvPr id="0" name=""/>
        <dsp:cNvSpPr/>
      </dsp:nvSpPr>
      <dsp:spPr>
        <a:xfrm>
          <a:off x="3216142" y="585515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D6D60-EC60-4B46-8C45-A9A890EF41D9}">
      <dsp:nvSpPr>
        <dsp:cNvPr id="0" name=""/>
        <dsp:cNvSpPr/>
      </dsp:nvSpPr>
      <dsp:spPr>
        <a:xfrm>
          <a:off x="4122204" y="585515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6ED3A-8E4C-4CDF-88D4-A2A776D39CC5}">
      <dsp:nvSpPr>
        <dsp:cNvPr id="0" name=""/>
        <dsp:cNvSpPr/>
      </dsp:nvSpPr>
      <dsp:spPr>
        <a:xfrm>
          <a:off x="5028266" y="585515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41785-5222-4B08-924D-9D638F631918}">
      <dsp:nvSpPr>
        <dsp:cNvPr id="0" name=""/>
        <dsp:cNvSpPr/>
      </dsp:nvSpPr>
      <dsp:spPr>
        <a:xfrm>
          <a:off x="5934328" y="585515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73790-4B6C-46D9-B604-491250E6C5C6}">
      <dsp:nvSpPr>
        <dsp:cNvPr id="0" name=""/>
        <dsp:cNvSpPr/>
      </dsp:nvSpPr>
      <dsp:spPr>
        <a:xfrm>
          <a:off x="497955" y="821052"/>
          <a:ext cx="6420912" cy="58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smtClean="0"/>
            <a:t>Потреба </a:t>
          </a:r>
          <a:r>
            <a:rPr lang="uk-UA" sz="1500" kern="1200" smtClean="0"/>
            <a:t>–</a:t>
          </a:r>
          <a:r>
            <a:rPr lang="uk-UA" sz="1500" b="1" i="1" kern="1200" smtClean="0"/>
            <a:t> </a:t>
          </a:r>
          <a:r>
            <a:rPr lang="uk-UA" sz="1500" kern="1200" smtClean="0"/>
            <a:t>це нужда,</a:t>
          </a:r>
          <a:r>
            <a:rPr lang="uk-UA" sz="1500" b="1" i="1" kern="1200" smtClean="0"/>
            <a:t> </a:t>
          </a:r>
          <a:r>
            <a:rPr lang="uk-UA" sz="1500" kern="1200" smtClean="0"/>
            <a:t>яка прийняла специфічну форму відповідно до</a:t>
          </a:r>
          <a:r>
            <a:rPr lang="uk-UA" sz="1500" b="1" i="1" kern="1200" smtClean="0"/>
            <a:t> </a:t>
          </a:r>
          <a:r>
            <a:rPr lang="uk-UA" sz="1500" kern="1200" smtClean="0"/>
            <a:t>культурного рівня та особистості індивідууму.</a:t>
          </a:r>
          <a:endParaRPr lang="ru-RU" sz="1500" kern="1200" dirty="0"/>
        </a:p>
      </dsp:txBody>
      <dsp:txXfrm>
        <a:off x="497955" y="821052"/>
        <a:ext cx="6420912" cy="583719"/>
      </dsp:txXfrm>
    </dsp:sp>
    <dsp:sp modelId="{ACE097D7-729C-42F8-8C9E-FD7BE0513DED}">
      <dsp:nvSpPr>
        <dsp:cNvPr id="0" name=""/>
        <dsp:cNvSpPr/>
      </dsp:nvSpPr>
      <dsp:spPr>
        <a:xfrm>
          <a:off x="497955" y="1404771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A803-BCF6-464C-A80C-B8E310F77885}">
      <dsp:nvSpPr>
        <dsp:cNvPr id="0" name=""/>
        <dsp:cNvSpPr/>
      </dsp:nvSpPr>
      <dsp:spPr>
        <a:xfrm>
          <a:off x="1404017" y="1404771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02B70-C373-43CA-9940-7CE695933D50}">
      <dsp:nvSpPr>
        <dsp:cNvPr id="0" name=""/>
        <dsp:cNvSpPr/>
      </dsp:nvSpPr>
      <dsp:spPr>
        <a:xfrm>
          <a:off x="2310079" y="1404771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61F3-1D72-4E26-A8EB-50F96BC195AB}">
      <dsp:nvSpPr>
        <dsp:cNvPr id="0" name=""/>
        <dsp:cNvSpPr/>
      </dsp:nvSpPr>
      <dsp:spPr>
        <a:xfrm>
          <a:off x="3216142" y="1404771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A569F-D004-48C7-96CD-2D73A32517DC}">
      <dsp:nvSpPr>
        <dsp:cNvPr id="0" name=""/>
        <dsp:cNvSpPr/>
      </dsp:nvSpPr>
      <dsp:spPr>
        <a:xfrm>
          <a:off x="4122204" y="1404771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767A3-009C-44F8-BCF4-48A2F5AC0FF0}">
      <dsp:nvSpPr>
        <dsp:cNvPr id="0" name=""/>
        <dsp:cNvSpPr/>
      </dsp:nvSpPr>
      <dsp:spPr>
        <a:xfrm>
          <a:off x="5028266" y="1404771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7455C-6FD5-4D1F-92DE-EC08228ED869}">
      <dsp:nvSpPr>
        <dsp:cNvPr id="0" name=""/>
        <dsp:cNvSpPr/>
      </dsp:nvSpPr>
      <dsp:spPr>
        <a:xfrm>
          <a:off x="5934328" y="1404771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12DDD-7ECF-4B29-A596-025864721B9F}">
      <dsp:nvSpPr>
        <dsp:cNvPr id="0" name=""/>
        <dsp:cNvSpPr/>
      </dsp:nvSpPr>
      <dsp:spPr>
        <a:xfrm>
          <a:off x="497955" y="1640307"/>
          <a:ext cx="6420912" cy="58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smtClean="0"/>
            <a:t>Попит </a:t>
          </a:r>
          <a:r>
            <a:rPr lang="uk-UA" sz="1500" kern="1200" smtClean="0"/>
            <a:t>–</a:t>
          </a:r>
          <a:r>
            <a:rPr lang="uk-UA" sz="1500" b="1" i="1" kern="1200" smtClean="0"/>
            <a:t> </a:t>
          </a:r>
          <a:r>
            <a:rPr lang="uk-UA" sz="1500" kern="1200" smtClean="0"/>
            <a:t>це платоспроможна потреба,</a:t>
          </a:r>
          <a:r>
            <a:rPr lang="uk-UA" sz="1500" b="1" i="1" kern="1200" smtClean="0"/>
            <a:t> </a:t>
          </a:r>
          <a:r>
            <a:rPr lang="uk-UA" sz="1500" kern="1200" smtClean="0"/>
            <a:t>забезпечена купівельною</a:t>
          </a:r>
          <a:r>
            <a:rPr lang="uk-UA" sz="1500" b="1" i="1" kern="1200" smtClean="0"/>
            <a:t> </a:t>
          </a:r>
          <a:r>
            <a:rPr lang="uk-UA" sz="1500" kern="1200" smtClean="0"/>
            <a:t>спроможністю (грошовими коштами).</a:t>
          </a:r>
          <a:endParaRPr lang="ru-RU" sz="1500" kern="1200" dirty="0"/>
        </a:p>
      </dsp:txBody>
      <dsp:txXfrm>
        <a:off x="497955" y="1640307"/>
        <a:ext cx="6420912" cy="583719"/>
      </dsp:txXfrm>
    </dsp:sp>
    <dsp:sp modelId="{E4FE1C1E-C609-4572-B2E1-D66757BE0D41}">
      <dsp:nvSpPr>
        <dsp:cNvPr id="0" name=""/>
        <dsp:cNvSpPr/>
      </dsp:nvSpPr>
      <dsp:spPr>
        <a:xfrm>
          <a:off x="497955" y="2224026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CEA92-ACE8-42F4-A95A-C1696A3B9A0C}">
      <dsp:nvSpPr>
        <dsp:cNvPr id="0" name=""/>
        <dsp:cNvSpPr/>
      </dsp:nvSpPr>
      <dsp:spPr>
        <a:xfrm>
          <a:off x="1404017" y="2224026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F4298-BF9E-4667-B227-308A1EF944C4}">
      <dsp:nvSpPr>
        <dsp:cNvPr id="0" name=""/>
        <dsp:cNvSpPr/>
      </dsp:nvSpPr>
      <dsp:spPr>
        <a:xfrm>
          <a:off x="2310079" y="2224026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E5556-518E-43EC-A892-B5351CB59A3B}">
      <dsp:nvSpPr>
        <dsp:cNvPr id="0" name=""/>
        <dsp:cNvSpPr/>
      </dsp:nvSpPr>
      <dsp:spPr>
        <a:xfrm>
          <a:off x="3216142" y="2224026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9D517-C22C-45E8-8AB0-A49831175A21}">
      <dsp:nvSpPr>
        <dsp:cNvPr id="0" name=""/>
        <dsp:cNvSpPr/>
      </dsp:nvSpPr>
      <dsp:spPr>
        <a:xfrm>
          <a:off x="4122204" y="2224026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38F62-AC4C-41EA-AC00-3549EC36A579}">
      <dsp:nvSpPr>
        <dsp:cNvPr id="0" name=""/>
        <dsp:cNvSpPr/>
      </dsp:nvSpPr>
      <dsp:spPr>
        <a:xfrm>
          <a:off x="5028266" y="2224026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4F6E5-E861-46D6-A51E-C2781ADFB68A}">
      <dsp:nvSpPr>
        <dsp:cNvPr id="0" name=""/>
        <dsp:cNvSpPr/>
      </dsp:nvSpPr>
      <dsp:spPr>
        <a:xfrm>
          <a:off x="5934328" y="2224026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3C4DF-1718-4461-AB21-38EDA67C4183}">
      <dsp:nvSpPr>
        <dsp:cNvPr id="0" name=""/>
        <dsp:cNvSpPr/>
      </dsp:nvSpPr>
      <dsp:spPr>
        <a:xfrm>
          <a:off x="497955" y="2459563"/>
          <a:ext cx="6420912" cy="58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/>
            <a:t>Товар </a:t>
          </a:r>
          <a:r>
            <a:rPr lang="uk-UA" sz="1500" kern="1200" dirty="0" smtClean="0"/>
            <a:t>–</a:t>
          </a:r>
          <a:r>
            <a:rPr lang="uk-UA" sz="1500" b="1" i="1" kern="1200" dirty="0" smtClean="0"/>
            <a:t> </a:t>
          </a:r>
          <a:r>
            <a:rPr lang="uk-UA" sz="1500" kern="1200" dirty="0" smtClean="0"/>
            <a:t>це продукт людської праці,</a:t>
          </a:r>
          <a:r>
            <a:rPr lang="uk-UA" sz="1500" b="1" i="1" kern="1200" dirty="0" smtClean="0"/>
            <a:t> </a:t>
          </a:r>
          <a:r>
            <a:rPr lang="uk-UA" sz="1500" kern="1200" dirty="0" smtClean="0"/>
            <a:t>виготовлений для обміну,</a:t>
          </a:r>
          <a:r>
            <a:rPr lang="uk-UA" sz="1500" b="1" i="1" kern="1200" dirty="0" smtClean="0"/>
            <a:t> </a:t>
          </a:r>
          <a:r>
            <a:rPr lang="uk-UA" sz="1500" kern="1200" dirty="0" smtClean="0"/>
            <a:t>який</a:t>
          </a:r>
          <a:r>
            <a:rPr lang="uk-UA" sz="1500" b="1" i="1" kern="1200" dirty="0" smtClean="0"/>
            <a:t> </a:t>
          </a:r>
          <a:r>
            <a:rPr lang="uk-UA" sz="1500" kern="1200" dirty="0" smtClean="0"/>
            <a:t>здатен задовольнити потребу споживача.</a:t>
          </a:r>
          <a:endParaRPr lang="ru-RU" sz="1500" kern="1200" dirty="0"/>
        </a:p>
      </dsp:txBody>
      <dsp:txXfrm>
        <a:off x="497955" y="2459563"/>
        <a:ext cx="6420912" cy="583719"/>
      </dsp:txXfrm>
    </dsp:sp>
    <dsp:sp modelId="{B80B9A84-1AC8-4BF5-9926-500AC27F8B50}">
      <dsp:nvSpPr>
        <dsp:cNvPr id="0" name=""/>
        <dsp:cNvSpPr/>
      </dsp:nvSpPr>
      <dsp:spPr>
        <a:xfrm>
          <a:off x="497955" y="3043282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B0DDA-93B0-4561-8BF6-05B4EB762D45}">
      <dsp:nvSpPr>
        <dsp:cNvPr id="0" name=""/>
        <dsp:cNvSpPr/>
      </dsp:nvSpPr>
      <dsp:spPr>
        <a:xfrm>
          <a:off x="1404017" y="3043282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30E27-5B32-4CEF-8A34-3F03A77BF4BF}">
      <dsp:nvSpPr>
        <dsp:cNvPr id="0" name=""/>
        <dsp:cNvSpPr/>
      </dsp:nvSpPr>
      <dsp:spPr>
        <a:xfrm>
          <a:off x="2310079" y="3043282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7AA60-7D39-45DE-BD5E-9D7B5E355CF6}">
      <dsp:nvSpPr>
        <dsp:cNvPr id="0" name=""/>
        <dsp:cNvSpPr/>
      </dsp:nvSpPr>
      <dsp:spPr>
        <a:xfrm>
          <a:off x="3216142" y="3043282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A6DB7-2607-460C-9281-38A8764ABE83}">
      <dsp:nvSpPr>
        <dsp:cNvPr id="0" name=""/>
        <dsp:cNvSpPr/>
      </dsp:nvSpPr>
      <dsp:spPr>
        <a:xfrm>
          <a:off x="4122204" y="3043282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381FB-0C41-4D98-954F-812404A93BDA}">
      <dsp:nvSpPr>
        <dsp:cNvPr id="0" name=""/>
        <dsp:cNvSpPr/>
      </dsp:nvSpPr>
      <dsp:spPr>
        <a:xfrm>
          <a:off x="5028266" y="3043282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29D32-444E-4AEF-923E-EEEC14A805B7}">
      <dsp:nvSpPr>
        <dsp:cNvPr id="0" name=""/>
        <dsp:cNvSpPr/>
      </dsp:nvSpPr>
      <dsp:spPr>
        <a:xfrm>
          <a:off x="5934328" y="3043282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C1A68-DB0C-4DB2-A987-E3F6102107AA}">
      <dsp:nvSpPr>
        <dsp:cNvPr id="0" name=""/>
        <dsp:cNvSpPr/>
      </dsp:nvSpPr>
      <dsp:spPr>
        <a:xfrm>
          <a:off x="497955" y="3278818"/>
          <a:ext cx="6420912" cy="58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smtClean="0"/>
            <a:t>Обмін </a:t>
          </a:r>
          <a:r>
            <a:rPr lang="uk-UA" sz="1500" kern="1200" smtClean="0"/>
            <a:t>–</a:t>
          </a:r>
          <a:r>
            <a:rPr lang="uk-UA" sz="1500" b="1" i="1" kern="1200" smtClean="0"/>
            <a:t> </a:t>
          </a:r>
          <a:r>
            <a:rPr lang="uk-UA" sz="1500" kern="1200" smtClean="0"/>
            <a:t>процес отримання однією стороною від другої товару,</a:t>
          </a:r>
          <a:r>
            <a:rPr lang="uk-UA" sz="1500" b="1" i="1" kern="1200" smtClean="0"/>
            <a:t> </a:t>
          </a:r>
          <a:r>
            <a:rPr lang="uk-UA" sz="1500" kern="1200" smtClean="0"/>
            <a:t>послуги</a:t>
          </a:r>
          <a:r>
            <a:rPr lang="uk-UA" sz="1500" b="1" i="1" kern="1200" smtClean="0"/>
            <a:t> </a:t>
          </a:r>
          <a:r>
            <a:rPr lang="uk-UA" sz="1500" kern="1200" smtClean="0"/>
            <a:t>із зустрічною пропозицією, яка б задовольняла іншу сторону.</a:t>
          </a:r>
          <a:endParaRPr lang="ru-RU" sz="1500" kern="1200" dirty="0"/>
        </a:p>
      </dsp:txBody>
      <dsp:txXfrm>
        <a:off x="497955" y="3278818"/>
        <a:ext cx="6420912" cy="583719"/>
      </dsp:txXfrm>
    </dsp:sp>
    <dsp:sp modelId="{ED4568F6-E071-4CEF-B5D3-B2BEE66C7855}">
      <dsp:nvSpPr>
        <dsp:cNvPr id="0" name=""/>
        <dsp:cNvSpPr/>
      </dsp:nvSpPr>
      <dsp:spPr>
        <a:xfrm>
          <a:off x="497955" y="3862538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F5A99-CBDD-407E-A5F8-095A96009CF3}">
      <dsp:nvSpPr>
        <dsp:cNvPr id="0" name=""/>
        <dsp:cNvSpPr/>
      </dsp:nvSpPr>
      <dsp:spPr>
        <a:xfrm>
          <a:off x="1404017" y="3862538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CD0E3-9998-43B7-BDD6-BDAB0553FBEA}">
      <dsp:nvSpPr>
        <dsp:cNvPr id="0" name=""/>
        <dsp:cNvSpPr/>
      </dsp:nvSpPr>
      <dsp:spPr>
        <a:xfrm>
          <a:off x="2310079" y="3862538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87D6B-9A49-4412-97C6-7640F70C4C86}">
      <dsp:nvSpPr>
        <dsp:cNvPr id="0" name=""/>
        <dsp:cNvSpPr/>
      </dsp:nvSpPr>
      <dsp:spPr>
        <a:xfrm>
          <a:off x="3216142" y="3862538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BA49D-3DD8-4B63-873B-140A76E2F58F}">
      <dsp:nvSpPr>
        <dsp:cNvPr id="0" name=""/>
        <dsp:cNvSpPr/>
      </dsp:nvSpPr>
      <dsp:spPr>
        <a:xfrm>
          <a:off x="4122204" y="3862538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92201-F1C2-479B-BE72-2CD932827586}">
      <dsp:nvSpPr>
        <dsp:cNvPr id="0" name=""/>
        <dsp:cNvSpPr/>
      </dsp:nvSpPr>
      <dsp:spPr>
        <a:xfrm>
          <a:off x="5028266" y="3862538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46021-7861-4615-9920-185842254036}">
      <dsp:nvSpPr>
        <dsp:cNvPr id="0" name=""/>
        <dsp:cNvSpPr/>
      </dsp:nvSpPr>
      <dsp:spPr>
        <a:xfrm>
          <a:off x="5934328" y="3862538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449A4-56A2-4F49-883B-B5209428471D}">
      <dsp:nvSpPr>
        <dsp:cNvPr id="0" name=""/>
        <dsp:cNvSpPr/>
      </dsp:nvSpPr>
      <dsp:spPr>
        <a:xfrm>
          <a:off x="497955" y="4098074"/>
          <a:ext cx="6420912" cy="58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smtClean="0"/>
            <a:t>Угода </a:t>
          </a:r>
          <a:r>
            <a:rPr lang="uk-UA" sz="1500" kern="1200" smtClean="0"/>
            <a:t>–</a:t>
          </a:r>
          <a:r>
            <a:rPr lang="uk-UA" sz="1500" b="1" i="1" kern="1200" smtClean="0"/>
            <a:t> </a:t>
          </a:r>
          <a:r>
            <a:rPr lang="uk-UA" sz="1500" kern="1200" smtClean="0"/>
            <a:t>це комерційний обмін товарами,</a:t>
          </a:r>
          <a:r>
            <a:rPr lang="uk-UA" sz="1500" b="1" i="1" kern="1200" smtClean="0"/>
            <a:t> </a:t>
          </a:r>
          <a:r>
            <a:rPr lang="uk-UA" sz="1500" kern="1200" smtClean="0"/>
            <a:t>послугами,</a:t>
          </a:r>
          <a:r>
            <a:rPr lang="uk-UA" sz="1500" b="1" i="1" kern="1200" smtClean="0"/>
            <a:t> </a:t>
          </a:r>
          <a:r>
            <a:rPr lang="uk-UA" sz="1500" kern="1200" smtClean="0"/>
            <a:t>ідеями між</a:t>
          </a:r>
          <a:r>
            <a:rPr lang="uk-UA" sz="1500" b="1" i="1" kern="1200" smtClean="0"/>
            <a:t> </a:t>
          </a:r>
          <a:r>
            <a:rPr lang="uk-UA" sz="1500" kern="1200" smtClean="0"/>
            <a:t>фізичними або юридичними особами.</a:t>
          </a:r>
          <a:endParaRPr lang="ru-RU" sz="1500" kern="1200" dirty="0"/>
        </a:p>
      </dsp:txBody>
      <dsp:txXfrm>
        <a:off x="497955" y="4098074"/>
        <a:ext cx="6420912" cy="583719"/>
      </dsp:txXfrm>
    </dsp:sp>
    <dsp:sp modelId="{701536AF-BC5E-4772-81A4-23CDB510D912}">
      <dsp:nvSpPr>
        <dsp:cNvPr id="0" name=""/>
        <dsp:cNvSpPr/>
      </dsp:nvSpPr>
      <dsp:spPr>
        <a:xfrm>
          <a:off x="497955" y="4681793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CBB3E-2D68-4AD3-95D2-08C73874BDB6}">
      <dsp:nvSpPr>
        <dsp:cNvPr id="0" name=""/>
        <dsp:cNvSpPr/>
      </dsp:nvSpPr>
      <dsp:spPr>
        <a:xfrm>
          <a:off x="1404017" y="4681793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ECF5F-7685-4328-A415-AC75EFBB57DA}">
      <dsp:nvSpPr>
        <dsp:cNvPr id="0" name=""/>
        <dsp:cNvSpPr/>
      </dsp:nvSpPr>
      <dsp:spPr>
        <a:xfrm>
          <a:off x="2310079" y="4681793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A610F-A368-4DEA-8293-307D559AA6A1}">
      <dsp:nvSpPr>
        <dsp:cNvPr id="0" name=""/>
        <dsp:cNvSpPr/>
      </dsp:nvSpPr>
      <dsp:spPr>
        <a:xfrm>
          <a:off x="3216142" y="4681793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C9310-8B36-46DD-B330-52F37045E5B3}">
      <dsp:nvSpPr>
        <dsp:cNvPr id="0" name=""/>
        <dsp:cNvSpPr/>
      </dsp:nvSpPr>
      <dsp:spPr>
        <a:xfrm>
          <a:off x="4122204" y="4681793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0F61-ED7D-4A72-8BE7-5F098BFF8171}">
      <dsp:nvSpPr>
        <dsp:cNvPr id="0" name=""/>
        <dsp:cNvSpPr/>
      </dsp:nvSpPr>
      <dsp:spPr>
        <a:xfrm>
          <a:off x="5028266" y="4681793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67B7B-8FF6-48D1-8868-4E908601C6B4}">
      <dsp:nvSpPr>
        <dsp:cNvPr id="0" name=""/>
        <dsp:cNvSpPr/>
      </dsp:nvSpPr>
      <dsp:spPr>
        <a:xfrm>
          <a:off x="5934328" y="4681793"/>
          <a:ext cx="856121" cy="142686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3FE2B-A244-41F9-BFF7-8D1732480081}">
      <dsp:nvSpPr>
        <dsp:cNvPr id="0" name=""/>
        <dsp:cNvSpPr/>
      </dsp:nvSpPr>
      <dsp:spPr>
        <a:xfrm>
          <a:off x="-5568695" y="-852999"/>
          <a:ext cx="6633900" cy="6633900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7651F-9BCD-4D55-98CF-A3E839AB2084}">
      <dsp:nvSpPr>
        <dsp:cNvPr id="0" name=""/>
        <dsp:cNvSpPr/>
      </dsp:nvSpPr>
      <dsp:spPr>
        <a:xfrm>
          <a:off x="345692" y="224022"/>
          <a:ext cx="7149360" cy="447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виявлення існуючих і потенційних побажань та попиту на товари і послуги;</a:t>
          </a:r>
          <a:endParaRPr lang="ru-RU" sz="1600" kern="1200"/>
        </a:p>
      </dsp:txBody>
      <dsp:txXfrm>
        <a:off x="345692" y="224022"/>
        <a:ext cx="7149360" cy="447847"/>
      </dsp:txXfrm>
    </dsp:sp>
    <dsp:sp modelId="{E18E9FFE-4081-42EE-8D6D-BAD699A5F995}">
      <dsp:nvSpPr>
        <dsp:cNvPr id="0" name=""/>
        <dsp:cNvSpPr/>
      </dsp:nvSpPr>
      <dsp:spPr>
        <a:xfrm>
          <a:off x="65787" y="168041"/>
          <a:ext cx="559809" cy="559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FA73B-FC7F-4EB0-8AA6-F12AA0944968}">
      <dsp:nvSpPr>
        <dsp:cNvPr id="0" name=""/>
        <dsp:cNvSpPr/>
      </dsp:nvSpPr>
      <dsp:spPr>
        <a:xfrm>
          <a:off x="751258" y="896188"/>
          <a:ext cx="6743793" cy="447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організація науково-дослідних і проектно-конструкторських робіт для створення конкурентоспроможності продукції;</a:t>
          </a:r>
          <a:endParaRPr lang="ru-RU" sz="1600" kern="1200"/>
        </a:p>
      </dsp:txBody>
      <dsp:txXfrm>
        <a:off x="751258" y="896188"/>
        <a:ext cx="6743793" cy="447847"/>
      </dsp:txXfrm>
    </dsp:sp>
    <dsp:sp modelId="{4BA92DA3-6D99-4644-AE02-79D012FEAEEC}">
      <dsp:nvSpPr>
        <dsp:cNvPr id="0" name=""/>
        <dsp:cNvSpPr/>
      </dsp:nvSpPr>
      <dsp:spPr>
        <a:xfrm>
          <a:off x="471353" y="840207"/>
          <a:ext cx="559809" cy="559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9595A-D969-41CD-BD02-E03EDF0AD8F6}">
      <dsp:nvSpPr>
        <dsp:cNvPr id="0" name=""/>
        <dsp:cNvSpPr/>
      </dsp:nvSpPr>
      <dsp:spPr>
        <a:xfrm>
          <a:off x="973507" y="1567861"/>
          <a:ext cx="6521545" cy="447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планування і координація </a:t>
          </a:r>
          <a:r>
            <a:rPr lang="uk-UA" sz="1600" i="1" kern="1200" dirty="0" smtClean="0"/>
            <a:t>виробничої, </a:t>
          </a:r>
          <a:r>
            <a:rPr lang="uk-UA" sz="1600" kern="1200" dirty="0" smtClean="0"/>
            <a:t>збутової та фінансової діяльності фірми;</a:t>
          </a:r>
          <a:endParaRPr lang="ru-RU" sz="1600" kern="1200" dirty="0"/>
        </a:p>
      </dsp:txBody>
      <dsp:txXfrm>
        <a:off x="973507" y="1567861"/>
        <a:ext cx="6521545" cy="447847"/>
      </dsp:txXfrm>
    </dsp:sp>
    <dsp:sp modelId="{CC42E37B-DBE7-4883-AA9A-CFBF8E294CF2}">
      <dsp:nvSpPr>
        <dsp:cNvPr id="0" name=""/>
        <dsp:cNvSpPr/>
      </dsp:nvSpPr>
      <dsp:spPr>
        <a:xfrm>
          <a:off x="693602" y="1511880"/>
          <a:ext cx="559809" cy="559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19800-6EE1-43F7-A025-D0DE0DA30F6C}">
      <dsp:nvSpPr>
        <dsp:cNvPr id="0" name=""/>
        <dsp:cNvSpPr/>
      </dsp:nvSpPr>
      <dsp:spPr>
        <a:xfrm>
          <a:off x="1044468" y="2240027"/>
          <a:ext cx="6450583" cy="447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організація і вдосконалення системи та методів збуту продукції;</a:t>
          </a:r>
          <a:endParaRPr lang="ru-RU" sz="1600" kern="1200"/>
        </a:p>
      </dsp:txBody>
      <dsp:txXfrm>
        <a:off x="1044468" y="2240027"/>
        <a:ext cx="6450583" cy="447847"/>
      </dsp:txXfrm>
    </dsp:sp>
    <dsp:sp modelId="{42C414F9-4DC7-4551-ACB3-D9AF0A415E3C}">
      <dsp:nvSpPr>
        <dsp:cNvPr id="0" name=""/>
        <dsp:cNvSpPr/>
      </dsp:nvSpPr>
      <dsp:spPr>
        <a:xfrm>
          <a:off x="764563" y="2184046"/>
          <a:ext cx="559809" cy="559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DDF54-7F55-4BFB-BC93-DE95D3DDC262}">
      <dsp:nvSpPr>
        <dsp:cNvPr id="0" name=""/>
        <dsp:cNvSpPr/>
      </dsp:nvSpPr>
      <dsp:spPr>
        <a:xfrm>
          <a:off x="973507" y="2912192"/>
          <a:ext cx="6521545" cy="447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реалізація політики ціноутворення;</a:t>
          </a:r>
          <a:endParaRPr lang="ru-RU" sz="1600" kern="1200"/>
        </a:p>
      </dsp:txBody>
      <dsp:txXfrm>
        <a:off x="973507" y="2912192"/>
        <a:ext cx="6521545" cy="447847"/>
      </dsp:txXfrm>
    </dsp:sp>
    <dsp:sp modelId="{8108DED3-60F7-485A-9918-038C19AC47CF}">
      <dsp:nvSpPr>
        <dsp:cNvPr id="0" name=""/>
        <dsp:cNvSpPr/>
      </dsp:nvSpPr>
      <dsp:spPr>
        <a:xfrm>
          <a:off x="693602" y="2856211"/>
          <a:ext cx="559809" cy="559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A7876-D658-4779-B918-24D9353AF155}">
      <dsp:nvSpPr>
        <dsp:cNvPr id="0" name=""/>
        <dsp:cNvSpPr/>
      </dsp:nvSpPr>
      <dsp:spPr>
        <a:xfrm>
          <a:off x="751258" y="3583866"/>
          <a:ext cx="6743793" cy="447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комунікації маркетингу;</a:t>
          </a:r>
          <a:endParaRPr lang="ru-RU" sz="1600" kern="1200"/>
        </a:p>
      </dsp:txBody>
      <dsp:txXfrm>
        <a:off x="751258" y="3583866"/>
        <a:ext cx="6743793" cy="447847"/>
      </dsp:txXfrm>
    </dsp:sp>
    <dsp:sp modelId="{CC86958B-9276-473E-B3AA-D32BF25B5A31}">
      <dsp:nvSpPr>
        <dsp:cNvPr id="0" name=""/>
        <dsp:cNvSpPr/>
      </dsp:nvSpPr>
      <dsp:spPr>
        <a:xfrm>
          <a:off x="471353" y="3527885"/>
          <a:ext cx="559809" cy="559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B24D3-D7FD-4B01-BA4E-B2D91EB24B38}">
      <dsp:nvSpPr>
        <dsp:cNvPr id="0" name=""/>
        <dsp:cNvSpPr/>
      </dsp:nvSpPr>
      <dsp:spPr>
        <a:xfrm>
          <a:off x="345692" y="4256031"/>
          <a:ext cx="7149360" cy="447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аналіз маркетингової діяльності та контроль її здійснення.</a:t>
          </a:r>
          <a:endParaRPr lang="ru-RU" sz="1600" kern="1200" dirty="0"/>
        </a:p>
      </dsp:txBody>
      <dsp:txXfrm>
        <a:off x="345692" y="4256031"/>
        <a:ext cx="7149360" cy="447847"/>
      </dsp:txXfrm>
    </dsp:sp>
    <dsp:sp modelId="{F057A0B3-A44E-4801-9712-3E977F0AE994}">
      <dsp:nvSpPr>
        <dsp:cNvPr id="0" name=""/>
        <dsp:cNvSpPr/>
      </dsp:nvSpPr>
      <dsp:spPr>
        <a:xfrm>
          <a:off x="65787" y="4200050"/>
          <a:ext cx="559809" cy="559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63F28-D768-4084-ABD4-D40BC35285E2}">
      <dsp:nvSpPr>
        <dsp:cNvPr id="0" name=""/>
        <dsp:cNvSpPr/>
      </dsp:nvSpPr>
      <dsp:spPr>
        <a:xfrm>
          <a:off x="0" y="4409344"/>
          <a:ext cx="6984776" cy="413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управління і контроль маркетингу.</a:t>
          </a:r>
          <a:endParaRPr lang="ru-RU" sz="1600" kern="1200"/>
        </a:p>
      </dsp:txBody>
      <dsp:txXfrm>
        <a:off x="0" y="4409344"/>
        <a:ext cx="6984776" cy="413430"/>
      </dsp:txXfrm>
    </dsp:sp>
    <dsp:sp modelId="{125C5572-F5E2-41DE-88E8-B7AF5100AFAD}">
      <dsp:nvSpPr>
        <dsp:cNvPr id="0" name=""/>
        <dsp:cNvSpPr/>
      </dsp:nvSpPr>
      <dsp:spPr>
        <a:xfrm rot="10800000">
          <a:off x="0" y="3779689"/>
          <a:ext cx="6984776" cy="6358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організація стимулювання збуту, реклами і після продажного обслуговування;</a:t>
          </a:r>
          <a:endParaRPr lang="ru-RU" sz="1600" kern="1200"/>
        </a:p>
      </dsp:txBody>
      <dsp:txXfrm rot="10800000">
        <a:off x="0" y="3779689"/>
        <a:ext cx="6984776" cy="413160"/>
      </dsp:txXfrm>
    </dsp:sp>
    <dsp:sp modelId="{FB863679-7F72-41A9-8F6B-0C00F712416E}">
      <dsp:nvSpPr>
        <dsp:cNvPr id="0" name=""/>
        <dsp:cNvSpPr/>
      </dsp:nvSpPr>
      <dsp:spPr>
        <a:xfrm rot="10800000">
          <a:off x="0" y="3150034"/>
          <a:ext cx="6984776" cy="6358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забезпечення соціальної відповідальності перед суспільством;</a:t>
          </a:r>
          <a:endParaRPr lang="ru-RU" sz="1600" kern="1200"/>
        </a:p>
      </dsp:txBody>
      <dsp:txXfrm rot="10800000">
        <a:off x="0" y="3150034"/>
        <a:ext cx="6984776" cy="413160"/>
      </dsp:txXfrm>
    </dsp:sp>
    <dsp:sp modelId="{85C725AF-833F-4558-BD73-F938BD3C9AC4}">
      <dsp:nvSpPr>
        <dsp:cNvPr id="0" name=""/>
        <dsp:cNvSpPr/>
      </dsp:nvSpPr>
      <dsp:spPr>
        <a:xfrm rot="10800000">
          <a:off x="0" y="2520379"/>
          <a:ext cx="6984776" cy="6358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організація механізму ціноутворення;</a:t>
          </a:r>
          <a:endParaRPr lang="ru-RU" sz="1600" kern="1200"/>
        </a:p>
      </dsp:txBody>
      <dsp:txXfrm rot="10800000">
        <a:off x="0" y="2520379"/>
        <a:ext cx="6984776" cy="413160"/>
      </dsp:txXfrm>
    </dsp:sp>
    <dsp:sp modelId="{5CFAAF07-6863-4593-B7A9-97695A819276}">
      <dsp:nvSpPr>
        <dsp:cNvPr id="0" name=""/>
        <dsp:cNvSpPr/>
      </dsp:nvSpPr>
      <dsp:spPr>
        <a:xfrm rot="10800000">
          <a:off x="0" y="1890724"/>
          <a:ext cx="6984776" cy="6358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організація товаропросування і розподіл продукції;</a:t>
          </a:r>
          <a:endParaRPr lang="ru-RU" sz="1600" kern="1200"/>
        </a:p>
      </dsp:txBody>
      <dsp:txXfrm rot="10800000">
        <a:off x="0" y="1890724"/>
        <a:ext cx="6984776" cy="413160"/>
      </dsp:txXfrm>
    </dsp:sp>
    <dsp:sp modelId="{2D44541A-AE21-4A33-BCA7-FA00F79224C2}">
      <dsp:nvSpPr>
        <dsp:cNvPr id="0" name=""/>
        <dsp:cNvSpPr/>
      </dsp:nvSpPr>
      <dsp:spPr>
        <a:xfrm rot="10800000">
          <a:off x="0" y="1261069"/>
          <a:ext cx="6984776" cy="6358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виявлення і детальний аналіз потреб споживачів; довго- і короткотермінове планування товарної номенклатури і її реалізація;</a:t>
          </a:r>
          <a:endParaRPr lang="ru-RU" sz="1600" kern="1200"/>
        </a:p>
      </dsp:txBody>
      <dsp:txXfrm rot="10800000">
        <a:off x="0" y="1261069"/>
        <a:ext cx="6984776" cy="413160"/>
      </dsp:txXfrm>
    </dsp:sp>
    <dsp:sp modelId="{500C87B1-C5AA-4F47-B418-700CA4F7F446}">
      <dsp:nvSpPr>
        <dsp:cNvPr id="0" name=""/>
        <dsp:cNvSpPr/>
      </dsp:nvSpPr>
      <dsp:spPr>
        <a:xfrm rot="10800000">
          <a:off x="0" y="631415"/>
          <a:ext cx="6984776" cy="6358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дослідження ринку і його середовища;</a:t>
          </a:r>
          <a:endParaRPr lang="ru-RU" sz="1600" kern="1200"/>
        </a:p>
      </dsp:txBody>
      <dsp:txXfrm rot="10800000">
        <a:off x="0" y="631415"/>
        <a:ext cx="6984776" cy="413160"/>
      </dsp:txXfrm>
    </dsp:sp>
    <dsp:sp modelId="{B8A6C9CF-DEFD-40D4-8427-39B6E3FE2F7A}">
      <dsp:nvSpPr>
        <dsp:cNvPr id="0" name=""/>
        <dsp:cNvSpPr/>
      </dsp:nvSpPr>
      <dsp:spPr>
        <a:xfrm rot="10800000">
          <a:off x="0" y="1760"/>
          <a:ext cx="6984776" cy="63585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аналіз навколишнього середовища;</a:t>
          </a:r>
          <a:endParaRPr lang="ru-RU" sz="1600" kern="1200"/>
        </a:p>
      </dsp:txBody>
      <dsp:txXfrm rot="10800000">
        <a:off x="0" y="1760"/>
        <a:ext cx="6984776" cy="413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6CA63-03B4-4CE2-AB78-02817159C85A}">
      <dsp:nvSpPr>
        <dsp:cNvPr id="0" name=""/>
        <dsp:cNvSpPr/>
      </dsp:nvSpPr>
      <dsp:spPr>
        <a:xfrm>
          <a:off x="2193" y="1157584"/>
          <a:ext cx="2673015" cy="10692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коли товар втратив цінність (вийшов з моди);</a:t>
          </a:r>
          <a:endParaRPr lang="ru-RU" sz="1500" kern="1200"/>
        </a:p>
      </dsp:txBody>
      <dsp:txXfrm>
        <a:off x="536796" y="1157584"/>
        <a:ext cx="1603809" cy="1069206"/>
      </dsp:txXfrm>
    </dsp:sp>
    <dsp:sp modelId="{ABB6E06E-BAEE-46D5-8C4D-E8BE252537F2}">
      <dsp:nvSpPr>
        <dsp:cNvPr id="0" name=""/>
        <dsp:cNvSpPr/>
      </dsp:nvSpPr>
      <dsp:spPr>
        <a:xfrm>
          <a:off x="2407908" y="1157584"/>
          <a:ext cx="2673015" cy="10692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коли товар має цінність, але не на цьому ринку;</a:t>
          </a:r>
          <a:endParaRPr lang="ru-RU" sz="1500" kern="1200" dirty="0"/>
        </a:p>
      </dsp:txBody>
      <dsp:txXfrm>
        <a:off x="2942511" y="1157584"/>
        <a:ext cx="1603809" cy="1069206"/>
      </dsp:txXfrm>
    </dsp:sp>
    <dsp:sp modelId="{F53CC58C-15D9-4AC7-9390-9F405A085727}">
      <dsp:nvSpPr>
        <dsp:cNvPr id="0" name=""/>
        <dsp:cNvSpPr/>
      </dsp:nvSpPr>
      <dsp:spPr>
        <a:xfrm>
          <a:off x="4813622" y="1157584"/>
          <a:ext cx="2673015" cy="10692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коли ринок не готовий до появи товару.</a:t>
          </a:r>
          <a:endParaRPr lang="ru-RU" sz="1500" kern="1200" dirty="0"/>
        </a:p>
      </dsp:txBody>
      <dsp:txXfrm>
        <a:off x="5348225" y="1157584"/>
        <a:ext cx="1603809" cy="106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207014-00C4-4133-8101-BFE59337A81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CB4906-C820-414B-87D0-1955FEE1B0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ТЕМА 1. СУТНІСТЬ МАРКЕТИНГУ ТА ЙОГО СУЧАСНА КОНЦЕПЦІЯ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9" y="3845094"/>
            <a:ext cx="3240360" cy="1852618"/>
          </a:xfrm>
        </p:spPr>
        <p:txBody>
          <a:bodyPr>
            <a:normAutofit fontScale="55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uk-UA" b="1" i="1" dirty="0"/>
              <a:t>Сутність маркетингу та його походження</a:t>
            </a:r>
            <a:endParaRPr lang="ru-RU" dirty="0"/>
          </a:p>
          <a:p>
            <a:pPr marL="514350" lvl="0" indent="-514350" algn="l">
              <a:buFont typeface="+mj-lt"/>
              <a:buAutoNum type="arabicPeriod"/>
            </a:pPr>
            <a:r>
              <a:rPr lang="uk-UA" b="1" i="1" dirty="0"/>
              <a:t>Основні завдання та функції маркетингу</a:t>
            </a:r>
            <a:endParaRPr lang="ru-RU" dirty="0"/>
          </a:p>
          <a:p>
            <a:pPr marL="514350" lvl="0" indent="-514350" algn="l">
              <a:buFont typeface="+mj-lt"/>
              <a:buAutoNum type="arabicPeriod"/>
            </a:pPr>
            <a:r>
              <a:rPr lang="uk-UA" b="1" i="1" dirty="0"/>
              <a:t>Види попиту та види маркетингу на основі попиту</a:t>
            </a:r>
            <a:endParaRPr lang="ru-RU" dirty="0"/>
          </a:p>
          <a:p>
            <a:pPr marL="514350" lvl="0" indent="-514350" algn="l">
              <a:buFont typeface="+mj-lt"/>
              <a:buAutoNum type="arabicPeriod"/>
            </a:pPr>
            <a:r>
              <a:rPr lang="uk-UA" b="1" i="1" dirty="0"/>
              <a:t>Концепції маркетингового розвитку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4" descr="Стратегия вирусного маркетинга - осно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33763"/>
            <a:ext cx="3810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2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202485"/>
          </a:xfrm>
        </p:spPr>
        <p:txBody>
          <a:bodyPr>
            <a:normAutofit/>
          </a:bodyPr>
          <a:lstStyle/>
          <a:p>
            <a:r>
              <a:rPr lang="uk-UA" sz="2000" dirty="0"/>
              <a:t>Відповідно до вищевказаних видів попиту розрізняють такі </a:t>
            </a:r>
            <a:r>
              <a:rPr lang="uk-UA" sz="2000" b="1" dirty="0"/>
              <a:t>види</a:t>
            </a:r>
            <a:r>
              <a:rPr lang="uk-UA" sz="2000" dirty="0"/>
              <a:t> </a:t>
            </a:r>
            <a:r>
              <a:rPr lang="uk-UA" sz="2000" b="1" dirty="0"/>
              <a:t>маркетингу</a:t>
            </a:r>
            <a:r>
              <a:rPr lang="uk-UA" sz="2000" dirty="0"/>
              <a:t>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488832" cy="4464496"/>
          </a:xfrm>
        </p:spPr>
        <p:txBody>
          <a:bodyPr>
            <a:noAutofit/>
          </a:bodyPr>
          <a:lstStyle/>
          <a:p>
            <a:pPr lvl="0" algn="just"/>
            <a:r>
              <a:rPr lang="uk-UA" sz="1300" b="1" i="1" dirty="0"/>
              <a:t>Конверсійний маркетинг </a:t>
            </a:r>
            <a:r>
              <a:rPr lang="uk-UA" sz="1300" dirty="0"/>
              <a:t>–</a:t>
            </a:r>
            <a:r>
              <a:rPr lang="uk-UA" sz="1300" b="1" i="1" dirty="0"/>
              <a:t> </a:t>
            </a:r>
            <a:r>
              <a:rPr lang="uk-UA" sz="1300" dirty="0"/>
              <a:t>застосовують,</a:t>
            </a:r>
            <a:r>
              <a:rPr lang="uk-UA" sz="1300" b="1" i="1" dirty="0"/>
              <a:t> </a:t>
            </a:r>
            <a:r>
              <a:rPr lang="uk-UA" sz="1300" dirty="0"/>
              <a:t>коли попит на товар</a:t>
            </a:r>
            <a:r>
              <a:rPr lang="uk-UA" sz="1300" b="1" i="1" dirty="0"/>
              <a:t> </a:t>
            </a:r>
            <a:r>
              <a:rPr lang="uk-UA" sz="1300" dirty="0"/>
              <a:t>негативний і його слід стимулювати. Завдання такого маркетингу проаналізувати, чому ринок відчуває неприязнь до даного товару і змінити негативне відношення покупців шляхом зниження цін та більш активного стимулювання.</a:t>
            </a:r>
            <a:r>
              <a:rPr lang="uk-UA" sz="1300" b="1" i="1" dirty="0"/>
              <a:t> </a:t>
            </a:r>
            <a:endParaRPr lang="uk-UA" sz="1300" b="1" i="1" dirty="0" smtClean="0"/>
          </a:p>
          <a:p>
            <a:pPr lvl="0" algn="just"/>
            <a:r>
              <a:rPr lang="uk-UA" sz="1300" b="1" i="1" dirty="0" smtClean="0"/>
              <a:t>Стимулюючий </a:t>
            </a:r>
            <a:r>
              <a:rPr lang="uk-UA" sz="1300" b="1" i="1" dirty="0"/>
              <a:t>маркетинг </a:t>
            </a:r>
            <a:r>
              <a:rPr lang="uk-UA" sz="1300" dirty="0"/>
              <a:t>–</a:t>
            </a:r>
            <a:r>
              <a:rPr lang="uk-UA" sz="1300" b="1" i="1" dirty="0"/>
              <a:t> </a:t>
            </a:r>
            <a:r>
              <a:rPr lang="uk-UA" sz="1300" dirty="0"/>
              <a:t>застосовують,</a:t>
            </a:r>
            <a:r>
              <a:rPr lang="uk-UA" sz="1300" b="1" i="1" dirty="0"/>
              <a:t> </a:t>
            </a:r>
            <a:r>
              <a:rPr lang="uk-UA" sz="1300" dirty="0"/>
              <a:t>коли попит відсутній і</a:t>
            </a:r>
            <a:r>
              <a:rPr lang="uk-UA" sz="1300" b="1" i="1" dirty="0"/>
              <a:t> </a:t>
            </a:r>
            <a:r>
              <a:rPr lang="uk-UA" sz="1300" dirty="0"/>
              <a:t>його треба створити. Завдання такого маркетингу зацікавити споживача даним товаром, показати його переваги.</a:t>
            </a:r>
            <a:endParaRPr lang="ru-RU" sz="1300" dirty="0"/>
          </a:p>
          <a:p>
            <a:pPr lvl="0" algn="just"/>
            <a:r>
              <a:rPr lang="uk-UA" sz="1300" b="1" i="1" dirty="0"/>
              <a:t>Розвиваючий маркетинг </a:t>
            </a:r>
            <a:r>
              <a:rPr lang="uk-UA" sz="1300" dirty="0"/>
              <a:t>–</a:t>
            </a:r>
            <a:r>
              <a:rPr lang="uk-UA" sz="1300" b="1" i="1" dirty="0"/>
              <a:t> </a:t>
            </a:r>
            <a:r>
              <a:rPr lang="uk-UA" sz="1300" dirty="0"/>
              <a:t>застосовують,</a:t>
            </a:r>
            <a:r>
              <a:rPr lang="uk-UA" sz="1300" b="1" i="1" dirty="0"/>
              <a:t> </a:t>
            </a:r>
            <a:r>
              <a:rPr lang="uk-UA" sz="1300" dirty="0"/>
              <a:t>коли скритий попит.</a:t>
            </a:r>
            <a:r>
              <a:rPr lang="uk-UA" sz="1300" b="1" i="1" dirty="0"/>
              <a:t> </a:t>
            </a:r>
            <a:r>
              <a:rPr lang="uk-UA" sz="1300" dirty="0"/>
              <a:t>Завдання такого маркетингу створити нові ефективні товари і послуги, здатні задовольнити скриті потреби споживачів.</a:t>
            </a:r>
            <a:endParaRPr lang="ru-RU" sz="1300" dirty="0"/>
          </a:p>
          <a:p>
            <a:pPr algn="just"/>
            <a:r>
              <a:rPr lang="uk-UA" sz="1300" b="1" i="1" dirty="0" err="1"/>
              <a:t>Ремаркетинг</a:t>
            </a:r>
            <a:r>
              <a:rPr lang="uk-UA" sz="1300" b="1" i="1" dirty="0"/>
              <a:t> </a:t>
            </a:r>
            <a:r>
              <a:rPr lang="uk-UA" sz="1300" dirty="0"/>
              <a:t>–</a:t>
            </a:r>
            <a:r>
              <a:rPr lang="uk-UA" sz="1300" b="1" i="1" dirty="0"/>
              <a:t> </a:t>
            </a:r>
            <a:r>
              <a:rPr lang="uk-UA" sz="1300" dirty="0"/>
              <a:t>застосовують,</a:t>
            </a:r>
            <a:r>
              <a:rPr lang="uk-UA" sz="1300" b="1" i="1" dirty="0"/>
              <a:t> </a:t>
            </a:r>
            <a:r>
              <a:rPr lang="uk-UA" sz="1300" dirty="0"/>
              <a:t>коли попит знижується.</a:t>
            </a:r>
            <a:r>
              <a:rPr lang="uk-UA" sz="1300" b="1" i="1" dirty="0"/>
              <a:t> </a:t>
            </a:r>
            <a:r>
              <a:rPr lang="uk-UA" sz="1300" dirty="0"/>
              <a:t>Завдання</a:t>
            </a:r>
            <a:r>
              <a:rPr lang="uk-UA" sz="1300" b="1" i="1" dirty="0"/>
              <a:t> </a:t>
            </a:r>
            <a:r>
              <a:rPr lang="uk-UA" sz="1300" dirty="0"/>
              <a:t>такого маркетингу поновити попит шляхом нової творчої пропозиції товару (реклама невідомих споживних властивостей і переваг товару</a:t>
            </a:r>
            <a:r>
              <a:rPr lang="uk-UA" sz="1300" dirty="0" smtClean="0"/>
              <a:t>).</a:t>
            </a:r>
          </a:p>
          <a:p>
            <a:pPr algn="just"/>
            <a:r>
              <a:rPr lang="uk-UA" sz="1300" b="1" i="1" dirty="0" err="1"/>
              <a:t>Синхромаркетинг</a:t>
            </a:r>
            <a:r>
              <a:rPr lang="uk-UA" sz="1300" b="1" i="1" dirty="0"/>
              <a:t> </a:t>
            </a:r>
            <a:r>
              <a:rPr lang="uk-UA" sz="1300" dirty="0"/>
              <a:t>–</a:t>
            </a:r>
            <a:r>
              <a:rPr lang="uk-UA" sz="1300" b="1" i="1" dirty="0"/>
              <a:t> </a:t>
            </a:r>
            <a:r>
              <a:rPr lang="uk-UA" sz="1300" dirty="0"/>
              <a:t>застосовують при нерегулярному попиті.</a:t>
            </a:r>
            <a:r>
              <a:rPr lang="uk-UA" sz="1300" b="1" i="1" dirty="0"/>
              <a:t> </a:t>
            </a:r>
            <a:r>
              <a:rPr lang="uk-UA" sz="1300" dirty="0"/>
              <a:t>Завдання такого маркетингу відшукати способи стабілізувати попит за допомогою гнучкої цінової політики.  </a:t>
            </a:r>
            <a:endParaRPr lang="uk-UA" sz="1300" dirty="0" smtClean="0"/>
          </a:p>
          <a:p>
            <a:pPr algn="just"/>
            <a:r>
              <a:rPr lang="uk-UA" sz="1300" b="1" i="1" dirty="0" smtClean="0"/>
              <a:t>Підтримуючий </a:t>
            </a:r>
            <a:r>
              <a:rPr lang="uk-UA" sz="1300" b="1" i="1" dirty="0"/>
              <a:t>маркетинг </a:t>
            </a:r>
            <a:r>
              <a:rPr lang="uk-UA" sz="1300" dirty="0"/>
              <a:t>–</a:t>
            </a:r>
            <a:r>
              <a:rPr lang="uk-UA" sz="1300" b="1" i="1" dirty="0"/>
              <a:t> </a:t>
            </a:r>
            <a:r>
              <a:rPr lang="uk-UA" sz="1300" dirty="0"/>
              <a:t>застосовують при повноцінному</a:t>
            </a:r>
            <a:r>
              <a:rPr lang="uk-UA" sz="1300" b="1" i="1" dirty="0"/>
              <a:t> </a:t>
            </a:r>
            <a:r>
              <a:rPr lang="uk-UA" sz="1300" dirty="0"/>
              <a:t>попиті. Завдання такого маркетингу підтримувати даний рівень попиту шляхом постійного контролю факторів, які можуть змінити попит. </a:t>
            </a:r>
            <a:endParaRPr lang="uk-UA" sz="1300" dirty="0" smtClean="0"/>
          </a:p>
          <a:p>
            <a:pPr algn="just"/>
            <a:r>
              <a:rPr lang="uk-UA" sz="1300" b="1" i="1" dirty="0" smtClean="0"/>
              <a:t>Демаркетинг </a:t>
            </a:r>
            <a:r>
              <a:rPr lang="uk-UA" sz="1300" dirty="0"/>
              <a:t>–</a:t>
            </a:r>
            <a:r>
              <a:rPr lang="uk-UA" sz="1300" b="1" i="1" dirty="0"/>
              <a:t> </a:t>
            </a:r>
            <a:r>
              <a:rPr lang="uk-UA" sz="1300" dirty="0"/>
              <a:t>застосовують при надмірному попиті.</a:t>
            </a:r>
            <a:r>
              <a:rPr lang="uk-UA" sz="1300" b="1" i="1" dirty="0"/>
              <a:t> </a:t>
            </a:r>
            <a:r>
              <a:rPr lang="uk-UA" sz="1300" dirty="0"/>
              <a:t>Завдання</a:t>
            </a:r>
            <a:r>
              <a:rPr lang="uk-UA" sz="1300" b="1" i="1" dirty="0"/>
              <a:t> </a:t>
            </a:r>
            <a:r>
              <a:rPr lang="uk-UA" sz="1300" dirty="0"/>
              <a:t>такого маркетингу знизити рівень попиту шляхом підвищення цін, зменшення сервісу, тощо</a:t>
            </a:r>
            <a:r>
              <a:rPr lang="uk-UA" sz="1300" dirty="0" smtClean="0"/>
              <a:t>.</a:t>
            </a:r>
          </a:p>
          <a:p>
            <a:pPr algn="just"/>
            <a:r>
              <a:rPr lang="uk-UA" sz="1300" b="1" i="1" dirty="0"/>
              <a:t>Протидіючий маркетинг </a:t>
            </a:r>
            <a:r>
              <a:rPr lang="uk-UA" sz="1300" dirty="0"/>
              <a:t>–</a:t>
            </a:r>
            <a:r>
              <a:rPr lang="uk-UA" sz="1300" b="1" i="1" dirty="0"/>
              <a:t> </a:t>
            </a:r>
            <a:r>
              <a:rPr lang="uk-UA" sz="1300" dirty="0"/>
              <a:t>застосовують при ірраціональному</a:t>
            </a:r>
            <a:r>
              <a:rPr lang="uk-UA" sz="1300" b="1" i="1" dirty="0"/>
              <a:t> </a:t>
            </a:r>
            <a:r>
              <a:rPr lang="uk-UA" sz="1300" dirty="0"/>
              <a:t>попиті. Завдання такого маркетингу переконати любителів алкоголю, тютюну відмовитися від шкідливих звичок підвищуючи ціни та обмежуючи доступність товару.</a:t>
            </a:r>
            <a:endParaRPr lang="ru-RU" sz="1300" dirty="0"/>
          </a:p>
          <a:p>
            <a:pPr algn="just"/>
            <a:endParaRPr lang="ru-RU" sz="1300" dirty="0"/>
          </a:p>
          <a:p>
            <a:pPr algn="just"/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691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200800" cy="3603812"/>
          </a:xfrm>
        </p:spPr>
        <p:txBody>
          <a:bodyPr>
            <a:normAutofit/>
          </a:bodyPr>
          <a:lstStyle/>
          <a:p>
            <a:pPr algn="just"/>
            <a:r>
              <a:rPr lang="uk-UA" sz="1600" dirty="0"/>
              <a:t>Суть цієї концепції полягає у зосередженні зусиль і спрямуванні усіх ресурсів підприємства на вдосконалення виробництва товарів та підвищення ефективності їх розподілу. Дана концепція стверджує, що споживачі мають прихильність до товарів, які широко розповсюджені і доступні по ціні. Тому керівництво фірми повинно зосередити свою увагу на вдосконаленні виробництва і його розширенні. Дана концепція орієнтована на ситуації, коли попит на товар перевищує пропозицію і необхідно знайти спосіб збільшення виробництва, або коли собівартість товару досить висока і потрібно знайти способи знизити її.</a:t>
            </a:r>
            <a:endParaRPr lang="ru-RU" sz="1600" dirty="0"/>
          </a:p>
          <a:p>
            <a:pPr algn="just"/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23808"/>
              </p:ext>
            </p:extLst>
          </p:nvPr>
        </p:nvGraphicFramePr>
        <p:xfrm>
          <a:off x="1697831" y="3535553"/>
          <a:ext cx="5727700" cy="7711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79500"/>
                <a:gridCol w="457200"/>
                <a:gridCol w="1066800"/>
                <a:gridCol w="486693"/>
                <a:gridCol w="1113507"/>
                <a:gridCol w="457200"/>
                <a:gridCol w="1066800"/>
              </a:tblGrid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Дослідження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Виробництво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Просування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Продаж за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можливостей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продукції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продукції 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низькими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виробництва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ринку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цінами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35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4307" name="Рисунок 79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6" name="Рисунок 79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" name="Рисунок 79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4" name="Рисунок 79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" name="Рисунок 79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" name="Рисунок 79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" name="Рисунок 79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" name="Рисунок 79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9" name="Рисунок 79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8" name="Рисунок 79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7" name="Рисунок 79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6" name="Рисунок 79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5" name="Рисунок 79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4" name="Рисунок 79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3" name="Рисунок 79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2" name="Рисунок 79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1" name="Рисунок 79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" name="Рисунок 79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9" name="Рисунок 79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8" name="Рисунок 79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7" name="Рисунок 79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6" name="Рисунок 79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5" name="Рисунок 79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4" name="Рисунок 79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3" name="Рисунок 79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2" name="Рисунок 79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1" name="Рисунок 79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" name="Рисунок 79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9" name="Рисунок 79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8" name="Рисунок 79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7" name="Рисунок 79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6" name="Рисунок 79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5" name="Рисунок 79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4" name="Рисунок 79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3" name="Рисунок 79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2" name="Рисунок 79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1" name="Рисунок 79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" name="Рисунок 79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9" name="Рисунок 79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8" name="Рисунок 79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7" name="Рисунок 79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6" name="Рисунок 79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5" name="Рисунок 79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4" name="Рисунок 79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3" name="Рисунок 79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2" name="Рисунок 79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1" name="Рисунок 79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0" name="Рисунок 79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" name="Рисунок 79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8" name="Рисунок 79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7" name="Рисунок 79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6" name="Рисунок 79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5" name="Рисунок 7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4" name="Рисунок 79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3" name="Рисунок 79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2" name="Рисунок 79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1" name="Рисунок 79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0" name="Рисунок 79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" name="Рисунок 79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8" name="Рисунок 79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7" name="Рисунок 79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6" name="Рисунок 79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5" name="Рисунок 79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4" name="Рисунок 79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3" name="Рисунок 79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2" name="Рисунок 79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" name="Рисунок 79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0" name="Рисунок 79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" name="Рисунок 79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8" name="Рисунок 79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7" name="Рисунок 79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6" name="Рисунок 79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5" name="Рисунок 79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4" name="Рисунок 79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3" name="Рисунок 79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2" name="Рисунок 79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1" name="Рисунок 79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0" name="Рисунок 79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" name="Рисунок 79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8" name="Рисунок 79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7" name="Рисунок 79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6" name="Рисунок 79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Рисунок 79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Рисунок 79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3" name="Рисунок 79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2" name="Рисунок 79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1" name="Рисунок 79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0" name="Рисунок 79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9" name="Рисунок 79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" name="Рисунок 79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7" name="Рисунок 79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6" name="Рисунок 7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5" name="Рисунок 78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4" name="Рисунок 78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3" name="Рисунок 78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2" name="Рисунок 78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1" name="Рисунок 78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0" name="Рисунок 78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9" name="Рисунок 78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" name="Рисунок 78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7" name="Рисунок 78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6" name="Рисунок 78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5" name="Рисунок 7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4" name="Рисунок 78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3" name="Рисунок 78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" name="Рисунок 78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" name="Рисунок 78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" name="Рисунок 7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" name="Рисунок 78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" name="Рисунок 78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7" name="Рисунок 78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6" name="Рисунок 78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5" name="Рисунок 7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4" name="Рисунок 7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3" name="Рисунок 78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2" name="Рисунок 78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1" name="Рисунок 78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0" name="Рисунок 78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9" name="Рисунок 78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" name="Рисунок 78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7" name="Рисунок 7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6" name="Рисунок 78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5" name="Рисунок 78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4" name="Рисунок 78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3" name="Рисунок 78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2" name="Рисунок 78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1" name="Рисунок 78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0" name="Рисунок 78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9" name="Рисунок 78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" name="Рисунок 78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" name="Рисунок 78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6" name="Рисунок 78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5" name="Рисунок 78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4" name="Рисунок 78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3" name="Рисунок 78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2" name="Рисунок 78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1" name="Рисунок 78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0" name="Рисунок 78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9" name="Рисунок 78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8" name="Рисунок 78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" name="Рисунок 78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Рисунок 78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5" name="Рисунок 78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Рисунок 78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Рисунок 78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Рисунок 78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1" name="Рисунок 78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0" name="Рисунок 78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9" name="Рисунок 78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8" name="Рисунок 78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" name="Рисунок 78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6" name="Рисунок 78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5" name="Рисунок 78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4" name="Рисунок 78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Рисунок 78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Рисунок 78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1" name="Рисунок 78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0" name="Рисунок 78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9" name="Рисунок 78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8" name="Рисунок 78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7" name="Рисунок 78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6" name="Рисунок 78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5" name="Рисунок 78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4" name="Рисунок 78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3" name="Рисунок 78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Рисунок 78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1" name="Рисунок 78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Рисунок 78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9" name="Рисунок 78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Рисунок 78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" name="Рисунок 78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Рисунок 78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5" name="Рисунок 78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Рисунок 78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Рисунок 78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Рисунок 78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Рисунок 78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Рисунок 78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Рисунок 78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Рисунок 78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Рисунок 78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Рисунок 78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Рисунок 78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Рисунок 78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Рисунок 7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Рисунок 78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Рисунок 78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Рисунок 78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Рисунок 7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Рисунок 78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Рисунок 78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Рисунок 78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Рисунок 77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Рисунок 77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Рисунок 77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Рисунок 77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Рисунок 77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Рисунок 77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Рисунок 77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Рисунок 77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Рисунок 77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Рисунок 77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77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Рисунок 77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77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77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77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7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77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77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77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" name="Рисунок 77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5" name="Рисунок 77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4" name="Рисунок 7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3" name="Рисунок 77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2" name="Рисунок 77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1" name="Рисунок 77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0" name="Рисунок 77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9" name="Рисунок 77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8" name="Рисунок 77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7" name="Рисунок 77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6" name="Рисунок 77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5" name="Рисунок 7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4" name="Рисунок 77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3" name="Рисунок 77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2" name="Рисунок 77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1" name="Рисунок 77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0" name="Рисунок 77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9" name="Рисунок 77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8" name="Рисунок 77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7" name="Рисунок 77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6" name="Рисунок 77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5" name="Рисунок 77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4" name="Рисунок 77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3" name="Рисунок 77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2" name="Рисунок 77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1" name="Рисунок 77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0" name="Рисунок 77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9" name="Рисунок 77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8" name="Рисунок 77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7" name="Рисунок 77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6" name="Рисунок 77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5" name="Рисунок 77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4" name="Рисунок 77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3" name="Рисунок 77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2" name="Рисунок 77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1" name="Рисунок 77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0" name="Рисунок 77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9" name="Рисунок 77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8" name="Рисунок 77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7" name="Рисунок 77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6" name="Рисунок 77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" name="Рисунок 77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4" name="Рисунок 77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3" name="Рисунок 77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2" name="Рисунок 77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1" name="Рисунок 77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0" name="Рисунок 77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9" name="Рисунок 77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8" name="Рисунок 77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7" name="Рисунок 77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6" name="Рисунок 77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5" name="Рисунок 77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4" name="Рисунок 77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3" name="Рисунок 77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2" name="Рисунок 77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1" name="Рисунок 77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0" name="Рисунок 77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9" name="Рисунок 77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8" name="Рисунок 77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7" name="Рисунок 77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6" name="Рисунок 77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5" name="Рисунок 77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" name="Рисунок 77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3" name="Рисунок 77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2" name="Рисунок 77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1" name="Рисунок 77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0" name="Рисунок 77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9" name="Рисунок 77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8" name="Рисунок 77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7" name="Рисунок 77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6" name="Рисунок 77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5" name="Рисунок 77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" name="Рисунок 77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3" name="Рисунок 77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2" name="Рисунок 77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1" name="Рисунок 77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992563"/>
            <a:ext cx="47625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0" name="Рисунок 77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9" name="Рисунок 77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8" name="Рисунок 77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992563"/>
            <a:ext cx="49213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7" name="Рисунок 77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6" name="Рисунок 77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5" name="Рисунок 76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92563"/>
            <a:ext cx="49213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4" name="Рисунок 769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3" name="Рисунок 769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992563"/>
            <a:ext cx="49213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2" name="Рисунок 769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992563"/>
            <a:ext cx="49213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1" name="Рисунок 769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0" name="Рисунок 76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992563"/>
            <a:ext cx="49213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9" name="Рисунок 769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8" name="Рисунок 769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7" name="Рисунок 769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992563"/>
            <a:ext cx="49213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6" name="Рисунок 76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5" name="Рисунок 768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4" name="Рисунок 768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92563"/>
            <a:ext cx="49213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" name="Рисунок 76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2" name="Рисунок 768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92563"/>
            <a:ext cx="49212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1" name="Рисунок 76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992563"/>
            <a:ext cx="49213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0" name="Рисунок 76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992563"/>
            <a:ext cx="44450" cy="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9" name="Рисунок 76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8" name="Рисунок 76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7" name="Рисунок 76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6" name="Рисунок 76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" name="Рисунок 76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" name="Рисунок 76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" name="Рисунок 76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2" name="Рисунок 76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1" name="Рисунок 76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0" name="Рисунок 7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9" name="Рисунок 76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8" name="Рисунок 76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7" name="Рисунок 76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6" name="Рисунок 76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5" name="Рисунок 76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4" name="Рисунок 76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3" name="Рисунок 76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2" name="Рисунок 76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1" name="Рисунок 76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0" name="Рисунок 76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9" name="Рисунок 76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8" name="Рисунок 76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7" name="Рисунок 76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6" name="Рисунок 76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5" name="Рисунок 76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4" name="Рисунок 76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3" name="Рисунок 76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2" name="Рисунок 76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1" name="Рисунок 76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0" name="Рисунок 76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9" name="Рисунок 76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8" name="Рисунок 76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7" name="Рисунок 76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6" name="Рисунок 76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5" name="Рисунок 76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4" name="Рисунок 76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3" name="Рисунок 76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2" name="Рисунок 76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1" name="Рисунок 76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0" name="Рисунок 76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9" name="Рисунок 7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8" name="Рисунок 76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7" name="Рисунок 76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6" name="Рисунок 76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5" name="Рисунок 76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4" name="Рисунок 76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3" name="Рисунок 76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" name="Рисунок 76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1" name="Рисунок 76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0" name="Рисунок 76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9" name="Рисунок 76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8" name="Рисунок 76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7" name="Рисунок 76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6" name="Рисунок 76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5" name="Рисунок 76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4" name="Рисунок 76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3" name="Рисунок 76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" name="Рисунок 76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1" name="Рисунок 76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0" name="Рисунок 76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9" name="Рисунок 76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8" name="Рисунок 76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7" name="Рисунок 76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6" name="Рисунок 76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5" name="Рисунок 76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4" name="Рисунок 76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3" name="Рисунок 76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" name="Рисунок 76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1" name="Рисунок 76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0" name="Рисунок 76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9" name="Рисунок 76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8" name="Рисунок 76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7" name="Рисунок 76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6" name="Рисунок 76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5" name="Рисунок 76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4" name="Рисунок 76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3" name="Рисунок 76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" name="Рисунок 76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1" name="Рисунок 76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0" name="Рисунок 76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9" name="Рисунок 76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8" name="Рисунок 76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7" name="Рисунок 76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6" name="Рисунок 76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5" name="Рисунок 75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4" name="Рисунок 75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3" name="Рисунок 75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2" name="Рисунок 75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1" name="Рисунок 75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0" name="Рисунок 75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9" name="Рисунок 75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8" name="Рисунок 75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7" name="Рисунок 75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6" name="Рисунок 75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5" name="Рисунок 75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4" name="Рисунок 75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3" name="Рисунок 75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2" name="Рисунок 75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" name="Рисунок 75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0" name="Рисунок 75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9" name="Рисунок 75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8" name="Рисунок 75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7" name="Рисунок 75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" name="Рисунок 75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" name="Рисунок 75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" name="Рисунок 75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" name="Рисунок 75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" name="Рисунок 75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" name="Рисунок 75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0" name="Рисунок 75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9" name="Рисунок 75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8" name="Рисунок 75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7" name="Рисунок 75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6" name="Рисунок 75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5" name="Рисунок 75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4" name="Рисунок 75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3" name="Рисунок 75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2" name="Рисунок 75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" name="Рисунок 75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0" name="Рисунок 75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9" name="Рисунок 75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8" name="Рисунок 75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7" name="Рисунок 75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6" name="Рисунок 75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5" name="Рисунок 75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4" name="Рисунок 75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3" name="Рисунок 75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2" name="Рисунок 75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1" name="Рисунок 75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" name="Рисунок 75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9" name="Рисунок 75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8" name="Рисунок 75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7" name="Рисунок 75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6" name="Рисунок 75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5" name="Рисунок 75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4" name="Рисунок 75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3" name="Рисунок 75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2" name="Рисунок 75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1" name="Рисунок 75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0" name="Рисунок 75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9" name="Рисунок 75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8" name="Рисунок 75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7" name="Рисунок 75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6" name="Рисунок 75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5" name="Рисунок 75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4" name="Рисунок 75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3" name="Рисунок 75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2" name="Рисунок 75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1" name="Рисунок 75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0" name="Рисунок 75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9" name="Рисунок 75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8" name="Рисунок 75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7" name="Рисунок 75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6" name="Рисунок 75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5" name="Рисунок 75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4" name="Рисунок 75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3" name="Рисунок 75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2" name="Рисунок 75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1" name="Рисунок 75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" name="Рисунок 75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9" name="Рисунок 75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8" name="Рисунок 75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7" name="Рисунок 75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6" name="Рисунок 75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5" name="Рисунок 75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4" name="Рисунок 75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3" name="Рисунок 75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2" name="Рисунок 75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1" name="Рисунок 75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0" name="Рисунок 7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9" name="Рисунок 75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8" name="Рисунок 75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7" name="Рисунок 75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6" name="Рисунок 75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5" name="Рисунок 75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4" name="Рисунок 75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3" name="Рисунок 75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2" name="Рисунок 75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1" name="Рисунок 75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0" name="Рисунок 75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" name="Рисунок 75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8" name="Рисунок 75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7" name="Рисунок 75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6" name="Рисунок 75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5" name="Рисунок 74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4" name="Рисунок 74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3" name="Рисунок 74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2" name="Рисунок 74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1" name="Рисунок 74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0" name="Рисунок 74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" name="Рисунок 74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8" name="Рисунок 74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7" name="Рисунок 74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6" name="Рисунок 74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5" name="Рисунок 74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4" name="Рисунок 7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3" name="Рисунок 74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2" name="Рисунок 74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1" name="Рисунок 74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0" name="Рисунок 7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" name="Рисунок 74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8" name="Рисунок 74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7" name="Рисунок 74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6" name="Рисунок 74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5" name="Рисунок 74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4" name="Рисунок 74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3" name="Рисунок 74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" name="Рисунок 74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" name="Рисунок 74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" name="Рисунок 74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" name="Рисунок 74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" name="Рисунок 74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7" name="Рисунок 74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6" name="Рисунок 74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5" name="Рисунок 74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4" name="Рисунок 74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3" name="Рисунок 74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2" name="Рисунок 74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1" name="Рисунок 74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0" name="Рисунок 74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9" name="Рисунок 74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" name="Рисунок 74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7" name="Рисунок 74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6" name="Рисунок 74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5" name="Рисунок 74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4" name="Рисунок 74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3" name="Рисунок 74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2" name="Рисунок 74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1" name="Рисунок 74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0" name="Рисунок 74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9" name="Рисунок 74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" name="Рисунок 74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7" name="Рисунок 74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6" name="Рисунок 74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5" name="Рисунок 74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4" name="Рисунок 74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3" name="Рисунок 7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2" name="Рисунок 74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1" name="Рисунок 74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0" name="Рисунок 74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9" name="Рисунок 74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" name="Рисунок 74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7" name="Рисунок 74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6" name="Рисунок 74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5" name="Рисунок 74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4" name="Рисунок 74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3" name="Рисунок 74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2" name="Рисунок 74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1" name="Рисунок 74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0" name="Рисунок 74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9" name="Рисунок 74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8" name="Рисунок 74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" name="Рисунок 74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6" name="Рисунок 74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5" name="Рисунок 74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4" name="Рисунок 74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3" name="Рисунок 74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2" name="Рисунок 74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1" name="Рисунок 74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0" name="Рисунок 74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9" name="Рисунок 74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" name="Рисунок 74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" name="Рисунок 74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6" name="Рисунок 74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5" name="Рисунок 74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4" name="Рисунок 74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3" name="Рисунок 74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2" name="Рисунок 74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1" name="Рисунок 74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0" name="Рисунок 74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9" name="Рисунок 74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8" name="Рисунок 74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7" name="Рисунок 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6" name="Рисунок 74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5" name="Рисунок 74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4" name="Рисунок 74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3" name="Рисунок 74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2" name="Рисунок 74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1" name="Рисунок 74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0" name="Рисунок 74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9" name="Рисунок 74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8" name="Рисунок 74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7" name="Рисунок 74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6" name="Рисунок 74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5" name="Рисунок 73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4" name="Рисунок 73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3" name="Рисунок 739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2" name="Рисунок 739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1" name="Рисунок 739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0" name="Рисунок 73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9" name="Рисунок 739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8" name="Рисунок 739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7" name="Рисунок 739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" name="Рисунок 739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5" name="Рисунок 738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4" name="Рисунок 738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3" name="Рисунок 738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2" name="Рисунок 738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1" name="Рисунок 738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0" name="Рисунок 73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9" name="Рисунок 738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8" name="Рисунок 738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7" name="Рисунок 738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" name="Рисунок 738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5" name="Рисунок 737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4" name="Рисунок 737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3" name="Рисунок 737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2" name="Рисунок 737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" name="Рисунок 73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" name="Рисунок 73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9" name="Рисунок 73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" name="Рисунок 73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" name="Рисунок 73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" name="Рисунок 73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5" name="Рисунок 73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4" name="Рисунок 73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3" name="Рисунок 73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2" name="Рисунок 73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1" name="Рисунок 73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0" name="Рисунок 73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9" name="Рисунок 73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8" name="Рисунок 73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7" name="Рисунок 73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6" name="Рисунок 73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5" name="Рисунок 73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4" name="Рисунок 73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3" name="Рисунок 73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2" name="Рисунок 73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1" name="Рисунок 73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0" name="Рисунок 73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9" name="Рисунок 73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8" name="Рисунок 73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7" name="Рисунок 73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" name="Рисунок 73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5" name="Рисунок 73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4" name="Рисунок 73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3" name="Рисунок 73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2" name="Рисунок 73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1" name="Рисунок 73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0" name="Рисунок 73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9" name="Рисунок 73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8" name="Рисунок 73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7" name="Рисунок 73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6" name="Рисунок 73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" name="Рисунок 73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4" name="Рисунок 73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3" name="Рисунок 7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2" name="Рисунок 73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1" name="Рисунок 73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0" name="Рисунок 73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9" name="Рисунок 73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8" name="Рисунок 73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7" name="Рисунок 73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6" name="Рисунок 73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" name="Рисунок 73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4" name="Рисунок 73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3" name="Рисунок 73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2" name="Рисунок 73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1" name="Рисунок 73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0" name="Рисунок 73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9" name="Рисунок 73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8" name="Рисунок 7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7" name="Рисунок 73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6" name="Рисунок 73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" name="Рисунок 73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4" name="Рисунок 73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3" name="Рисунок 73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2" name="Рисунок 73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1" name="Рисунок 73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0" name="Рисунок 73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9" name="Рисунок 73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8" name="Рисунок 73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7" name="Рисунок 73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6" name="Рисунок 73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" name="Рисунок 73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4" name="Рисунок 73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3" name="Рисунок 73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2" name="Рисунок 73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1" name="Рисунок 73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0" name="Рисунок 73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9" name="Рисунок 73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8" name="Рисунок 73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7" name="Рисунок 73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6" name="Рисунок 73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5" name="Рисунок 72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" name="Рисунок 72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3" name="Рисунок 72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2" name="Рисунок 72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1" name="Рисунок 72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0" name="Рисунок 72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9" name="Рисунок 72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8" name="Рисунок 72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7" name="Рисунок 72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6" name="Рисунок 72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5" name="Рисунок 72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" name="Рисунок 72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3" name="Рисунок 72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2" name="Рисунок 72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1" name="Рисунок 72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0" name="Рисунок 72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9" name="Рисунок 72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8" name="Рисунок 7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7" name="Рисунок 72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6" name="Рисунок 72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5" name="Рисунок 72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" name="Рисунок 72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3" name="Рисунок 72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2" name="Рисунок 72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1" name="Рисунок 72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0" name="Рисунок 72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9" name="Рисунок 72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8" name="Рисунок 72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" name="Рисунок 72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" name="Рисунок 72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" name="Рисунок 7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" name="Рисунок 72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3" name="Рисунок 72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2" name="Рисунок 72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1" name="Рисунок 72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0" name="Рисунок 72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9" name="Рисунок 72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8" name="Рисунок 72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7" name="Рисунок 72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6" name="Рисунок 72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5" name="Рисунок 72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4" name="Рисунок 72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" name="Рисунок 7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2" name="Рисунок 72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1" name="Рисунок 72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0" name="Рисунок 72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9" name="Рисунок 72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8" name="Рисунок 72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7" name="Рисунок 72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6" name="Рисунок 72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5" name="Рисунок 72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4" name="Рисунок 72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3" name="Рисунок 72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2" name="Рисунок 72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1" name="Рисунок 72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0" name="Рисунок 72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9" name="Рисунок 72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8" name="Рисунок 72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7" name="Рисунок 72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6" name="Рисунок 72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5" name="Рисунок 72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4" name="Рисунок 72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" name="Рисунок 72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2" name="Рисунок 72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1" name="Рисунок 72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0" name="Рисунок 72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9" name="Рисунок 72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8" name="Рисунок 72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7" name="Рисунок 72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6" name="Рисунок 72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5" name="Рисунок 72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4" name="Рисунок 72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3" name="Рисунок 72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2" name="Рисунок 72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1" name="Рисунок 72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0" name="Рисунок 72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9" name="Рисунок 72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8" name="Рисунок 72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7" name="Рисунок 72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6" name="Рисунок 72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5" name="Рисунок 72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4" name="Рисунок 72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" name="Рисунок 72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" name="Рисунок 72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1" name="Рисунок 72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0" name="Рисунок 7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9" name="Рисунок 72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8" name="Рисунок 72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7" name="Рисунок 72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6" name="Рисунок 72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5" name="Рисунок 72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4" name="Рисунок 72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3" name="Рисунок 72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2" name="Рисунок 72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1" name="Рисунок 72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0" name="Рисунок 72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9" name="Рисунок 72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8" name="Рисунок 72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7" name="Рисунок 72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6" name="Рисунок 72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5" name="Рисунок 71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4" name="Рисунок 71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3" name="Рисунок 71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2" name="Рисунок 71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1" name="Рисунок 71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0" name="Рисунок 71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9" name="Рисунок 71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8" name="Рисунок 71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7" name="Рисунок 71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6" name="Рисунок 71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5" name="Рисунок 71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4" name="Рисунок 71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3" name="Рисунок 71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" name="Рисунок 71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1" name="Рисунок 71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0" name="Рисунок 71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9" name="Рисунок 71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8" name="Рисунок 7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7" name="Рисунок 71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6" name="Рисунок 71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5" name="Рисунок 71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4" name="Рисунок 71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3" name="Рисунок 71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2" name="Рисунок 71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" name="Рисунок 71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0" name="Рисунок 71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9" name="Рисунок 7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8" name="Рисунок 71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7" name="Рисунок 71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6" name="Рисунок 71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5" name="Рисунок 7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" name="Рисунок 71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" name="Рисунок 71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" name="Рисунок 71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" name="Рисунок 71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0" name="Рисунок 71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9" name="Рисунок 71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8" name="Рисунок 71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7" name="Рисунок 71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6" name="Рисунок 71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5" name="Рисунок 71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4" name="Рисунок 71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3" name="Рисунок 71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2" name="Рисунок 71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1" name="Рисунок 71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0" name="Рисунок 71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9" name="Рисунок 71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8" name="Рисунок 71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7" name="Рисунок 71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6" name="Рисунок 7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5" name="Рисунок 71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4" name="Рисунок 71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3" name="Рисунок 71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2" name="Рисунок 71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" name="Рисунок 71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0" name="Рисунок 71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9" name="Рисунок 71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8" name="Рисунок 71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7" name="Рисунок 71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6" name="Рисунок 71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5" name="Рисунок 71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4" name="Рисунок 71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3" name="Рисунок 71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2" name="Рисунок 71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1" name="Рисунок 71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0" name="Рисунок 71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9" name="Рисунок 71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8" name="Рисунок 71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7" name="Рисунок 71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6" name="Рисунок 71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5" name="Рисунок 71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4" name="Рисунок 71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3" name="Рисунок 71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2" name="Рисунок 71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" name="Рисунок 71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" name="Рисунок 7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9" name="Рисунок 71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8" name="Рисунок 71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7" name="Рисунок 71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6" name="Рисунок 7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5" name="Рисунок 71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4" name="Рисунок 71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3" name="Рисунок 71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2" name="Рисунок 71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1" name="Рисунок 71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" name="Рисунок 71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9" name="Рисунок 71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8" name="Рисунок 71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7" name="Рисунок 71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6" name="Рисунок 71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5" name="Рисунок 7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4" name="Рисунок 71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3" name="Рисунок 71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2" name="Рисунок 71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1" name="Рисунок 71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" name="Рисунок 71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9" name="Рисунок 71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8" name="Рисунок 71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7" name="Рисунок 7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6" name="Рисунок 71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5" name="Рисунок 70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4" name="Рисунок 70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3" name="Рисунок 70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2" name="Рисунок 70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1" name="Рисунок 70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" name="Рисунок 70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" name="Рисунок 70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8" name="Рисунок 70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7" name="Рисунок 70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6" name="Рисунок 70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5" name="Рисунок 708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4" name="Рисунок 708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3" name="Рисунок 708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2" name="Рисунок 708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1" name="Рисунок 708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0" name="Рисунок 70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" name="Рисунок 708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8" name="Рисунок 708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7" name="Рисунок 708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6" name="Рисунок 708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5" name="Рисунок 707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4" name="Рисунок 707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3" name="Рисунок 707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2" name="Рисунок 707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1" name="Рисунок 707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0" name="Рисунок 707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" name="Рисунок 707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8" name="Рисунок 70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7" name="Рисунок 707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6" name="Рисунок 707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5" name="Рисунок 706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4" name="Рисунок 706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3" name="Рисунок 70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2" name="Рисунок 70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" name="Рисунок 70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" name="Рисунок 70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" name="Рисунок 70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8" name="Рисунок 70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7" name="Рисунок 70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6" name="Рисунок 70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5" name="Рисунок 70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4" name="Рисунок 70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3" name="Рисунок 70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2" name="Рисунок 70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1" name="Рисунок 70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0" name="Рисунок 70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" name="Рисунок 70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8" name="Рисунок 70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7" name="Рисунок 70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6" name="Рисунок 70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5" name="Рисунок 70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4" name="Рисунок 70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3" name="Рисунок 70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2" name="Рисунок 70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1" name="Рисунок 70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0" name="Рисунок 70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9" name="Рисунок 70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" name="Рисунок 70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7" name="Рисунок 70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6" name="Рисунок 70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5" name="Рисунок 70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4" name="Рисунок 70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3" name="Рисунок 70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2" name="Рисунок 70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1" name="Рисунок 70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0" name="Рисунок 70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9" name="Рисунок 70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" name="Рисунок 70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7" name="Рисунок 70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6" name="Рисунок 70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5" name="Рисунок 70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4" name="Рисунок 7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3" name="Рисунок 7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2" name="Рисунок 70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1" name="Рисунок 70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0" name="Рисунок 70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9" name="Рисунок 7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" name="Рисунок 70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7" name="Рисунок 70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6" name="Рисунок 7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5" name="Рисунок 70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4" name="Рисунок 7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3" name="Рисунок 7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2" name="Рисунок 70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1" name="Рисунок 70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0" name="Рисунок 7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9" name="Рисунок 7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" name="Рисунок 70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7" name="Рисунок 70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6" name="Рисунок 7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5" name="Рисунок 7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4" name="Рисунок 7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3" name="Рисунок 70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2" name="Рисунок 7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1" name="Рисунок 7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0" name="Рисунок 7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9" name="Рисунок 7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" name="Рисунок 7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" name="Рисунок 7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6" name="Рисунок 7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5" name="Рисунок 69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4" name="Рисунок 69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3" name="Рисунок 69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2" name="Рисунок 69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1" name="Рисунок 69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0" name="Рисунок 69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9" name="Рисунок 6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8" name="Рисунок 69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" name="Рисунок 69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6" name="Рисунок 69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5" name="Рисунок 69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4" name="Рисунок 69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3" name="Рисунок 69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2" name="Рисунок 69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1" name="Рисунок 69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0" name="Рисунок 69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9" name="Рисунок 69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8" name="Рисунок 69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" name="Рисунок 69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6" name="Рисунок 69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5" name="Рисунок 69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4" name="Рисунок 69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3" name="Рисунок 69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2" name="Рисунок 69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1" name="Рисунок 69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0" name="Рисунок 69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9" name="Рисунок 69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8" name="Рисунок 69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" name="Рисунок 69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6" name="Рисунок 69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5" name="Рисунок 69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" name="Рисунок 69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3" name="Рисунок 69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2" name="Рисунок 69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1" name="Рисунок 69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" name="Рисунок 69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" name="Рисунок 69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" name="Рисунок 69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" name="Рисунок 69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" name="Рисунок 69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5" name="Рисунок 69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4" name="Рисунок 69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3" name="Рисунок 69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2" name="Рисунок 69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1" name="Рисунок 69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0" name="Рисунок 69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9" name="Рисунок 69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8" name="Рисунок 69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7" name="Рисунок 69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" name="Рисунок 69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5" name="Рисунок 69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4" name="Рисунок 69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3" name="Рисунок 69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2" name="Рисунок 69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1" name="Рисунок 69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0" name="Рисунок 69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9" name="Рисунок 69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8" name="Рисунок 69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7" name="Рисунок 69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" name="Рисунок 69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5" name="Рисунок 6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4" name="Рисунок 69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3" name="Рисунок 69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2" name="Рисунок 69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1" name="Рисунок 69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0" name="Рисунок 69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9" name="Рисунок 69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8" name="Рисунок 69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7" name="Рисунок 69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" name="Рисунок 69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5" name="Рисунок 69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4" name="Рисунок 69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3" name="Рисунок 69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2" name="Рисунок 69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1" name="Рисунок 69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0" name="Рисунок 69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9" name="Рисунок 69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8" name="Рисунок 69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7" name="Рисунок 69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Рисунок 69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" name="Рисунок 69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4" name="Рисунок 69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3" name="Рисунок 69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Рисунок 69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Рисунок 69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0" name="Рисунок 69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9" name="Рисунок 69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8" name="Рисунок 69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7" name="Рисунок 69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6" name="Рисунок 69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" name="Рисунок 69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4" name="Рисунок 69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3" name="Рисунок 69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2" name="Рисунок 69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1" name="Рисунок 69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0" name="Рисунок 69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9" name="Рисунок 69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8" name="Рисунок 69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7" name="Рисунок 69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6" name="Рисунок 6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" name="Рисунок 68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4" name="Рисунок 68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3" name="Рисунок 68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2" name="Рисунок 68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1" name="Рисунок 68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0" name="Рисунок 68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9" name="Рисунок 68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8" name="Рисунок 68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7" name="Рисунок 68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6" name="Рисунок 68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" name="Рисунок 6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4" name="Рисунок 68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3" name="Рисунок 68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" name="Рисунок 68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1" name="Рисунок 68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0" name="Рисунок 6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9" name="Рисунок 68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8" name="Рисунок 68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7" name="Рисунок 68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6" name="Рисунок 68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5" name="Рисунок 6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" name="Рисунок 6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3" name="Рисунок 68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2" name="Рисунок 68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1" name="Рисунок 68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0" name="Рисунок 68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9" name="Рисунок 68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8" name="Рисунок 68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7" name="Рисунок 6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6" name="Рисунок 68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5" name="Рисунок 68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" name="Рисунок 68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3" name="Рисунок 68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2" name="Рисунок 68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1" name="Рисунок 68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0" name="Рисунок 68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" name="Рисунок 68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" name="Рисунок 68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" name="Рисунок 68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" name="Рисунок 68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" name="Рисунок 68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" name="Рисунок 68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3" name="Рисунок 68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2" name="Рисунок 68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1" name="Рисунок 68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0" name="Рисунок 68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9" name="Рисунок 68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8" name="Рисунок 68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7" name="Рисунок 68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6" name="Рисунок 68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5" name="Рисунок 68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" name="Рисунок 68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Рисунок 68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2" name="Рисунок 68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1" name="Рисунок 68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Рисунок 68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9" name="Рисунок 68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8" name="Рисунок 68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7" name="Рисунок 68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6" name="Рисунок 68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5" name="Рисунок 68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" name="Рисунок 68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" name="Рисунок 68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2" name="Рисунок 68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1" name="Рисунок 68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0" name="Рисунок 68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9" name="Рисунок 68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8" name="Рисунок 68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7" name="Рисунок 68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6" name="Рисунок 68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5" name="Рисунок 68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" name="Рисунок 68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" name="Рисунок 68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" name="Рисунок 68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1" name="Рисунок 68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0" name="Рисунок 68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9" name="Рисунок 68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Рисунок 68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7" name="Рисунок 68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6" name="Рисунок 68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Рисунок 68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Рисунок 68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Рисунок 68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Рисунок 68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Рисунок 68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0" name="Рисунок 68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Рисунок 68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8" name="Рисунок 68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Рисунок 68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Рисунок 68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Рисунок 68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Рисунок 68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Рисунок 6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Рисунок 68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Рисунок 68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Рисунок 68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Рисунок 6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Рисунок 68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Рисунок 68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Рисунок 68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Рисунок 67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Рисунок 67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Рисунок 67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Рисунок 67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Рисунок 67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Рисунок 67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Рисунок 67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Рисунок 67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Рисунок 67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Рисунок 67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Рисунок 67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Рисунок 67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Рисунок 67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Рисунок 67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Рисунок 67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Рисунок 6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Рисунок 67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Рисунок 67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Рисунок 678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Рисунок 678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Рисунок 677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Рисунок 677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Рисунок 677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Рисунок 677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Рисунок 677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Рисунок 677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Рисунок 677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Рисунок 67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Рисунок 677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Рисунок 677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Рисунок 676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Рисунок 676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Рисунок 676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Рисунок 676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Рисунок 676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Рисунок 676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676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676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676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92563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67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992563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67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992563"/>
            <a:ext cx="495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67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992563"/>
            <a:ext cx="571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67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992563"/>
            <a:ext cx="495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36"/>
          <p:cNvSpPr>
            <a:spLocks noChangeArrowheads="1"/>
          </p:cNvSpPr>
          <p:nvPr/>
        </p:nvSpPr>
        <p:spPr bwMode="auto">
          <a:xfrm>
            <a:off x="1830388" y="42930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237"/>
          <p:cNvSpPr>
            <a:spLocks noChangeArrowheads="1"/>
          </p:cNvSpPr>
          <p:nvPr/>
        </p:nvSpPr>
        <p:spPr bwMode="auto">
          <a:xfrm>
            <a:off x="1697038" y="399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7481" y="4437112"/>
            <a:ext cx="5776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Схема концепції вдосконалення виробництва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013176"/>
            <a:ext cx="7637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Суть її полягає в тому, що споживачі прихильні до товарів з найвищою якістю, надійними експлуатаційними властивостями і характеристиками. які здатні краще задовольнити їх потреби.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0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36724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Поряд з розробленням шляхів вдосконалення виробництва маркетинг значну увагу приділяє вдосконаленню товару, покращенню його якості, експлуатаційних характеристик з метою залучення більшої кількості покупців . Ця концепція отримала назву </a:t>
            </a:r>
            <a:r>
              <a:rPr lang="uk-UA" b="1" dirty="0"/>
              <a:t>“Концепція вдосконалення</a:t>
            </a:r>
            <a:r>
              <a:rPr lang="uk-UA" dirty="0"/>
              <a:t> </a:t>
            </a:r>
            <a:r>
              <a:rPr lang="uk-UA" b="1" dirty="0"/>
              <a:t>товару”</a:t>
            </a:r>
            <a:r>
              <a:rPr lang="uk-UA" dirty="0"/>
              <a:t>.</a:t>
            </a:r>
            <a:endParaRPr lang="ru-RU" dirty="0"/>
          </a:p>
          <a:p>
            <a:pPr algn="just"/>
            <a:r>
              <a:rPr lang="uk-UA" dirty="0"/>
              <a:t> </a:t>
            </a:r>
            <a:endParaRPr lang="ru-RU" dirty="0"/>
          </a:p>
          <a:p>
            <a:pPr algn="just"/>
            <a:r>
              <a:rPr lang="uk-UA" dirty="0"/>
              <a:t>Суть її полягає в тому, що споживачі прихильні до товарів з найвищою якістю, надійними експлуатаційними властивостями і характеристиками. які здатні краще задовольнити їх потреби.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63131"/>
              </p:ext>
            </p:extLst>
          </p:nvPr>
        </p:nvGraphicFramePr>
        <p:xfrm>
          <a:off x="1763688" y="4653136"/>
          <a:ext cx="5727700" cy="8642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79500"/>
                <a:gridCol w="457200"/>
                <a:gridCol w="1066800"/>
                <a:gridCol w="533400"/>
                <a:gridCol w="1066800"/>
                <a:gridCol w="457200"/>
                <a:gridCol w="1066800"/>
              </a:tblGrid>
              <a:tr h="208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Дослідження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Виробництво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Просування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Продаж за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можливостей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товарів 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помірними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70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покращення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товарів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ринку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цінами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якості товару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87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7419" y="550794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Схема концепції вдосконалення товару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6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272808" cy="3603812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Концепція, направлена на інтенсифікацію комерційних зусиль, отримала назву </a:t>
            </a:r>
            <a:r>
              <a:rPr lang="uk-UA" sz="1600" b="1" dirty="0"/>
              <a:t>“Концепція інтенсифікації комерційних зусиль”.</a:t>
            </a:r>
            <a:r>
              <a:rPr lang="uk-UA" sz="1600" dirty="0"/>
              <a:t> Вона орієнтована на те, що споживачі не будуть купувати товар в достатній кількості, якщо виробники не докладуть зусиль в сфері збуту і стимулювання збуту. Особливість цієї концепції – забезпечення росту обсягів продажу за допомогою реклами та заходів стимулювання покупців за здійснену покупку</a:t>
            </a:r>
            <a:r>
              <a:rPr lang="uk-UA" sz="1600" dirty="0" smtClean="0"/>
              <a:t>.</a:t>
            </a:r>
          </a:p>
          <a:p>
            <a:pPr algn="just"/>
            <a:r>
              <a:rPr lang="uk-UA" sz="1600" dirty="0"/>
              <a:t>Всі ці концепції направлені на зосередження уваги на потребах продавця, отриманні ним прибутку за рахунок збільшення обсягів продажу. В їх основі закладений принцип: спочатку товар виробляється, а потім іде активний пошук його споживачів. Разом з тим філософія бізнесу будується на двох факторах – досконалому знанні ринку і розрахунках очікуваного прибутку. Ціллю маркетингу стає забезпечення рентабельності виробництва, отримання прибутку в заданих межах часу і в межах наявних ресурсів. Це змінює орієнтири маркетингу. Тому в 60-і роки двадцятого століття створюється ринок, орієнтований на споживача.</a:t>
            </a:r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7631" name="Рисунок 51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30" name="Рисунок 5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9" name="Рисунок 51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" name="Рисунок 51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7" name="Рисунок 51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6" name="Рисунок 51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5" name="Рисунок 51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4" name="Рисунок 51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3" name="Рисунок 51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2" name="Рисунок 51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1" name="Рисунок 51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0" name="Рисунок 51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9" name="Рисунок 51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8" name="Рисунок 51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7" name="Рисунок 51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6" name="Рисунок 51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5" name="Рисунок 51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4" name="Рисунок 51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3" name="Рисунок 51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2" name="Рисунок 51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1" name="Рисунок 51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0" name="Рисунок 51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9" name="Рисунок 51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8" name="Рисунок 51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7" name="Рисунок 51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6" name="Рисунок 5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5" name="Рисунок 51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4" name="Рисунок 5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3" name="Рисунок 51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2" name="Рисунок 51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1" name="Рисунок 51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0" name="Рисунок 5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9" name="Рисунок 51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8" name="Рисунок 51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7" name="Рисунок 51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6" name="Рисунок 51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5" name="Рисунок 51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4" name="Рисунок 51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3" name="Рисунок 51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2" name="Рисунок 51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1" name="Рисунок 51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0" name="Рисунок 51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9" name="Рисунок 5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8" name="Рисунок 51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" name="Рисунок 51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6" name="Рисунок 51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5" name="Рисунок 51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4" name="Рисунок 51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3" name="Рисунок 51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2" name="Рисунок 51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1" name="Рисунок 5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0" name="Рисунок 51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" name="Рисунок 50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" name="Рисунок 50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" name="Рисунок 50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6" name="Рисунок 50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5" name="Рисунок 50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4" name="Рисунок 50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3" name="Рисунок 50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2" name="Рисунок 50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1" name="Рисунок 50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0" name="Рисунок 50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9" name="Рисунок 50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8" name="Рисунок 50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7" name="Рисунок 50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6" name="Рисунок 50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5" name="Рисунок 50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4" name="Рисунок 50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3" name="Рисунок 50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2" name="Рисунок 50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1" name="Рисунок 50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0" name="Рисунок 50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9" name="Рисунок 50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8" name="Рисунок 50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7" name="Рисунок 50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6" name="Рисунок 50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5" name="Рисунок 50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4" name="Рисунок 50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3" name="Рисунок 50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2" name="Рисунок 50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1" name="Рисунок 50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0" name="Рисунок 5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9" name="Рисунок 50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8" name="Рисунок 50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7" name="Рисунок 50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6" name="Рисунок 50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5" name="Рисунок 50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4" name="Рисунок 50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3" name="Рисунок 50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2" name="Рисунок 50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1" name="Рисунок 50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0" name="Рисунок 50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9" name="Рисунок 50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8" name="Рисунок 50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7" name="Рисунок 50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6" name="Рисунок 50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5" name="Рисунок 50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4" name="Рисунок 50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3" name="Рисунок 50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2" name="Рисунок 50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1" name="Рисунок 50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0" name="Рисунок 50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9" name="Рисунок 50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8" name="Рисунок 50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7" name="Рисунок 50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" name="Рисунок 50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5" name="Рисунок 50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4" name="Рисунок 50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3" name="Рисунок 50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2" name="Рисунок 50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1" name="Рисунок 50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0" name="Рисунок 50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9" name="Рисунок 50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8" name="Рисунок 50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7" name="Рисунок 50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6" name="Рисунок 50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5" name="Рисунок 50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4" name="Рисунок 50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3" name="Рисунок 50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2" name="Рисунок 50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1" name="Рисунок 50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0" name="Рисунок 50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9" name="Рисунок 50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8" name="Рисунок 5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7" name="Рисунок 5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6" name="Рисунок 50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5" name="Рисунок 50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4" name="Рисунок 50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3" name="Рисунок 5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2" name="Рисунок 5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1" name="Рисунок 50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0" name="Рисунок 5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9" name="Рисунок 50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8" name="Рисунок 5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7" name="Рисунок 5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6" name="Рисунок 50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5" name="Рисунок 50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4" name="Рисунок 5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3" name="Рисунок 5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2" name="Рисунок 50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1" name="Рисунок 50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0" name="Рисунок 5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9" name="Рисунок 5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8" name="Рисунок 5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7" name="Рисунок 50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6" name="Рисунок 5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5" name="Рисунок 5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4" name="Рисунок 5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3" name="Рисунок 5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2" name="Рисунок 5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1" name="Рисунок 5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0" name="Рисунок 5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9" name="Рисунок 49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" name="Рисунок 49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" name="Рисунок 49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" name="Рисунок 499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" name="Рисунок 49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4" name="Рисунок 49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3" name="Рисунок 4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2" name="Рисунок 49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1" name="Рисунок 49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0" name="Рисунок 49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9" name="Рисунок 49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8" name="Рисунок 49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7" name="Рисунок 49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6" name="Рисунок 49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5" name="Рисунок 49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4" name="Рисунок 49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3" name="Рисунок 49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2" name="Рисунок 49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1" name="Рисунок 49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0" name="Рисунок 49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9" name="Рисунок 49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8" name="Рисунок 49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7" name="Рисунок 49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6" name="Рисунок 49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5" name="Рисунок 49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4" name="Рисунок 49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3" name="Рисунок 49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2" name="Рисунок 49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1" name="Рисунок 49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0" name="Рисунок 49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9" name="Рисунок 49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8" name="Рисунок 49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7" name="Рисунок 49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6" name="Рисунок 49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5" name="Рисунок 49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4" name="Рисунок 49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3" name="Рисунок 49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2" name="Рисунок 49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1" name="Рисунок 49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0" name="Рисунок 49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9" name="Рисунок 49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8" name="Рисунок 49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7" name="Рисунок 49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6" name="Рисунок 49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5" name="Рисунок 49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4" name="Рисунок 49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3" name="Рисунок 49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2" name="Рисунок 49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1" name="Рисунок 49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0" name="Рисунок 49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9" name="Рисунок 49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8" name="Рисунок 49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7" name="Рисунок 49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6" name="Рисунок 49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5" name="Рисунок 49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4" name="Рисунок 49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3" name="Рисунок 49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2" name="Рисунок 49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1" name="Рисунок 49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0" name="Рисунок 49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9" name="Рисунок 4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8" name="Рисунок 49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7" name="Рисунок 49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6" name="Рисунок 49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5" name="Рисунок 49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4" name="Рисунок 49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3" name="Рисунок 49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2" name="Рисунок 49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1" name="Рисунок 49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0" name="Рисунок 49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9" name="Рисунок 49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8" name="Рисунок 49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7" name="Рисунок 49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6" name="Рисунок 49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5" name="Рисунок 49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4" name="Рисунок 49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3" name="Рисунок 49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2" name="Рисунок 49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1" name="Рисунок 49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0" name="Рисунок 49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9" name="Рисунок 49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8" name="Рисунок 49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7" name="Рисунок 49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6" name="Рисунок 49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5" name="Рисунок 49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4" name="Рисунок 49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3" name="Рисунок 49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2" name="Рисунок 49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1" name="Рисунок 49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0" name="Рисунок 49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9" name="Рисунок 49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8" name="Рисунок 49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7" name="Рисунок 49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6" name="Рисунок 49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5" name="Рисунок 49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4" name="Рисунок 49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3" name="Рисунок 49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2" name="Рисунок 49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1" name="Рисунок 49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0" name="Рисунок 4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9" name="Рисунок 48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8" name="Рисунок 48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7" name="Рисунок 48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" name="Рисунок 48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" name="Рисунок 48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" name="Рисунок 48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" name="Рисунок 48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2" name="Рисунок 48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1" name="Рисунок 48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0" name="Рисунок 48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9" name="Рисунок 4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8" name="Рисунок 48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7" name="Рисунок 48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6" name="Рисунок 48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5" name="Рисунок 48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4" name="Рисунок 4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3" name="Рисунок 48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2" name="Рисунок 48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1" name="Рисунок 48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0" name="Рисунок 48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9" name="Рисунок 4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8" name="Рисунок 4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7" name="Рисунок 48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6" name="Рисунок 48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5" name="Рисунок 48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4" name="Рисунок 48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3" name="Рисунок 48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2" name="Рисунок 48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1" name="Рисунок 4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0" name="Рисунок 48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9" name="Рисунок 48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8" name="Рисунок 48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7" name="Рисунок 48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6" name="Рисунок 486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5" name="Рисунок 48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4" name="Рисунок 48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3" name="Рисунок 48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2" name="Рисунок 48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1" name="Рисунок 48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0" name="Рисунок 48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9" name="Рисунок 48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8" name="Рисунок 48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7" name="Рисунок 48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6" name="Рисунок 48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5" name="Рисунок 48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4" name="Рисунок 48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3" name="Рисунок 48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2" name="Рисунок 48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1" name="Рисунок 48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0" name="Рисунок 48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9" name="Рисунок 48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8" name="Рисунок 48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7" name="Рисунок 48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6" name="Рисунок 48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5" name="Рисунок 48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4" name="Рисунок 48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3" name="Рисунок 48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2" name="Рисунок 48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1" name="Рисунок 48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0" name="Рисунок 48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9" name="Рисунок 48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8" name="Рисунок 48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7" name="Рисунок 48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6" name="Рисунок 48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5" name="Рисунок 48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4" name="Рисунок 48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3" name="Рисунок 48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2" name="Рисунок 48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1" name="Рисунок 48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0" name="Рисунок 48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9" name="Рисунок 48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8" name="Рисунок 48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7" name="Рисунок 48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6" name="Рисунок 48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5" name="Рисунок 48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4" name="Рисунок 48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3" name="Рисунок 48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2" name="Рисунок 48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1" name="Рисунок 48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0" name="Рисунок 48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9" name="Рисунок 48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8" name="Рисунок 48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7" name="Рисунок 48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6" name="Рисунок 48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5" name="Рисунок 48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4" name="Рисунок 48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3" name="Рисунок 48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2" name="Рисунок 48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1" name="Рисунок 48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0" name="Рисунок 48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9" name="Рисунок 48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8" name="Рисунок 48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7" name="Рисунок 480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6" name="Рисунок 48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5" name="Рисунок 48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4" name="Рисунок 48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3" name="Рисунок 48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2" name="Рисунок 48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1" name="Рисунок 48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0" name="Рисунок 48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9" name="Рисунок 47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8" name="Рисунок 479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7" name="Рисунок 479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6" name="Рисунок 479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5" name="Рисунок 479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4" name="Рисунок 47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" name="Рисунок 479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" name="Рисунок 479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" name="Рисунок 479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" name="Рисунок 47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9" name="Рисунок 478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8" name="Рисунок 478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1138"/>
            <a:ext cx="9525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7" name="Рисунок 47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6" name="Рисунок 47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5" name="Рисунок 47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4" name="Рисунок 4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3" name="Рисунок 47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2" name="Рисунок 47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1" name="Рисунок 47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0" name="Рисунок 47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9" name="Рисунок 47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8" name="Рисунок 4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7" name="Рисунок 47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6" name="Рисунок 47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5" name="Рисунок 47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4" name="Рисунок 47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3" name="Рисунок 47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2" name="Рисунок 47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1" name="Рисунок 47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0" name="Рисунок 47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9" name="Рисунок 4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8" name="Рисунок 47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7" name="Рисунок 47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6" name="Рисунок 47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5" name="Рисунок 47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4" name="Рисунок 47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3" name="Рисунок 47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2" name="Рисунок 476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1" name="Рисунок 47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0" name="Рисунок 47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9" name="Рисунок 47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8" name="Рисунок 47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7" name="Рисунок 47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6" name="Рисунок 47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5" name="Рисунок 47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4" name="Рисунок 47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3" name="Рисунок 47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2" name="Рисунок 47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1" name="Рисунок 47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0" name="Рисунок 47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9" name="Рисунок 47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8" name="Рисунок 47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7" name="Рисунок 47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6" name="Рисунок 47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5" name="Рисунок 47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4" name="Рисунок 47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3" name="Рисунок 47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2" name="Рисунок 47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1" name="Рисунок 47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0" name="Рисунок 47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" name="Рисунок 47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8" name="Рисунок 47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7" name="Рисунок 47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6" name="Рисунок 47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5" name="Рисунок 47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4" name="Рисунок 47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3" name="Рисунок 47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Рисунок 47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Рисунок 47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Рисунок 47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Рисунок 47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Рисунок 47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Рисунок 47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Рисунок 47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Рисунок 47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Рисунок 47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Рисунок 47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Рисунок 47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1" name="Рисунок 47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Рисунок 47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Рисунок 47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Рисунок 47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Рисунок 47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Рисунок 47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Рисунок 47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Рисунок 47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Рисунок 47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Рисунок 47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Рисунок 47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Рисунок 47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Рисунок 47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Рисунок 47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Рисунок 47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Рисунок 47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Рисунок 47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Рисунок 47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Рисунок 47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Рисунок 47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Рисунок 47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Рисунок 47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Рисунок 46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Рисунок 46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Рисунок 46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Рисунок 46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Рисунок 46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Рисунок 46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Рисунок 46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Рисунок 46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Рисунок 46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Рисунок 46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46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" name="Рисунок 46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7" name="Рисунок 46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6" name="Рисунок 46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5" name="Рисунок 46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4" name="Рисунок 46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3" name="Рисунок 46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2" name="Рисунок 46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1" name="Рисунок 46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0" name="Рисунок 46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9" name="Рисунок 46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8" name="Рисунок 46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7" name="Рисунок 46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6" name="Рисунок 46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5" name="Рисунок 46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4" name="Рисунок 4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3" name="Рисунок 46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2" name="Рисунок 46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1" name="Рисунок 46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0" name="Рисунок 46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9" name="Рисунок 46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8" name="Рисунок 46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7" name="Рисунок 46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6" name="Рисунок 46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5" name="Рисунок 46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4" name="Рисунок 46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3" name="Рисунок 46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2" name="Рисунок 46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1" name="Рисунок 46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0" name="Рисунок 46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9" name="Рисунок 46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8" name="Рисунок 46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7" name="Рисунок 46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6" name="Рисунок 46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5" name="Рисунок 46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4" name="Рисунок 46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3" name="Рисунок 46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2" name="Рисунок 46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1" name="Рисунок 46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0" name="Рисунок 46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9" name="Рисунок 46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8" name="Рисунок 46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7" name="Рисунок 46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6" name="Рисунок 46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5" name="Рисунок 46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4" name="Рисунок 46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3" name="Рисунок 4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2" name="Рисунок 46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1" name="Рисунок 46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0" name="Рисунок 46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9" name="Рисунок 46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8" name="Рисунок 46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7" name="Рисунок 46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" name="Рисунок 46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5" name="Рисунок 46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4" name="Рисунок 46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3" name="Рисунок 46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2" name="Рисунок 46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1" name="Рисунок 46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0" name="Рисунок 46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9" name="Рисунок 46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8" name="Рисунок 46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7" name="Рисунок 46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6" name="Рисунок 46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5" name="Рисунок 46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4" name="Рисунок 46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3" name="Рисунок 46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2" name="Рисунок 46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1" name="Рисунок 46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0" name="Рисунок 46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9" name="Рисунок 46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8" name="Рисунок 46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7" name="Рисунок 46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6" name="Рисунок 46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5" name="Рисунок 46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4" name="Рисунок 46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3" name="Рисунок 46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2" name="Рисунок 46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1" name="Рисунок 46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0" name="Рисунок 46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9" name="Рисунок 46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8" name="Рисунок 46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7" name="Рисунок 46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6" name="Рисунок 46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5" name="Рисунок 46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4" name="Рисунок 46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3" name="Рисунок 46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2" name="Рисунок 46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1" name="Рисунок 46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0" name="Рисунок 46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9" name="Рисунок 45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8" name="Рисунок 45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7" name="Рисунок 45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6" name="Рисунок 45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" name="Рисунок 45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4" name="Рисунок 45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" name="Рисунок 45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2" name="Рисунок 45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1" name="Рисунок 45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0" name="Рисунок 45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9" name="Рисунок 45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" name="Рисунок 45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" name="Рисунок 45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" name="Рисунок 45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" name="Рисунок 45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4" name="Рисунок 45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3" name="Рисунок 45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2" name="Рисунок 45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1" name="Рисунок 45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0" name="Рисунок 458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9" name="Рисунок 45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8" name="Рисунок 45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7" name="Рисунок 45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6" name="Рисунок 45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" name="Рисунок 45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4" name="Рисунок 45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3" name="Рисунок 45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2" name="Рисунок 45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1" name="Рисунок 45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0" name="Рисунок 45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9" name="Рисунок 45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8" name="Рисунок 45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7" name="Рисунок 45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6" name="Рисунок 45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5" name="Рисунок 45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4" name="Рисунок 45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3" name="Рисунок 45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2" name="Рисунок 45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1" name="Рисунок 45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0" name="Рисунок 45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9" name="Рисунок 45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8" name="Рисунок 45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7" name="Рисунок 45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6" name="Рисунок 45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5" name="Рисунок 45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4" name="Рисунок 45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3" name="Рисунок 45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2" name="Рисунок 45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1" name="Рисунок 45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0" name="Рисунок 45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9" name="Рисунок 45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8" name="Рисунок 45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7" name="Рисунок 45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6" name="Рисунок 45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5" name="Рисунок 45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" name="Рисунок 45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3" name="Рисунок 45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2" name="Рисунок 45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1" name="Рисунок 45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0" name="Рисунок 45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9" name="Рисунок 45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8" name="Рисунок 45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7" name="Рисунок 45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6" name="Рисунок 45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5" name="Рисунок 45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4" name="Рисунок 45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3" name="Рисунок 45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2" name="Рисунок 45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1" name="Рисунок 45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0" name="Рисунок 45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9" name="Рисунок 45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8" name="Рисунок 45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7" name="Рисунок 45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6" name="Рисунок 45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5" name="Рисунок 45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4" name="Рисунок 45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3" name="Рисунок 45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2" name="Рисунок 45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1" name="Рисунок 45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0" name="Рисунок 45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9" name="Рисунок 45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8" name="Рисунок 45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7" name="Рисунок 45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6" name="Рисунок 45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5" name="Рисунок 45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4" name="Рисунок 4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3" name="Рисунок 45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2" name="Рисунок 45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1" name="Рисунок 45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0" name="Рисунок 45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9" name="Рисунок 45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8" name="Рисунок 45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7" name="Рисунок 45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6" name="Рисунок 45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5" name="Рисунок 45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4" name="Рисунок 45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3" name="Рисунок 45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2" name="Рисунок 45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1" name="Рисунок 45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0" name="Рисунок 45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9" name="Рисунок 44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8" name="Рисунок 44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7" name="Рисунок 44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6" name="Рисунок 44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5" name="Рисунок 44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4" name="Рисунок 44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3" name="Рисунок 44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2" name="Рисунок 44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1" name="Рисунок 44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" name="Рисунок 44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9" name="Рисунок 44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8" name="Рисунок 4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7" name="Рисунок 44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" name="Рисунок 44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" name="Рисунок 44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" name="Рисунок 4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" name="Рисунок 44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2" name="Рисунок 44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1" name="Рисунок 44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0" name="Рисунок 44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9" name="Рисунок 44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8" name="Рисунок 44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7" name="Рисунок 44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6" name="Рисунок 44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5" name="Рисунок 44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4" name="Рисунок 44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3" name="Рисунок 44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2" name="Рисунок 44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1" name="Рисунок 44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0" name="Рисунок 44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9" name="Рисунок 44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8" name="Рисунок 44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7" name="Рисунок 44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6" name="Рисунок 44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5" name="Рисунок 44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4" name="Рисунок 44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3" name="Рисунок 44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2" name="Рисунок 44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1" name="Рисунок 44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0" name="Рисунок 44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9" name="Рисунок 44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8" name="Рисунок 44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7" name="Рисунок 44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6" name="Рисунок 44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5" name="Рисунок 44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4" name="Рисунок 44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3" name="Рисунок 44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2" name="Рисунок 44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1" name="Рисунок 44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0" name="Рисунок 44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9" name="Рисунок 44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8" name="Рисунок 44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7" name="Рисунок 44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6" name="Рисунок 444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5" name="Рисунок 44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4" name="Рисунок 44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3" name="Рисунок 44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2" name="Рисунок 44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1" name="Рисунок 44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0" name="Рисунок 44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9" name="Рисунок 44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8" name="Рисунок 44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7" name="Рисунок 44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6" name="Рисунок 44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5" name="Рисунок 44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4" name="Рисунок 44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3" name="Рисунок 44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2" name="Рисунок 44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1" name="Рисунок 44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0" name="Рисунок 44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9" name="Рисунок 44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8" name="Рисунок 44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7" name="Рисунок 44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6" name="Рисунок 44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5" name="Рисунок 44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4" name="Рисунок 44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021138"/>
            <a:ext cx="9525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3" name="Рисунок 44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2" name="Рисунок 44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1" name="Рисунок 44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0" name="Рисунок 44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9" name="Рисунок 44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8" name="Рисунок 44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7" name="Рисунок 44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6" name="Рисунок 44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5" name="Рисунок 44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4" name="Рисунок 44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3" name="Рисунок 44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2" name="Рисунок 44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1" name="Рисунок 4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0" name="Рисунок 44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9" name="Рисунок 44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8" name="Рисунок 44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7" name="Рисунок 44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6" name="Рисунок 44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5" name="Рисунок 44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4" name="Рисунок 44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3" name="Рисунок 44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2" name="Рисунок 44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" name="Рисунок 44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0" name="Рисунок 44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9" name="Рисунок 43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8" name="Рисунок 43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7" name="Рисунок 439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6" name="Рисунок 43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5" name="Рисунок 43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4" name="Рисунок 43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3" name="Рисунок 43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2" name="Рисунок 43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1" name="Рисунок 43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" name="Рисунок 43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9" name="Рисунок 43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8" name="Рисунок 43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" name="Рисунок 43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6" name="Рисунок 43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" name="Рисунок 43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" name="Рисунок 43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" name="Рисунок 43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" name="Рисунок 43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" name="Рисунок 43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" name="Рисунок 43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9" name="Рисунок 43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8" name="Рисунок 43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7" name="Рисунок 43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6" name="Рисунок 43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5" name="Рисунок 43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4" name="Рисунок 43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3" name="Рисунок 43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2" name="Рисунок 43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1" name="Рисунок 43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0" name="Рисунок 437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9" name="Рисунок 43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8" name="Рисунок 43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7" name="Рисунок 43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6" name="Рисунок 43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5" name="Рисунок 43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4" name="Рисунок 43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3" name="Рисунок 43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2" name="Рисунок 43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1" name="Рисунок 43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" name="Рисунок 43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9" name="Рисунок 43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8" name="Рисунок 43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7" name="Рисунок 43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6" name="Рисунок 43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5" name="Рисунок 43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4" name="Рисунок 43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3" name="Рисунок 43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2" name="Рисунок 43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1" name="Рисунок 43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" name="Рисунок 43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9" name="Рисунок 43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8" name="Рисунок 43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7" name="Рисунок 43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6" name="Рисунок 43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5" name="Рисунок 43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4" name="Рисунок 43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3" name="Рисунок 434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2" name="Рисунок 43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1" name="Рисунок 43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0" name="Рисунок 43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9" name="Рисунок 43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8" name="Рисунок 43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7" name="Рисунок 4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6" name="Рисунок 43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5" name="Рисунок 43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4" name="Рисунок 43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3" name="Рисунок 43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2" name="Рисунок 43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1" name="Рисунок 43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0" name="Рисунок 43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9" name="Рисунок 43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8" name="Рисунок 43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7" name="Рисунок 43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6" name="Рисунок 43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5" name="Рисунок 43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4" name="Рисунок 43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3" name="Рисунок 43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2" name="Рисунок 4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1" name="Рисунок 43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0" name="Рисунок 43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9" name="Рисунок 43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8" name="Рисунок 43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7" name="Рисунок 43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6" name="Рисунок 43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5" name="Рисунок 43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4" name="Рисунок 43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3" name="Рисунок 43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2" name="Рисунок 43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1" name="Рисунок 43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0" name="Рисунок 43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9" name="Рисунок 43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8" name="Рисунок 43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7" name="Рисунок 43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6" name="Рисунок 43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5" name="Рисунок 43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4" name="Рисунок 43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3" name="Рисунок 43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2" name="Рисунок 43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1" name="Рисунок 43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0" name="Рисунок 43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9" name="Рисунок 42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8" name="Рисунок 42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7" name="Рисунок 42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6" name="Рисунок 42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5" name="Рисунок 42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4" name="Рисунок 42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3" name="Рисунок 42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2" name="Рисунок 42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1" name="Рисунок 42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0" name="Рисунок 42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9" name="Рисунок 428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" name="Рисунок 42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7" name="Рисунок 42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6" name="Рисунок 42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" name="Рисунок 42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4" name="Рисунок 42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3" name="Рисунок 42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" name="Рисунок 4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" name="Рисунок 42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" name="Рисунок 42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" name="Рисунок 42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" name="Рисунок 42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7" name="Рисунок 42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6" name="Рисунок 42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5" name="Рисунок 42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4" name="Рисунок 42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3" name="Рисунок 42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2" name="Рисунок 42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1" name="Рисунок 42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0" name="Рисунок 42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9" name="Рисунок 4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" name="Рисунок 42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7" name="Рисунок 42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6" name="Рисунок 42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5" name="Рисунок 42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4" name="Рисунок 42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3" name="Рисунок 42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2" name="Рисунок 426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1" name="Рисунок 42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0" name="Рисунок 42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9" name="Рисунок 42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8" name="Рисунок 42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" name="Рисунок 4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6" name="Рисунок 42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5" name="Рисунок 42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4" name="Рисунок 42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3" name="Рисунок 42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2" name="Рисунок 42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1" name="Рисунок 42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0" name="Рисунок 42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9" name="Рисунок 42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8" name="Рисунок 42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7" name="Рисунок 42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6" name="Рисунок 42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5" name="Рисунок 42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4" name="Рисунок 42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3" name="Рисунок 42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2" name="Рисунок 42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1" name="Рисунок 42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0" name="Рисунок 42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9" name="Рисунок 42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8" name="Рисунок 42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7" name="Рисунок 42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6" name="Рисунок 42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5" name="Рисунок 423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4" name="Рисунок 42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3" name="Рисунок 42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2" name="Рисунок 42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1" name="Рисунок 42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0" name="Рисунок 42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9" name="Рисунок 42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8" name="Рисунок 42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7" name="Рисунок 42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6" name="Рисунок 42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5" name="Рисунок 42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4" name="Рисунок 42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3" name="Рисунок 42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2" name="Рисунок 42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1" name="Рисунок 42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0" name="Рисунок 42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9" name="Рисунок 42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8" name="Рисунок 42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" name="Рисунок 42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6" name="Рисунок 42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5" name="Рисунок 42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4" name="Рисунок 4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3" name="Рисунок 42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2" name="Рисунок 42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1" name="Рисунок 42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0" name="Рисунок 42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9" name="Рисунок 42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8" name="Рисунок 420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7" name="Рисунок 42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6" name="Рисунок 42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5" name="Рисунок 42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4" name="Рисунок 42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3" name="Рисунок 42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2" name="Рисунок 42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1" name="Рисунок 42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0" name="Рисунок 42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9" name="Рисунок 41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8" name="Рисунок 41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7" name="Рисунок 41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6" name="Рисунок 41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5" name="Рисунок 41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4" name="Рисунок 41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3" name="Рисунок 41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2" name="Рисунок 41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1" name="Рисунок 41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0" name="Рисунок 41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9" name="Рисунок 41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8" name="Рисунок 41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7" name="Рисунок 41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6" name="Рисунок 41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5" name="Рисунок 41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4" name="Рисунок 41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3" name="Рисунок 41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2" name="Рисунок 4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1" name="Рисунок 418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0" name="Рисунок 41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" name="Рисунок 41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" name="Рисунок 41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" name="Рисунок 41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" name="Рисунок 41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5" name="Рисунок 41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4" name="Рисунок 41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3" name="Рисунок 4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2" name="Рисунок 41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1" name="Рисунок 41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0" name="Рисунок 41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9" name="Рисунок 4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8" name="Рисунок 41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7" name="Рисунок 41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6" name="Рисунок 41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" name="Рисунок 41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4" name="Рисунок 41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3" name="Рисунок 41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2" name="Рисунок 41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1" name="Рисунок 41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0" name="Рисунок 41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9" name="Рисунок 41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8" name="Рисунок 41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7" name="Рисунок 41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6" name="Рисунок 41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5" name="Рисунок 41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4" name="Рисунок 415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3" name="Рисунок 41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2" name="Рисунок 41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1" name="Рисунок 41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0" name="Рисунок 41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9" name="Рисунок 41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8" name="Рисунок 41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7" name="Рисунок 41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6" name="Рисунок 41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5" name="Рисунок 41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4" name="Рисунок 41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3" name="Рисунок 41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2" name="Рисунок 41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1" name="Рисунок 41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0" name="Рисунок 41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9" name="Рисунок 41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8" name="Рисунок 41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7" name="Рисунок 41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6" name="Рисунок 41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5" name="Рисунок 41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4" name="Рисунок 41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3" name="Рисунок 41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2" name="Рисунок 41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1" name="Рисунок 41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0" name="Рисунок 41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9" name="Рисунок 41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8" name="Рисунок 41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7" name="Рисунок 41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6" name="Рисунок 41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5" name="Рисунок 41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4" name="Рисунок 4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3" name="Рисунок 41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2" name="Рисунок 41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1" name="Рисунок 41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0" name="Рисунок 4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9" name="Рисунок 41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8" name="Рисунок 41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7" name="Рисунок 41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6" name="Рисунок 41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5" name="Рисунок 41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4" name="Рисунок 41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3" name="Рисунок 41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2" name="Рисунок 41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1" name="Рисунок 41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0" name="Рисунок 41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9" name="Рисунок 41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8" name="Рисунок 41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7" name="Рисунок 41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6" name="Рисунок 41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5" name="Рисунок 41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4" name="Рисунок 41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3" name="Рисунок 41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2" name="Рисунок 41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1" name="Рисунок 4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0" name="Рисунок 41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9" name="Рисунок 40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8" name="Рисунок 40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7" name="Рисунок 40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6" name="Рисунок 40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5" name="Рисунок 40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4" name="Рисунок 40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3" name="Рисунок 40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2" name="Рисунок 40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1" name="Рисунок 40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0" name="Рисунок 40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9" name="Рисунок 40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8" name="Рисунок 40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7" name="Рисунок 40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6" name="Рисунок 40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5" name="Рисунок 40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4" name="Рисунок 40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3" name="Рисунок 40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2" name="Рисунок 40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1" name="Рисунок 40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0" name="Рисунок 40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9" name="Рисунок 40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8" name="Рисунок 40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" name="Рисунок 40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" name="Рисунок 40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" name="Рисунок 40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" name="Рисунок 40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" name="Рисунок 407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2" name="Рисунок 407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1" name="Рисунок 40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0" name="Рисунок 40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9" name="Рисунок 40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8" name="Рисунок 40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7" name="Рисунок 406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6" name="Рисунок 406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5" name="Рисунок 406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4" name="Рисунок 40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" name="Рисунок 406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2" name="Рисунок 406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1" name="Рисунок 40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0" name="Рисунок 40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9" name="Рисунок 405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8" name="Рисунок 40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7" name="Рисунок 40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6" name="Рисунок 40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5" name="Рисунок 405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4" name="Рисунок 40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3" name="Рисунок 405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2" name="Рисунок 405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1" name="Рисунок 40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0" name="Рисунок 40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9" name="Рисунок 40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8" name="Рисунок 40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7" name="Рисунок 40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6" name="Рисунок 404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021138"/>
            <a:ext cx="365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5" name="Рисунок 40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4" name="Рисунок 40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3" name="Рисунок 40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2" name="Рисунок 40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1" name="Рисунок 40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0" name="Рисунок 40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9" name="Рисунок 40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8" name="Рисунок 40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7" name="Рисунок 40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6" name="Рисунок 40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5" name="Рисунок 40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4" name="Рисунок 40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3" name="Рисунок 40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2" name="Рисунок 40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1" name="Рисунок 40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0" name="Рисунок 40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9" name="Рисунок 40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8" name="Рисунок 4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7" name="Рисунок 4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6" name="Рисунок 40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5" name="Рисунок 40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4" name="Рисунок 40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3" name="Рисунок 4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2" name="Рисунок 40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1" name="Рисунок 40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0" name="Рисунок 4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9" name="Рисунок 40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8" name="Рисунок 4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7" name="Рисунок 4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6" name="Рисунок 40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5" name="Рисунок 40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4" name="Рисунок 4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3" name="Рисунок 4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" name="Рисунок 40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1" name="Рисунок 40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0" name="Рисунок 4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9" name="Рисунок 4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8" name="Рисунок 4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7" name="Рисунок 40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6" name="Рисунок 4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5" name="Рисунок 4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4" name="Рисунок 4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3" name="Рисунок 4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2" name="Рисунок 4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1" name="Рисунок 4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0" name="Рисунок 4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9" name="Рисунок 39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8" name="Рисунок 39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7" name="Рисунок 39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6" name="Рисунок 39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5" name="Рисунок 39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4" name="Рисунок 39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3" name="Рисунок 3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2" name="Рисунок 399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" name="Рисунок 39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0" name="Рисунок 39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9" name="Рисунок 39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8" name="Рисунок 39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7" name="Рисунок 39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6" name="Рисунок 39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5" name="Рисунок 39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4" name="Рисунок 39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3" name="Рисунок 39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2" name="Рисунок 39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1" name="Рисунок 39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0" name="Рисунок 39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9" name="Рисунок 39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8" name="Рисунок 39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7" name="Рисунок 39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6" name="Рисунок 39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5" name="Рисунок 39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4" name="Рисунок 39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" name="Рисунок 39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" name="Рисунок 39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" name="Рисунок 39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0" name="Рисунок 39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9" name="Рисунок 39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8" name="Рисунок 39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7" name="Рисунок 39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6" name="Рисунок 39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5" name="Рисунок 396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4" name="Рисунок 39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3" name="Рисунок 39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2" name="Рисунок 39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" name="Рисунок 39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0" name="Рисунок 39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9" name="Рисунок 39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8" name="Рисунок 39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7" name="Рисунок 39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6" name="Рисунок 39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5" name="Рисунок 39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4" name="Рисунок 39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3" name="Рисунок 39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2" name="Рисунок 39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1" name="Рисунок 39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0" name="Рисунок 39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9" name="Рисунок 39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8" name="Рисунок 39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7" name="Рисунок 39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6" name="Рисунок 39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5" name="Рисунок 39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4" name="Рисунок 39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3" name="Рисунок 39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2" name="Рисунок 39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Рисунок 39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Рисунок 39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9" name="Рисунок 3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8" name="Рисунок 393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Рисунок 39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Рисунок 39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Рисунок 39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Рисунок 39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Рисунок 39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Рисунок 39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Рисунок 39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Рисунок 39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Рисунок 39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Рисунок 39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7" name="Рисунок 39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Рисунок 39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5" name="Рисунок 39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4" name="Рисунок 39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Рисунок 39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Рисунок 39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Рисунок 39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Рисунок 39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Рисунок 39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Рисунок 39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Рисунок 39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Рисунок 39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Рисунок 39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Рисунок 39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3" name="Рисунок 39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2" name="Рисунок 39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1" name="Рисунок 39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0" name="Рисунок 39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9" name="Рисунок 39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8" name="Рисунок 39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7" name="Рисунок 39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6" name="Рисунок 39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5" name="Рисунок 39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4" name="Рисунок 39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3" name="Рисунок 39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2" name="Рисунок 39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1" name="Рисунок 39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0" name="Рисунок 3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9" name="Рисунок 38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8" name="Рисунок 38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7" name="Рисунок 38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6" name="Рисунок 38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5" name="Рисунок 38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4" name="Рисунок 38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3" name="Рисунок 38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2" name="Рисунок 38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1" name="Рисунок 38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0" name="Рисунок 38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9" name="Рисунок 3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8" name="Рисунок 38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7" name="Рисунок 38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6" name="Рисунок 38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5" name="Рисунок 38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4" name="Рисунок 38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3" name="Рисунок 38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2" name="Рисунок 38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1" name="Рисунок 38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0" name="Рисунок 38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" name="Рисунок 3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8" name="Рисунок 3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7" name="Рисунок 38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6" name="Рисунок 38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5" name="Рисунок 38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Рисунок 38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Рисунок 38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2" name="Рисунок 38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Рисунок 3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Рисунок 38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Рисунок 38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8" name="Рисунок 38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Рисунок 38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Рисунок 38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Рисунок 38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4" name="Рисунок 38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3" name="Рисунок 38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2" name="Рисунок 38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1" name="Рисунок 38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0" name="Рисунок 38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9" name="Рисунок 38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" name="Рисунок 38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7" name="Рисунок 385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6" name="Рисунок 38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5" name="Рисунок 38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4" name="Рисунок 38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3" name="Рисунок 38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2" name="Рисунок 38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1" name="Рисунок 38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0" name="Рисунок 38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9" name="Рисунок 38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8" name="Рисунок 38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7" name="Рисунок 38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6" name="Рисунок 38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5" name="Рисунок 38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4" name="Рисунок 38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3" name="Рисунок 38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2" name="Рисунок 38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1" name="Рисунок 38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0" name="Рисунок 38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9" name="Рисунок 38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" name="Рисунок 38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7" name="Рисунок 38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6" name="Рисунок 38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5" name="Рисунок 38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4" name="Рисунок 38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3" name="Рисунок 38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2" name="Рисунок 38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1" name="Рисунок 38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0" name="Рисунок 383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9" name="Рисунок 38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8" name="Рисунок 38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7" name="Рисунок 38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6" name="Рисунок 38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5" name="Рисунок 38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4" name="Рисунок 38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3" name="Рисунок 38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2" name="Рисунок 38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1" name="Рисунок 38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0" name="Рисунок 38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9" name="Рисунок 38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8" name="Рисунок 38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" name="Рисунок 38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6" name="Рисунок 38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5" name="Рисунок 38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4" name="Рисунок 38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3" name="Рисунок 38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2" name="Рисунок 38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1" name="Рисунок 38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0" name="Рисунок 38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9" name="Рисунок 38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8" name="Рисунок 38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7" name="Рисунок 38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6" name="Рисунок 38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5" name="Рисунок 38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4" name="Рисунок 38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3" name="Рисунок 38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2" name="Рисунок 38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1" name="Рисунок 38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0" name="Рисунок 38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9" name="Рисунок 37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8" name="Рисунок 37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" name="Рисунок 37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6" name="Рисунок 37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5" name="Рисунок 37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4" name="Рисунок 37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3" name="Рисунок 37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2" name="Рисунок 37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1" name="Рисунок 37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0" name="Рисунок 37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9" name="Рисунок 37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8" name="Рисунок 37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7" name="Рисунок 37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6" name="Рисунок 37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5" name="Рисунок 37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4" name="Рисунок 3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3" name="Рисунок 37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2" name="Рисунок 37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1" name="Рисунок 37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0" name="Рисунок 37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9" name="Рисунок 37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8" name="Рисунок 3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7" name="Рисунок 37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6" name="Рисунок 377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5" name="Рисунок 37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4" name="Рисунок 37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3" name="Рисунок 37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2" name="Рисунок 37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1" name="Рисунок 37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" name="Рисунок 37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" name="Рисунок 37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" name="Рисунок 37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" name="Рисунок 37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" name="Рисунок 37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5" name="Рисунок 37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4" name="Рисунок 37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3" name="Рисунок 37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2" name="Рисунок 37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1" name="Рисунок 37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0" name="Рисунок 37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9" name="Рисунок 37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8" name="Рисунок 37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7" name="Рисунок 37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6" name="Рисунок 37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5" name="Рисунок 37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4" name="Рисунок 37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3" name="Рисунок 37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2" name="Рисунок 37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1" name="Рисунок 37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0" name="Рисунок 37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9" name="Рисунок 374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8" name="Рисунок 37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7" name="Рисунок 37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6" name="Рисунок 37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5" name="Рисунок 37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4" name="Рисунок 37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3" name="Рисунок 37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2" name="Рисунок 37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1" name="Рисунок 37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0" name="Рисунок 37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9" name="Рисунок 37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8" name="Рисунок 37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7" name="Рисунок 37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6" name="Рисунок 37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5" name="Рисунок 37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4" name="Рисунок 37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3" name="Рисунок 37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2" name="Рисунок 37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1" name="Рисунок 37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0" name="Рисунок 37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9" name="Рисунок 37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8" name="Рисунок 37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7" name="Рисунок 37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6" name="Рисунок 37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" name="Рисунок 37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4" name="Рисунок 37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3" name="Рисунок 37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2" name="Рисунок 37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1" name="Рисунок 37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0" name="Рисунок 37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9" name="Рисунок 37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8" name="Рисунок 37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7" name="Рисунок 37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6" name="Рисунок 37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" name="Рисунок 37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Рисунок 37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Рисунок 37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Рисунок 37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1" name="Рисунок 37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Рисунок 37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9" name="Рисунок 37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8" name="Рисунок 37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7" name="Рисунок 37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Рисунок 37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Рисунок 37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Рисунок 37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3" name="Рисунок 37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Рисунок 37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1" name="Рисунок 37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Рисунок 37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Рисунок 36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Рисунок 369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Рисунок 36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Рисунок 36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Рисунок 369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Рисунок 36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Рисунок 369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Рисунок 369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Рисунок 369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Рисунок 36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Рисунок 368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Рисунок 368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Рисунок 36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Рисунок 368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Рисунок 36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Рисунок 368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Рисунок 36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Рисунок 368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Рисунок 368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Рисунок 36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Рисунок 367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Рисунок 367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Рисунок 367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Рисунок 367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Рисунок 36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Рисунок 367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Рисунок 367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Рисунок 367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36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Рисунок 36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021138"/>
            <a:ext cx="492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36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021138"/>
            <a:ext cx="4921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366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21138"/>
            <a:ext cx="36513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89"/>
          <p:cNvSpPr>
            <a:spLocks noChangeArrowheads="1"/>
          </p:cNvSpPr>
          <p:nvPr/>
        </p:nvSpPr>
        <p:spPr bwMode="auto">
          <a:xfrm>
            <a:off x="1463675" y="402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200800" cy="3888432"/>
          </a:xfrm>
        </p:spPr>
        <p:txBody>
          <a:bodyPr>
            <a:noAutofit/>
          </a:bodyPr>
          <a:lstStyle/>
          <a:p>
            <a:pPr algn="just"/>
            <a:r>
              <a:rPr lang="uk-UA" sz="1800" dirty="0"/>
              <a:t>Разом з тим, концепція маркетингу викликала різку критику в свій адрес, яка зводиться до того, що маркетинг в чистому виді сприяє погіршенню оточуючого середовища, не вирішує проблеми можливих конфліктів між потребами суспільства і його добробутом. Це обумовило появу нової концепції – </a:t>
            </a:r>
            <a:r>
              <a:rPr lang="uk-UA" sz="1800" b="1" dirty="0"/>
              <a:t>“</a:t>
            </a:r>
            <a:r>
              <a:rPr lang="uk-UA" sz="1800" b="1" dirty="0" err="1"/>
              <a:t>Концепції</a:t>
            </a:r>
            <a:r>
              <a:rPr lang="uk-UA" sz="1800" b="1" dirty="0"/>
              <a:t> соціально</a:t>
            </a:r>
            <a:r>
              <a:rPr lang="uk-UA" sz="1800" dirty="0"/>
              <a:t> </a:t>
            </a:r>
            <a:r>
              <a:rPr lang="uk-UA" sz="1800" b="1" dirty="0"/>
              <a:t>–</a:t>
            </a:r>
            <a:r>
              <a:rPr lang="uk-UA" sz="1800" dirty="0"/>
              <a:t> </a:t>
            </a:r>
            <a:r>
              <a:rPr lang="uk-UA" sz="1800" b="1" dirty="0"/>
              <a:t>етичного маркетингу”</a:t>
            </a:r>
            <a:r>
              <a:rPr lang="uk-UA" sz="1800" dirty="0"/>
              <a:t>. Вона орієнтована на врахування і збалансованість трьох факторів: отримання прибутку виробником, задоволення потреб споживача та інтересів </a:t>
            </a:r>
            <a:r>
              <a:rPr lang="uk-UA" sz="1800" dirty="0" smtClean="0"/>
              <a:t>суспільства.</a:t>
            </a:r>
          </a:p>
          <a:p>
            <a:pPr algn="just"/>
            <a:r>
              <a:rPr lang="uk-UA" sz="1800" dirty="0"/>
              <a:t>Дана концепція пов’язана з вивченням потреб та інтересів цільових ринків, забезпеченням бажаної задоволеності їх ефективнішими і продуктивнішими ніж у конкурентів способами з одночасним збереженням або зміцненням добробуту споживача та суспільства в цілому. Формування цієї концепції відбувається під впливом і контролем громадських організацій та рухів.</a:t>
            </a:r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01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УВАГУ!!!!</a:t>
            </a:r>
            <a:endParaRPr lang="ru-RU" dirty="0"/>
          </a:p>
        </p:txBody>
      </p:sp>
      <p:sp>
        <p:nvSpPr>
          <p:cNvPr id="4" name="AutoShape 2" descr="Маркетинг — что это такое, его виды и функ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Что такое маркетинг: определение, основы, виды, фун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688632" cy="37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65245" cy="1202485"/>
          </a:xfrm>
        </p:spPr>
        <p:txBody>
          <a:bodyPr>
            <a:normAutofit/>
          </a:bodyPr>
          <a:lstStyle/>
          <a:p>
            <a:pPr lvl="0"/>
            <a:r>
              <a:rPr lang="en-US" sz="2000" b="1" i="1" dirty="0" smtClean="0"/>
              <a:t>1. </a:t>
            </a:r>
            <a:r>
              <a:rPr lang="uk-UA" sz="2000" b="1" i="1" dirty="0" smtClean="0"/>
              <a:t>Сутність </a:t>
            </a:r>
            <a:r>
              <a:rPr lang="uk-UA" sz="2000" b="1" i="1" dirty="0"/>
              <a:t>маркетингу та його походження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72808" cy="4968552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1800" dirty="0"/>
              <a:t>Причиною зародження маркетингу стало насичення ринку, перебільшення пропозиції над попитом. Про маркетинг може йтись лише за умови існування самого ринку. Першим типом ринку, що сформувався в розвинених країнах світу, став </a:t>
            </a:r>
            <a:r>
              <a:rPr lang="uk-UA" sz="1800" i="1" dirty="0"/>
              <a:t>ринок продавця</a:t>
            </a:r>
            <a:r>
              <a:rPr lang="uk-UA" sz="1800" dirty="0"/>
              <a:t> – тобто такий ринок, на якому більше влади мають виробники, і більш активними діячами ринку вимушені бути покупці. Ознакою цього є дефіцит товару.</a:t>
            </a:r>
            <a:endParaRPr lang="ru-RU" sz="1800" dirty="0"/>
          </a:p>
          <a:p>
            <a:pPr algn="just"/>
            <a:r>
              <a:rPr lang="uk-UA" sz="1800" dirty="0"/>
              <a:t>Зі зростанням пропозиції над попитом сформувався інший тип ринку – </a:t>
            </a:r>
            <a:r>
              <a:rPr lang="uk-UA" sz="1800" i="1" dirty="0"/>
              <a:t>ринок покупця</a:t>
            </a:r>
            <a:r>
              <a:rPr lang="uk-UA" sz="1800" dirty="0"/>
              <a:t>,</a:t>
            </a:r>
            <a:r>
              <a:rPr lang="uk-UA" sz="1800" i="1" dirty="0"/>
              <a:t> </a:t>
            </a:r>
            <a:r>
              <a:rPr lang="uk-UA" sz="1800" dirty="0"/>
              <a:t>на якому більше влади мають споживачі,</a:t>
            </a:r>
            <a:r>
              <a:rPr lang="uk-UA" sz="1800" i="1" dirty="0"/>
              <a:t> </a:t>
            </a:r>
            <a:r>
              <a:rPr lang="uk-UA" sz="1800" dirty="0"/>
              <a:t>і активнішими</a:t>
            </a:r>
            <a:r>
              <a:rPr lang="uk-UA" sz="1800" i="1" dirty="0"/>
              <a:t> </a:t>
            </a:r>
            <a:r>
              <a:rPr lang="uk-UA" sz="1800" dirty="0"/>
              <a:t>діячами ринку вимушені бути продавці. І саме ринок покупця вимагає активного впровадження в практику провідної ідеї маркетингу: </a:t>
            </a:r>
            <a:r>
              <a:rPr lang="uk-UA" sz="1800" i="1" dirty="0"/>
              <a:t>запорукою</a:t>
            </a:r>
            <a:r>
              <a:rPr lang="uk-UA" sz="1800" dirty="0"/>
              <a:t> </a:t>
            </a:r>
            <a:r>
              <a:rPr lang="uk-UA" sz="1800" i="1" dirty="0"/>
              <a:t>досягнення мети фірми є визначення незадоволених потреб споживачів і забезпечення бажаної задоволеності їх більш ефективними й продуктивними</a:t>
            </a:r>
            <a:r>
              <a:rPr lang="uk-UA" sz="1800" dirty="0"/>
              <a:t>,</a:t>
            </a:r>
            <a:r>
              <a:rPr lang="uk-UA" sz="1800" i="1" dirty="0"/>
              <a:t> ніж конкуренти</a:t>
            </a:r>
            <a:r>
              <a:rPr lang="uk-UA" sz="1800" dirty="0"/>
              <a:t>,</a:t>
            </a:r>
            <a:r>
              <a:rPr lang="uk-UA" sz="1800" i="1" dirty="0"/>
              <a:t> методами</a:t>
            </a:r>
            <a:r>
              <a:rPr lang="uk-UA" sz="1800" dirty="0"/>
              <a:t>. На даний час існує багато альтернативних визначень маркетингу. Однак головним є його орієнтація на споживача. Термін </a:t>
            </a:r>
            <a:r>
              <a:rPr lang="uk-UA" sz="1800" b="1" i="1" dirty="0"/>
              <a:t>“маркетинг”</a:t>
            </a:r>
            <a:r>
              <a:rPr lang="uk-UA" sz="1800" dirty="0"/>
              <a:t> походить від англійського слова </a:t>
            </a:r>
            <a:r>
              <a:rPr lang="uk-UA" sz="1800" b="1" i="1" dirty="0"/>
              <a:t>“</a:t>
            </a:r>
            <a:r>
              <a:rPr lang="uk-UA" sz="1800" b="1" i="1" dirty="0" err="1"/>
              <a:t>market</a:t>
            </a:r>
            <a:r>
              <a:rPr lang="uk-UA" sz="1800" b="1" i="1" dirty="0"/>
              <a:t>”</a:t>
            </a:r>
            <a:r>
              <a:rPr lang="uk-UA" sz="1800" dirty="0"/>
              <a:t>, що означає продаж, збут, торгівля, ринкова діяльність.</a:t>
            </a:r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33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344816" cy="3603812"/>
          </a:xfrm>
        </p:spPr>
        <p:txBody>
          <a:bodyPr>
            <a:noAutofit/>
          </a:bodyPr>
          <a:lstStyle/>
          <a:p>
            <a:pPr algn="just"/>
            <a:r>
              <a:rPr lang="uk-UA" sz="1500" dirty="0"/>
              <a:t>З одного боку маркетинг призначений для все стороннього вивчення ринку, попиту на товар, бажань покупців і врахування всього цього в діяльності виробника, а з другого боку – це активний вплив на ринкові компоненти: комплексне вивчення ринку, планування виробництва товарів, вияв незадоволеного попиту, вивчення каналів і способів стимулювання збуту, вплив на організацію і управління виробництвом.</a:t>
            </a:r>
            <a:endParaRPr lang="ru-RU" sz="1500" dirty="0"/>
          </a:p>
          <a:p>
            <a:pPr algn="just"/>
            <a:r>
              <a:rPr lang="uk-UA" sz="1500" dirty="0"/>
              <a:t>Все це формує функції та зміст маркетингу, що дозволяє дати таке визначення: </a:t>
            </a:r>
            <a:r>
              <a:rPr lang="uk-UA" sz="1500" b="1" i="1" dirty="0"/>
              <a:t>маркетинг</a:t>
            </a:r>
            <a:r>
              <a:rPr lang="uk-UA" sz="1500" dirty="0"/>
              <a:t> – </a:t>
            </a:r>
            <a:r>
              <a:rPr lang="uk-UA" sz="1500" i="1" dirty="0"/>
              <a:t>це комплексна система організації виробництва і</a:t>
            </a:r>
            <a:r>
              <a:rPr lang="uk-UA" sz="1500" dirty="0"/>
              <a:t> </a:t>
            </a:r>
            <a:r>
              <a:rPr lang="uk-UA" sz="1500" i="1" dirty="0"/>
              <a:t>збуту товарів чи послуг, яка основана на передбаченні та задоволенні попиту споживача. </a:t>
            </a:r>
            <a:r>
              <a:rPr lang="uk-UA" sz="1500" dirty="0"/>
              <a:t>Можна дати і інші визначення маркетингу.</a:t>
            </a:r>
            <a:r>
              <a:rPr lang="uk-UA" sz="1500" i="1" dirty="0"/>
              <a:t> </a:t>
            </a:r>
            <a:r>
              <a:rPr lang="uk-UA" sz="1500" dirty="0"/>
              <a:t>Наприклад,</a:t>
            </a:r>
            <a:r>
              <a:rPr lang="uk-UA" sz="1500" i="1" dirty="0"/>
              <a:t> </a:t>
            </a:r>
            <a:r>
              <a:rPr lang="uk-UA" sz="1500" dirty="0"/>
              <a:t>Ф. </a:t>
            </a:r>
            <a:r>
              <a:rPr lang="uk-UA" sz="1500" dirty="0" err="1"/>
              <a:t>Котлер</a:t>
            </a:r>
            <a:r>
              <a:rPr lang="uk-UA" sz="1500" dirty="0"/>
              <a:t> пропонує таке визначення: “Маркетинг – це вид людської діяльності, направленої на задоволення нужд і потреб людини, підприємства, організації шляхом обміну”.</a:t>
            </a:r>
            <a:endParaRPr lang="ru-RU" sz="1500" dirty="0"/>
          </a:p>
          <a:p>
            <a:pPr algn="just"/>
            <a:r>
              <a:rPr lang="uk-UA" sz="1500" dirty="0"/>
              <a:t>Американською асоціацією маркетингу (АМА) дано таке визначення маркетингу: “Маркетинг – це процес планування і втілення задуму щодо ціноутворення, просування і реалізації ідей, товарів та послуг шляхом обміну, який задовольняє цілі окремих осіб та організацій”. Отже, до сфери маркетингової діяльності входять питання розробки нових ідей, товарів</a:t>
            </a:r>
            <a:r>
              <a:rPr lang="uk-UA" sz="1500" dirty="0" smtClean="0"/>
              <a:t>,</a:t>
            </a:r>
            <a:r>
              <a:rPr lang="en-US" sz="1500" dirty="0" smtClean="0"/>
              <a:t> </a:t>
            </a:r>
            <a:r>
              <a:rPr lang="uk-UA" sz="1500" dirty="0" smtClean="0"/>
              <a:t>послуг</a:t>
            </a:r>
            <a:r>
              <a:rPr lang="uk-UA" sz="1500" dirty="0"/>
              <a:t>, їх вартісна оцінка залежно від попиту, процес просування до споживачів, кожен з яких має свої вимоги та потреби.</a:t>
            </a:r>
            <a:endParaRPr lang="ru-RU" sz="1500" dirty="0"/>
          </a:p>
          <a:p>
            <a:pPr algn="just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950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75483923"/>
              </p:ext>
            </p:extLst>
          </p:nvPr>
        </p:nvGraphicFramePr>
        <p:xfrm>
          <a:off x="899592" y="692696"/>
          <a:ext cx="748883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876892"/>
              </p:ext>
            </p:extLst>
          </p:nvPr>
        </p:nvGraphicFramePr>
        <p:xfrm>
          <a:off x="1547664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44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66855"/>
              </p:ext>
            </p:extLst>
          </p:nvPr>
        </p:nvGraphicFramePr>
        <p:xfrm>
          <a:off x="899593" y="1411035"/>
          <a:ext cx="7416824" cy="482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62068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Маркетинг тісно пов’язаний з такими поняттями, як нужда, потреба, попит, товар, обмін, угода.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9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2. Основні завдання та функції маркетингу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484388"/>
              </p:ext>
            </p:extLst>
          </p:nvPr>
        </p:nvGraphicFramePr>
        <p:xfrm>
          <a:off x="683568" y="1412776"/>
          <a:ext cx="7560840" cy="492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105273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Основні завдання маркетингу можна звести до наступних: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uk-UA" sz="2000" dirty="0"/>
              <a:t>Згідно з названими завданнями </a:t>
            </a:r>
            <a:r>
              <a:rPr lang="uk-UA" sz="2000" b="1" dirty="0"/>
              <a:t>основними функціями маркетингу є: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380464"/>
              </p:ext>
            </p:extLst>
          </p:nvPr>
        </p:nvGraphicFramePr>
        <p:xfrm>
          <a:off x="1043609" y="1340768"/>
          <a:ext cx="6984776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8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88832" cy="1202485"/>
          </a:xfrm>
        </p:spPr>
        <p:txBody>
          <a:bodyPr>
            <a:normAutofit/>
          </a:bodyPr>
          <a:lstStyle/>
          <a:p>
            <a:pPr lvl="0"/>
            <a:r>
              <a:rPr lang="uk-UA" sz="2000" b="1" i="1" dirty="0"/>
              <a:t>3.Види попиту та види маркетингу на основі попиту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416824" cy="4608512"/>
          </a:xfrm>
        </p:spPr>
        <p:txBody>
          <a:bodyPr>
            <a:normAutofit/>
          </a:bodyPr>
          <a:lstStyle/>
          <a:p>
            <a:pPr algn="just"/>
            <a:r>
              <a:rPr lang="uk-UA" sz="1500" dirty="0"/>
              <a:t>Маркетинг в значній мірі залежить від попиту, тому працівникам служби маркетингу слід розрізняти основні </a:t>
            </a:r>
            <a:r>
              <a:rPr lang="uk-UA" sz="1500" b="1" dirty="0"/>
              <a:t>види </a:t>
            </a:r>
            <a:r>
              <a:rPr lang="uk-UA" sz="1500" b="1" dirty="0" smtClean="0"/>
              <a:t>попиту</a:t>
            </a:r>
            <a:r>
              <a:rPr lang="uk-UA" sz="1500" dirty="0" smtClean="0"/>
              <a:t>:</a:t>
            </a:r>
          </a:p>
          <a:p>
            <a:pPr marL="0" indent="0" algn="just">
              <a:buNone/>
            </a:pPr>
            <a:r>
              <a:rPr lang="uk-UA" sz="1500" b="1" i="1" dirty="0" smtClean="0"/>
              <a:t>1. Негативний (від’ємний) попит </a:t>
            </a:r>
            <a:r>
              <a:rPr lang="uk-UA" sz="1500" dirty="0" smtClean="0"/>
              <a:t>–</a:t>
            </a:r>
            <a:r>
              <a:rPr lang="uk-UA" sz="1500" b="1" i="1" dirty="0" smtClean="0"/>
              <a:t> </a:t>
            </a:r>
            <a:r>
              <a:rPr lang="uk-UA" sz="1500" dirty="0" smtClean="0"/>
              <a:t>виникає тоді,</a:t>
            </a:r>
            <a:r>
              <a:rPr lang="uk-UA" sz="1500" b="1" i="1" dirty="0" smtClean="0"/>
              <a:t> </a:t>
            </a:r>
            <a:r>
              <a:rPr lang="uk-UA" sz="1500" dirty="0" smtClean="0"/>
              <a:t>коли більша</a:t>
            </a:r>
            <a:r>
              <a:rPr lang="uk-UA" sz="1500" b="1" i="1" dirty="0" smtClean="0"/>
              <a:t> </a:t>
            </a:r>
            <a:r>
              <a:rPr lang="uk-UA" sz="1500" dirty="0" smtClean="0"/>
              <a:t>частина суб’єктів на ринку негативно відноситься до даного товару і навіть згідна на певні витрати щоб уникнути його.</a:t>
            </a:r>
            <a:endParaRPr lang="ru-RU" sz="1500" dirty="0" smtClean="0"/>
          </a:p>
          <a:p>
            <a:pPr algn="just"/>
            <a:r>
              <a:rPr lang="uk-UA" sz="1500" i="1" dirty="0" smtClean="0"/>
              <a:t>Наприклад</a:t>
            </a:r>
            <a:r>
              <a:rPr lang="uk-UA" sz="1500" i="1" dirty="0"/>
              <a:t>, попит на лікування зубів.</a:t>
            </a:r>
            <a:endParaRPr lang="ru-RU" sz="1500" dirty="0"/>
          </a:p>
          <a:p>
            <a:pPr marL="0" indent="0" algn="just">
              <a:buNone/>
            </a:pPr>
            <a:r>
              <a:rPr lang="uk-UA" sz="1500" b="1" i="1" dirty="0" smtClean="0"/>
              <a:t>2. Відсутній </a:t>
            </a:r>
            <a:r>
              <a:rPr lang="uk-UA" sz="1500" b="1" i="1" dirty="0"/>
              <a:t>попит </a:t>
            </a:r>
            <a:r>
              <a:rPr lang="uk-UA" sz="1500" dirty="0"/>
              <a:t>–</a:t>
            </a:r>
            <a:r>
              <a:rPr lang="uk-UA" sz="1500" b="1" i="1" dirty="0"/>
              <a:t> </a:t>
            </a:r>
            <a:r>
              <a:rPr lang="uk-UA" sz="1500" dirty="0"/>
              <a:t>виникає на ринку,</a:t>
            </a:r>
            <a:r>
              <a:rPr lang="uk-UA" sz="1500" b="1" i="1" dirty="0"/>
              <a:t> </a:t>
            </a:r>
            <a:r>
              <a:rPr lang="uk-UA" sz="1500" dirty="0"/>
              <a:t>коли споживачі не</a:t>
            </a:r>
            <a:r>
              <a:rPr lang="uk-UA" sz="1500" b="1" i="1" dirty="0"/>
              <a:t> </a:t>
            </a:r>
            <a:r>
              <a:rPr lang="uk-UA" sz="1500" dirty="0"/>
              <a:t>зацікавлені в товарі або байдужі до нього. Попит може бути відсутній з таких причин:</a:t>
            </a:r>
            <a:endParaRPr lang="ru-RU" sz="1500" dirty="0"/>
          </a:p>
          <a:p>
            <a:pPr marL="0" indent="0" algn="just">
              <a:buNone/>
            </a:pPr>
            <a:endParaRPr lang="ru-RU" sz="15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6281608"/>
              </p:ext>
            </p:extLst>
          </p:nvPr>
        </p:nvGraphicFramePr>
        <p:xfrm>
          <a:off x="899592" y="2780928"/>
          <a:ext cx="74888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7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518457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uk-UA" sz="1500" b="1" i="1" dirty="0" smtClean="0"/>
              <a:t>3. Скритий </a:t>
            </a:r>
            <a:r>
              <a:rPr lang="uk-UA" sz="1500" b="1" i="1" dirty="0"/>
              <a:t>попит </a:t>
            </a:r>
            <a:r>
              <a:rPr lang="uk-UA" sz="1500" dirty="0"/>
              <a:t>–</a:t>
            </a:r>
            <a:r>
              <a:rPr lang="uk-UA" sz="1500" b="1" i="1" dirty="0"/>
              <a:t> </a:t>
            </a:r>
            <a:r>
              <a:rPr lang="uk-UA" sz="1500" dirty="0"/>
              <a:t>це бажання покупця,</a:t>
            </a:r>
            <a:r>
              <a:rPr lang="uk-UA" sz="1500" b="1" i="1" dirty="0"/>
              <a:t> </a:t>
            </a:r>
            <a:r>
              <a:rPr lang="uk-UA" sz="1500" dirty="0"/>
              <a:t>яке не можливо</a:t>
            </a:r>
            <a:r>
              <a:rPr lang="uk-UA" sz="1500" b="1" i="1" dirty="0"/>
              <a:t> </a:t>
            </a:r>
            <a:r>
              <a:rPr lang="uk-UA" sz="1500" dirty="0"/>
              <a:t>задовольнити за допомогою товарів чи послуг, які є на ринку (попит на нешкідливі цигарки).</a:t>
            </a:r>
            <a:endParaRPr lang="ru-RU" sz="1500" dirty="0"/>
          </a:p>
          <a:p>
            <a:pPr marL="0" indent="0">
              <a:buNone/>
            </a:pPr>
            <a:r>
              <a:rPr lang="uk-UA" sz="1500" b="1" i="1" dirty="0" smtClean="0"/>
              <a:t>4. Попит </a:t>
            </a:r>
            <a:r>
              <a:rPr lang="uk-UA" sz="1500" b="1" i="1" dirty="0"/>
              <a:t>що знижується </a:t>
            </a:r>
            <a:r>
              <a:rPr lang="uk-UA" sz="1500" dirty="0"/>
              <a:t>–</a:t>
            </a:r>
            <a:r>
              <a:rPr lang="uk-UA" sz="1500" b="1" i="1" dirty="0"/>
              <a:t> </a:t>
            </a:r>
            <a:r>
              <a:rPr lang="uk-UA" sz="1500" dirty="0"/>
              <a:t>виникає тоді,</a:t>
            </a:r>
            <a:r>
              <a:rPr lang="uk-UA" sz="1500" b="1" i="1" dirty="0"/>
              <a:t> </a:t>
            </a:r>
            <a:r>
              <a:rPr lang="uk-UA" sz="1500" dirty="0"/>
              <a:t>коли на ринку фіксують</a:t>
            </a:r>
            <a:r>
              <a:rPr lang="uk-UA" sz="1500" b="1" i="1" dirty="0"/>
              <a:t> </a:t>
            </a:r>
            <a:r>
              <a:rPr lang="uk-UA" sz="1500" dirty="0"/>
              <a:t>поступове зменшення попиту на даний товар чи послугу.</a:t>
            </a:r>
            <a:endParaRPr lang="ru-RU" sz="1500" dirty="0"/>
          </a:p>
          <a:p>
            <a:pPr marL="0" indent="0">
              <a:buNone/>
            </a:pPr>
            <a:r>
              <a:rPr lang="uk-UA" sz="1500" b="1" i="1" dirty="0" smtClean="0"/>
              <a:t>5. Нерегулярний </a:t>
            </a:r>
            <a:r>
              <a:rPr lang="uk-UA" sz="1500" b="1" i="1" dirty="0"/>
              <a:t>(хиткий) попит </a:t>
            </a:r>
            <a:r>
              <a:rPr lang="uk-UA" sz="1500" dirty="0"/>
              <a:t>–</a:t>
            </a:r>
            <a:r>
              <a:rPr lang="uk-UA" sz="1500" b="1" i="1" dirty="0"/>
              <a:t> </a:t>
            </a:r>
            <a:r>
              <a:rPr lang="uk-UA" sz="1500" dirty="0"/>
              <a:t>це попит на товар чи послугу, який змінюється залежно від пори року, дня тижня, години дня .</a:t>
            </a:r>
            <a:endParaRPr lang="ru-RU" sz="1500" dirty="0"/>
          </a:p>
          <a:p>
            <a:pPr marL="0" indent="0">
              <a:buNone/>
            </a:pPr>
            <a:endParaRPr lang="uk-UA" sz="1500" i="1" dirty="0" smtClean="0"/>
          </a:p>
          <a:p>
            <a:pPr marL="0" indent="0">
              <a:buNone/>
            </a:pPr>
            <a:r>
              <a:rPr lang="uk-UA" sz="1500" i="1" dirty="0" smtClean="0"/>
              <a:t>Наприклад</a:t>
            </a:r>
            <a:r>
              <a:rPr lang="uk-UA" sz="1500" i="1" dirty="0"/>
              <a:t>, відпочинок біля моря, транспортні послуги</a:t>
            </a:r>
            <a:r>
              <a:rPr lang="uk-UA" sz="1500" i="1" dirty="0" smtClean="0"/>
              <a:t>).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uk-UA" sz="1500" b="1" i="1" dirty="0" smtClean="0"/>
              <a:t>5. Повноцінний </a:t>
            </a:r>
            <a:r>
              <a:rPr lang="uk-UA" sz="1500" b="1" i="1" dirty="0"/>
              <a:t>попит </a:t>
            </a:r>
            <a:r>
              <a:rPr lang="uk-UA" sz="1500" dirty="0"/>
              <a:t>–</a:t>
            </a:r>
            <a:r>
              <a:rPr lang="uk-UA" sz="1500" b="1" i="1" dirty="0"/>
              <a:t> </a:t>
            </a:r>
            <a:r>
              <a:rPr lang="uk-UA" sz="1500" dirty="0"/>
              <a:t>фіксують на ринку тоді,</a:t>
            </a:r>
            <a:r>
              <a:rPr lang="uk-UA" sz="1500" b="1" i="1" dirty="0"/>
              <a:t> </a:t>
            </a:r>
            <a:r>
              <a:rPr lang="uk-UA" sz="1500" dirty="0"/>
              <a:t>коли організація</a:t>
            </a:r>
            <a:r>
              <a:rPr lang="uk-UA" sz="1500" b="1" i="1" dirty="0"/>
              <a:t> </a:t>
            </a:r>
            <a:r>
              <a:rPr lang="uk-UA" sz="1500" dirty="0"/>
              <a:t>задоволена своїм торговим оборотом.</a:t>
            </a:r>
            <a:endParaRPr lang="ru-RU" sz="1500" dirty="0"/>
          </a:p>
          <a:p>
            <a:pPr marL="0" indent="0">
              <a:buNone/>
            </a:pPr>
            <a:r>
              <a:rPr lang="uk-UA" sz="1500" b="1" i="1" dirty="0" smtClean="0"/>
              <a:t>6. Надмірний </a:t>
            </a:r>
            <a:r>
              <a:rPr lang="uk-UA" sz="1500" b="1" i="1" dirty="0"/>
              <a:t>попит </a:t>
            </a:r>
            <a:r>
              <a:rPr lang="uk-UA" sz="1500" dirty="0"/>
              <a:t>–</a:t>
            </a:r>
            <a:r>
              <a:rPr lang="uk-UA" sz="1500" b="1" i="1" dirty="0"/>
              <a:t> </a:t>
            </a:r>
            <a:r>
              <a:rPr lang="uk-UA" sz="1500" dirty="0"/>
              <a:t>виникає тоді,</a:t>
            </a:r>
            <a:r>
              <a:rPr lang="uk-UA" sz="1500" b="1" i="1" dirty="0"/>
              <a:t> </a:t>
            </a:r>
            <a:r>
              <a:rPr lang="uk-UA" sz="1500" dirty="0"/>
              <a:t>коли рівень попиту вищий того,</a:t>
            </a:r>
            <a:r>
              <a:rPr lang="uk-UA" sz="1500" b="1" i="1" dirty="0"/>
              <a:t> </a:t>
            </a:r>
            <a:r>
              <a:rPr lang="uk-UA" sz="1500" dirty="0"/>
              <a:t>який організація може або хоче задовольнити.</a:t>
            </a:r>
            <a:endParaRPr lang="ru-RU" sz="1500" dirty="0"/>
          </a:p>
          <a:p>
            <a:pPr marL="0" indent="0">
              <a:buNone/>
            </a:pPr>
            <a:r>
              <a:rPr lang="uk-UA" sz="1500" b="1" i="1" dirty="0" smtClean="0"/>
              <a:t>7. Ірраціональний </a:t>
            </a:r>
            <a:r>
              <a:rPr lang="uk-UA" sz="1500" b="1" i="1" dirty="0"/>
              <a:t>попит </a:t>
            </a:r>
            <a:r>
              <a:rPr lang="uk-UA" sz="1500" dirty="0"/>
              <a:t>–</a:t>
            </a:r>
            <a:r>
              <a:rPr lang="uk-UA" sz="1500" b="1" i="1" dirty="0"/>
              <a:t> </a:t>
            </a:r>
            <a:r>
              <a:rPr lang="uk-UA" sz="1500" dirty="0"/>
              <a:t>протидіє попиту на товари,</a:t>
            </a:r>
            <a:r>
              <a:rPr lang="uk-UA" sz="1500" b="1" i="1" dirty="0"/>
              <a:t> </a:t>
            </a:r>
            <a:r>
              <a:rPr lang="uk-UA" sz="1500" dirty="0"/>
              <a:t>шкідливі для</a:t>
            </a:r>
            <a:r>
              <a:rPr lang="uk-UA" sz="1500" b="1" i="1" dirty="0"/>
              <a:t> </a:t>
            </a:r>
            <a:r>
              <a:rPr lang="uk-UA" sz="1500" dirty="0"/>
              <a:t>здоров’я людей.</a:t>
            </a:r>
            <a:endParaRPr lang="ru-RU" sz="1500" dirty="0"/>
          </a:p>
          <a:p>
            <a:pPr marL="0" indent="0">
              <a:buNone/>
            </a:pPr>
            <a:endParaRPr lang="uk-UA" sz="1500" i="1" dirty="0" smtClean="0"/>
          </a:p>
          <a:p>
            <a:pPr marL="0" indent="0">
              <a:buNone/>
            </a:pPr>
            <a:r>
              <a:rPr lang="uk-UA" sz="1500" i="1" dirty="0" smtClean="0"/>
              <a:t>Наприклад</a:t>
            </a:r>
            <a:r>
              <a:rPr lang="uk-UA" sz="1500" i="1" dirty="0"/>
              <a:t>, кампанії проти вживання тютюнових виробів, алкоголю, наркотиків.</a:t>
            </a:r>
            <a:r>
              <a:rPr lang="uk-UA" sz="1500" dirty="0"/>
              <a:t> </a:t>
            </a:r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207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1055</TotalTime>
  <Words>1708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ТЕМА 1. СУТНІСТЬ МАРКЕТИНГУ ТА ЙОГО СУЧАСНА КОНЦЕПЦІЯ</vt:lpstr>
      <vt:lpstr>1. Сутність маркетингу та його походження</vt:lpstr>
      <vt:lpstr>Презентация PowerPoint</vt:lpstr>
      <vt:lpstr>Презентация PowerPoint</vt:lpstr>
      <vt:lpstr>Презентация PowerPoint</vt:lpstr>
      <vt:lpstr>2. Основні завдання та функції маркетингу </vt:lpstr>
      <vt:lpstr>Згідно з названими завданнями основними функціями маркетингу є: </vt:lpstr>
      <vt:lpstr>3.Види попиту та види маркетингу на основі попиту </vt:lpstr>
      <vt:lpstr>Презентация PowerPoint</vt:lpstr>
      <vt:lpstr>Відповідно до вищевказаних видів попиту розрізняють такі види маркетингу: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СУТНІСТЬ МАРКЕТИНГУ ТА ЙОГО СУЧАСНА КОНЦЕПЦІЯ</dc:title>
  <dc:creator>Admin</dc:creator>
  <cp:lastModifiedBy>User</cp:lastModifiedBy>
  <cp:revision>7</cp:revision>
  <dcterms:created xsi:type="dcterms:W3CDTF">2022-02-08T14:28:58Z</dcterms:created>
  <dcterms:modified xsi:type="dcterms:W3CDTF">2022-04-16T18:45:28Z</dcterms:modified>
</cp:coreProperties>
</file>