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72" y="-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49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711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368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65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803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708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195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983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249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529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056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609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780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945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094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962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5966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38097</dc:creator>
  <cp:lastModifiedBy>380970776157</cp:lastModifiedBy>
  <cp:revision>1</cp:revision>
  <dcterms:created xsi:type="dcterms:W3CDTF">2022-09-04T17:38:59Z</dcterms:created>
  <dcterms:modified xsi:type="dcterms:W3CDTF">2022-09-04T17:46:13Z</dcterms:modified>
</cp:coreProperties>
</file>