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F167535F-E7FB-4C21-8C96-15A38C2EB404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800200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ДІЛОВІ ПАПЕРИ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ОСНОВНІ ОЗНАКИ</a:t>
            </a:r>
          </a:p>
          <a:p>
            <a:r>
              <a:rPr lang="uk-UA" sz="4000" dirty="0" smtClean="0"/>
              <a:t>КЛАСИФІКАЦІЯ</a:t>
            </a:r>
          </a:p>
        </p:txBody>
      </p:sp>
    </p:spTree>
    <p:extLst>
      <p:ext uri="{BB962C8B-B14F-4D97-AF65-F5344CB8AC3E}">
        <p14:creationId xmlns:p14="http://schemas.microsoft.com/office/powerpoint/2010/main" xmlns="" val="214535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8424936" cy="336545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Документ-це матеріальний об’єкт, що містить у зафіксованому вигляді інформацію</a:t>
            </a:r>
            <a:r>
              <a:rPr lang="en-US" sz="3200" dirty="0" smtClean="0"/>
              <a:t>,</a:t>
            </a:r>
            <a:r>
              <a:rPr lang="uk-UA" sz="3200" dirty="0" smtClean="0"/>
              <a:t> оформлений у зведеному порядку і має</a:t>
            </a:r>
            <a:r>
              <a:rPr lang="en-US" sz="3200" dirty="0" smtClean="0"/>
              <a:t>,</a:t>
            </a:r>
            <a:r>
              <a:rPr lang="uk-UA" sz="3200" dirty="0" smtClean="0"/>
              <a:t> відповідно до чинного законодавства</a:t>
            </a:r>
            <a:r>
              <a:rPr lang="en-US" sz="3200" dirty="0" smtClean="0"/>
              <a:t>,</a:t>
            </a:r>
            <a:r>
              <a:rPr lang="uk-UA" sz="3200" dirty="0" smtClean="0"/>
              <a:t> юридичну силу.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72808" cy="1656184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ОСНОВНИЙ ВИД ДІЛОВОГО МОВЛЕННЯ - ДОКУМЕНТ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970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Шестиугольник 8"/>
          <p:cNvSpPr/>
          <p:nvPr/>
        </p:nvSpPr>
        <p:spPr>
          <a:xfrm>
            <a:off x="2625583" y="1605461"/>
            <a:ext cx="3672408" cy="331236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ОЗНАКИ ДІЛОВИХ ПАПЕРІВ</a:t>
            </a:r>
            <a:endParaRPr lang="ru-RU" sz="2400" dirty="0"/>
          </a:p>
        </p:txBody>
      </p:sp>
      <p:sp>
        <p:nvSpPr>
          <p:cNvPr id="10" name="Овал 9"/>
          <p:cNvSpPr/>
          <p:nvPr/>
        </p:nvSpPr>
        <p:spPr>
          <a:xfrm>
            <a:off x="971600" y="332656"/>
            <a:ext cx="338437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НЕЙТРАЛЬНІСТЬ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932040" y="332656"/>
            <a:ext cx="338437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ДОСТОВІРНІСТЬ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971599" y="4725144"/>
            <a:ext cx="3384377" cy="1773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СТЕРЕОТИПНІСТЬ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932040" y="4725144"/>
            <a:ext cx="3384376" cy="1773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ПЕРЕКОНЛИВІСТЬ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51520" y="2564904"/>
            <a:ext cx="237626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СТИСЛІСТЬ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300192" y="2564904"/>
            <a:ext cx="244827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ТОЧНІСТЬ</a:t>
            </a:r>
            <a:endParaRPr lang="ru-RU" dirty="0"/>
          </a:p>
        </p:txBody>
      </p:sp>
      <p:sp>
        <p:nvSpPr>
          <p:cNvPr id="19" name="Выгнутая вправо стрелка 18"/>
          <p:cNvSpPr/>
          <p:nvPr/>
        </p:nvSpPr>
        <p:spPr>
          <a:xfrm>
            <a:off x="3419872" y="4941168"/>
            <a:ext cx="45719" cy="4571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36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uk-UA" sz="4000" dirty="0" smtClean="0"/>
              <a:t>Управлінська-документ є інструментом управління</a:t>
            </a:r>
            <a:r>
              <a:rPr lang="en-US" sz="4000" dirty="0" smtClean="0"/>
              <a:t>.</a:t>
            </a:r>
            <a:endParaRPr lang="uk-UA" sz="4000" dirty="0" smtClean="0"/>
          </a:p>
          <a:p>
            <a:r>
              <a:rPr lang="uk-UA" sz="4000" dirty="0" smtClean="0"/>
              <a:t>Історична-документ є джерелом історичних відомостей про розвиток суспільства</a:t>
            </a:r>
            <a:r>
              <a:rPr lang="en-US" sz="4000" dirty="0" smtClean="0"/>
              <a:t>.</a:t>
            </a:r>
            <a:r>
              <a:rPr lang="uk-UA" sz="4000" dirty="0" smtClean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СПЕЦИФІЧНІ ФУНКЦІЇ ДОКУМЕНТІВ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886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uk-UA" dirty="0" smtClean="0"/>
              <a:t>ЗА ПРИЗНАЧЕННЯМ; </a:t>
            </a:r>
          </a:p>
          <a:p>
            <a:r>
              <a:rPr lang="uk-UA" dirty="0" smtClean="0"/>
              <a:t>організаційно-розпорядчі (організаційні, положення, статути, постанови, вказівки тощо)</a:t>
            </a:r>
          </a:p>
          <a:p>
            <a:r>
              <a:rPr lang="uk-UA" dirty="0" smtClean="0"/>
              <a:t>довідково-інформаційні (довідки, протоколи, акти, службові листи та ін.)</a:t>
            </a:r>
          </a:p>
          <a:p>
            <a:r>
              <a:rPr lang="uk-UA" dirty="0" smtClean="0"/>
              <a:t>кадрово-контрактні, або щодо особового складу (заяви, накази, трудові книжки тощо)</a:t>
            </a:r>
          </a:p>
          <a:p>
            <a:r>
              <a:rPr lang="uk-UA" dirty="0" smtClean="0"/>
              <a:t>обліково-фінансові</a:t>
            </a:r>
          </a:p>
          <a:p>
            <a:r>
              <a:rPr lang="uk-UA" dirty="0" smtClean="0"/>
              <a:t>господарсько-договірні</a:t>
            </a:r>
            <a:r>
              <a:rPr lang="en-US" dirty="0" smtClean="0"/>
              <a:t>.</a:t>
            </a:r>
            <a:r>
              <a:rPr lang="uk-UA" dirty="0" smtClean="0"/>
              <a:t>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ДОКУМЕНТІВ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943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620688"/>
            <a:ext cx="7408333" cy="5505475"/>
          </a:xfrm>
        </p:spPr>
        <p:txBody>
          <a:bodyPr/>
          <a:lstStyle/>
          <a:p>
            <a:r>
              <a:rPr lang="uk-UA" dirty="0" smtClean="0"/>
              <a:t>ЗА НАЗВОЮ (заяви листи телеграми довідки протоколи та ін.)</a:t>
            </a:r>
          </a:p>
          <a:p>
            <a:r>
              <a:rPr lang="uk-UA" dirty="0" smtClean="0"/>
              <a:t>ЗА ПОХОДЖЕННЯМ:</a:t>
            </a:r>
          </a:p>
          <a:p>
            <a:pPr marL="0" indent="0">
              <a:buNone/>
            </a:pPr>
            <a:r>
              <a:rPr lang="uk-UA" dirty="0" smtClean="0"/>
              <a:t>     - </a:t>
            </a:r>
            <a:r>
              <a:rPr lang="uk-UA" dirty="0" err="1" smtClean="0"/>
              <a:t>службов</a:t>
            </a:r>
            <a:r>
              <a:rPr lang="en-US" dirty="0" smtClean="0"/>
              <a:t>,</a:t>
            </a:r>
            <a:r>
              <a:rPr lang="uk-UA" dirty="0" smtClean="0"/>
              <a:t>і які створюються організаціями</a:t>
            </a:r>
            <a:r>
              <a:rPr lang="en-US" dirty="0" smtClean="0"/>
              <a:t>,</a:t>
            </a:r>
            <a:r>
              <a:rPr lang="uk-UA" dirty="0" smtClean="0"/>
              <a:t>       підприємствами й службовими особами</a:t>
            </a:r>
            <a:r>
              <a:rPr lang="en-US" dirty="0" smtClean="0"/>
              <a:t>,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err="1" smtClean="0"/>
              <a:t>-особисті</a:t>
            </a:r>
            <a:r>
              <a:rPr lang="en-US" dirty="0" smtClean="0"/>
              <a:t>-</a:t>
            </a:r>
            <a:r>
              <a:rPr lang="uk-UA" dirty="0" smtClean="0"/>
              <a:t> складаються окремими особами</a:t>
            </a:r>
            <a:r>
              <a:rPr lang="en-US" dirty="0"/>
              <a:t>.</a:t>
            </a:r>
            <a:endParaRPr lang="uk-UA" dirty="0" smtClean="0"/>
          </a:p>
          <a:p>
            <a:r>
              <a:rPr lang="uk-UA" dirty="0" smtClean="0"/>
              <a:t>ЗА НАПРЯМКОМ: вхідні</a:t>
            </a:r>
            <a:r>
              <a:rPr lang="en-US" dirty="0" smtClean="0"/>
              <a:t>,</a:t>
            </a:r>
            <a:r>
              <a:rPr lang="uk-UA" dirty="0" smtClean="0"/>
              <a:t> вихідні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МІСЦЕМ СКЛАДАННЯ: внутрішні</a:t>
            </a:r>
            <a:r>
              <a:rPr lang="en-US" dirty="0" smtClean="0"/>
              <a:t>,</a:t>
            </a:r>
            <a:r>
              <a:rPr lang="uk-UA" dirty="0" smtClean="0"/>
              <a:t> зовнішні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ВИДАМИ І СПОСОБОМ ВИГОТОВЛЕНННЯ: </a:t>
            </a:r>
          </a:p>
          <a:p>
            <a:r>
              <a:rPr lang="uk-UA" dirty="0" smtClean="0"/>
              <a:t>Типові</a:t>
            </a:r>
            <a:r>
              <a:rPr lang="en-US" dirty="0" smtClean="0"/>
              <a:t>,</a:t>
            </a:r>
            <a:r>
              <a:rPr lang="uk-UA" dirty="0" smtClean="0"/>
              <a:t> стандартні</a:t>
            </a:r>
            <a:r>
              <a:rPr lang="en-US" dirty="0" smtClean="0"/>
              <a:t>,</a:t>
            </a:r>
            <a:r>
              <a:rPr lang="uk-UA" dirty="0" smtClean="0"/>
              <a:t> трафаретні(нестандартні)</a:t>
            </a:r>
            <a:r>
              <a:rPr lang="en-US" dirty="0"/>
              <a:t>,</a:t>
            </a:r>
            <a:r>
              <a:rPr lang="uk-UA" dirty="0" smtClean="0"/>
              <a:t>  індивідуальні</a:t>
            </a:r>
            <a:r>
              <a:rPr lang="en-US" dirty="0" smtClean="0"/>
              <a:t>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1258764"/>
            <a:ext cx="8229600" cy="12527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757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692696"/>
            <a:ext cx="7408333" cy="5544616"/>
          </a:xfrm>
        </p:spPr>
        <p:txBody>
          <a:bodyPr/>
          <a:lstStyle/>
          <a:p>
            <a:r>
              <a:rPr lang="uk-UA" dirty="0" smtClean="0"/>
              <a:t>ЗА ТЕРМІНОМ ВИКОНАННЯ (нетермінові, термінові)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СТУПЕНЕМ ГЛАСНОСТІ (звичайні, таємні, дуже таємні)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СТАДІЯМИ ВИГОТОВЛЕННЯ (оригінали, </a:t>
            </a:r>
            <a:r>
              <a:rPr lang="uk-UA" dirty="0" err="1" smtClean="0"/>
              <a:t>копІя</a:t>
            </a:r>
            <a:r>
              <a:rPr lang="uk-UA" dirty="0" smtClean="0"/>
              <a:t>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ЮРИДИЧНОЮ СИЛОЮ (справжні, фальшиві)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СКЛАДНІСТЮ (прості, складні)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СТРОКОМ ЗБЕРІГАННЯ (постійного, тимчасового, тривалого)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ТЕХНІКОЮ ВІДТВОРЕННЯ (рукописні, відтворені механічним способом)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ЗА НОСІЄМ ІНФОРМАЦІЇ (оформлені на папері, диску, плівці, магнітній стрічці тощо).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6718" y="-747464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9198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264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ДІЛОВІ ПАПЕРИ</vt:lpstr>
      <vt:lpstr>ОСНОВНИЙ ВИД ДІЛОВОГО МОВЛЕННЯ - ДОКУМЕНТ</vt:lpstr>
      <vt:lpstr>Слайд 3</vt:lpstr>
      <vt:lpstr>СПЕЦИФІЧНІ ФУНКЦІЇ ДОКУМЕНТІВ</vt:lpstr>
      <vt:lpstr>КЛАСИФІКАЦІЯ ДОКУМЕНТІВ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ДІЛОВІ ПАПЕРИ</dc:title>
  <dc:creator>User</dc:creator>
  <cp:lastModifiedBy>user</cp:lastModifiedBy>
  <cp:revision>11</cp:revision>
  <dcterms:created xsi:type="dcterms:W3CDTF">2023-04-17T19:25:16Z</dcterms:created>
  <dcterms:modified xsi:type="dcterms:W3CDTF">2023-04-18T05:30:42Z</dcterms:modified>
</cp:coreProperties>
</file>