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3C696-A4E9-474E-927C-489A23C26CBB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3B772F-786D-4181-AFCB-C382FD2C4AF7}">
      <dgm:prSet custT="1"/>
      <dgm:spPr>
        <a:solidFill>
          <a:schemeClr val="bg2">
            <a:lumMod val="75000"/>
            <a:alpha val="50000"/>
          </a:schemeClr>
        </a:solidFill>
      </dgm:spPr>
      <dgm:t>
        <a:bodyPr/>
        <a:lstStyle/>
        <a:p>
          <a:pPr rtl="0"/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Художній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тип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переважанням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дії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першої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сигнальної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Для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носіїв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даного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типу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властива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яскравість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уяви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образність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сприйняття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багатство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жвавість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емоцій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На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основі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даного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типу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можуть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сформуватися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здібності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актора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письменника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художника,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музиканта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режисера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продюсера та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3FFE4C-15AD-47E5-9F28-48EE871F9331}" type="parTrans" cxnId="{30A6B24A-34BA-4FEF-AF91-0357164E54D7}">
      <dgm:prSet/>
      <dgm:spPr/>
      <dgm:t>
        <a:bodyPr/>
        <a:lstStyle/>
        <a:p>
          <a:endParaRPr lang="ru-RU"/>
        </a:p>
      </dgm:t>
    </dgm:pt>
    <dgm:pt modelId="{139D03B1-0CCA-4787-A5AF-F1568DFC2045}" type="sibTrans" cxnId="{30A6B24A-34BA-4FEF-AF91-0357164E54D7}">
      <dgm:prSet/>
      <dgm:spPr/>
      <dgm:t>
        <a:bodyPr/>
        <a:lstStyle/>
        <a:p>
          <a:endParaRPr lang="ru-RU"/>
        </a:p>
      </dgm:t>
    </dgm:pt>
    <dgm:pt modelId="{18433055-15D3-4024-ABCA-D3986056CFC8}">
      <dgm:prSet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pPr rtl="0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Мисленнєвий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тип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переважанням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дії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другої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сигнальної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Люди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вище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названого типу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схильні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аналізу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систематизації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інформації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до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узагальнення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абстрактного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мислення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50360F-6EA5-4ED3-A9A1-DFAC68FAA2BB}" type="parTrans" cxnId="{B8D82697-FF35-466E-8747-CB5EC18FB62D}">
      <dgm:prSet/>
      <dgm:spPr/>
      <dgm:t>
        <a:bodyPr/>
        <a:lstStyle/>
        <a:p>
          <a:endParaRPr lang="ru-RU"/>
        </a:p>
      </dgm:t>
    </dgm:pt>
    <dgm:pt modelId="{0C46E402-4094-4065-899B-2664FD56D9F7}" type="sibTrans" cxnId="{B8D82697-FF35-466E-8747-CB5EC18FB62D}">
      <dgm:prSet/>
      <dgm:spPr/>
      <dgm:t>
        <a:bodyPr/>
        <a:lstStyle/>
        <a:p>
          <a:endParaRPr lang="ru-RU"/>
        </a:p>
      </dgm:t>
    </dgm:pt>
    <dgm:pt modelId="{154B3914-0495-4187-BDAC-3A9CB2D474CA}">
      <dgm:prSet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Проміжний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середній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тип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однаковим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представленням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дії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обох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сигнальних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систем.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4D57E9-D270-4DE9-B7CD-CFACB6AC922A}" type="parTrans" cxnId="{5D16DB60-82C7-496E-80C2-2C653BE7FEFF}">
      <dgm:prSet/>
      <dgm:spPr/>
      <dgm:t>
        <a:bodyPr/>
        <a:lstStyle/>
        <a:p>
          <a:endParaRPr lang="ru-RU"/>
        </a:p>
      </dgm:t>
    </dgm:pt>
    <dgm:pt modelId="{1B3412E1-0368-4609-99A9-2646074B4B2A}" type="sibTrans" cxnId="{5D16DB60-82C7-496E-80C2-2C653BE7FEFF}">
      <dgm:prSet/>
      <dgm:spPr/>
      <dgm:t>
        <a:bodyPr/>
        <a:lstStyle/>
        <a:p>
          <a:endParaRPr lang="ru-RU"/>
        </a:p>
      </dgm:t>
    </dgm:pt>
    <dgm:pt modelId="{5722C804-1473-41D2-BBBF-23CE723E6A98}" type="pres">
      <dgm:prSet presAssocID="{9BE3C696-A4E9-474E-927C-489A23C26CBB}" presName="Name0" presStyleCnt="0">
        <dgm:presLayoutVars>
          <dgm:dir/>
          <dgm:resizeHandles val="exact"/>
        </dgm:presLayoutVars>
      </dgm:prSet>
      <dgm:spPr/>
    </dgm:pt>
    <dgm:pt modelId="{93BBF8EA-69A2-44B4-BAEA-0BBAA52F5B93}" type="pres">
      <dgm:prSet presAssocID="{7D3B772F-786D-4181-AFCB-C382FD2C4AF7}" presName="Name5" presStyleLbl="vennNode1" presStyleIdx="0" presStyleCnt="3" custScaleY="125848">
        <dgm:presLayoutVars>
          <dgm:bulletEnabled val="1"/>
        </dgm:presLayoutVars>
      </dgm:prSet>
      <dgm:spPr/>
    </dgm:pt>
    <dgm:pt modelId="{DEC43451-C825-4432-84E8-06A697A1172B}" type="pres">
      <dgm:prSet presAssocID="{139D03B1-0CCA-4787-A5AF-F1568DFC2045}" presName="space" presStyleCnt="0"/>
      <dgm:spPr/>
    </dgm:pt>
    <dgm:pt modelId="{AEB671DE-0021-47B8-A62F-AA839CAA7565}" type="pres">
      <dgm:prSet presAssocID="{18433055-15D3-4024-ABCA-D3986056CFC8}" presName="Name5" presStyleLbl="vennNode1" presStyleIdx="1" presStyleCnt="3" custScaleX="103836" custScaleY="125848">
        <dgm:presLayoutVars>
          <dgm:bulletEnabled val="1"/>
        </dgm:presLayoutVars>
      </dgm:prSet>
      <dgm:spPr/>
    </dgm:pt>
    <dgm:pt modelId="{3268CE01-9EA3-4342-BB20-5E9CF1FE50CD}" type="pres">
      <dgm:prSet presAssocID="{0C46E402-4094-4065-899B-2664FD56D9F7}" presName="space" presStyleCnt="0"/>
      <dgm:spPr/>
    </dgm:pt>
    <dgm:pt modelId="{43CE7CA2-2811-4B89-BF88-17F3894F32A8}" type="pres">
      <dgm:prSet presAssocID="{154B3914-0495-4187-BDAC-3A9CB2D474CA}" presName="Name5" presStyleLbl="vennNode1" presStyleIdx="2" presStyleCnt="3" custScaleY="125848">
        <dgm:presLayoutVars>
          <dgm:bulletEnabled val="1"/>
        </dgm:presLayoutVars>
      </dgm:prSet>
      <dgm:spPr/>
    </dgm:pt>
  </dgm:ptLst>
  <dgm:cxnLst>
    <dgm:cxn modelId="{DBFC5C34-D461-436E-B4DC-5D18EA737A49}" type="presOf" srcId="{18433055-15D3-4024-ABCA-D3986056CFC8}" destId="{AEB671DE-0021-47B8-A62F-AA839CAA7565}" srcOrd="0" destOrd="0" presId="urn:microsoft.com/office/officeart/2005/8/layout/venn3"/>
    <dgm:cxn modelId="{5D16DB60-82C7-496E-80C2-2C653BE7FEFF}" srcId="{9BE3C696-A4E9-474E-927C-489A23C26CBB}" destId="{154B3914-0495-4187-BDAC-3A9CB2D474CA}" srcOrd="2" destOrd="0" parTransId="{534D57E9-D270-4DE9-B7CD-CFACB6AC922A}" sibTransId="{1B3412E1-0368-4609-99A9-2646074B4B2A}"/>
    <dgm:cxn modelId="{30A6B24A-34BA-4FEF-AF91-0357164E54D7}" srcId="{9BE3C696-A4E9-474E-927C-489A23C26CBB}" destId="{7D3B772F-786D-4181-AFCB-C382FD2C4AF7}" srcOrd="0" destOrd="0" parTransId="{433FFE4C-15AD-47E5-9F28-48EE871F9331}" sibTransId="{139D03B1-0CCA-4787-A5AF-F1568DFC2045}"/>
    <dgm:cxn modelId="{47BFAD66-CF44-4BED-9324-15BE42C5AD84}" type="presOf" srcId="{7D3B772F-786D-4181-AFCB-C382FD2C4AF7}" destId="{93BBF8EA-69A2-44B4-BAEA-0BBAA52F5B93}" srcOrd="0" destOrd="0" presId="urn:microsoft.com/office/officeart/2005/8/layout/venn3"/>
    <dgm:cxn modelId="{B8D82697-FF35-466E-8747-CB5EC18FB62D}" srcId="{9BE3C696-A4E9-474E-927C-489A23C26CBB}" destId="{18433055-15D3-4024-ABCA-D3986056CFC8}" srcOrd="1" destOrd="0" parTransId="{C950360F-6EA5-4ED3-A9A1-DFAC68FAA2BB}" sibTransId="{0C46E402-4094-4065-899B-2664FD56D9F7}"/>
    <dgm:cxn modelId="{52472ECD-0B63-4FC5-A4D5-A08C65572FF3}" type="presOf" srcId="{154B3914-0495-4187-BDAC-3A9CB2D474CA}" destId="{43CE7CA2-2811-4B89-BF88-17F3894F32A8}" srcOrd="0" destOrd="0" presId="urn:microsoft.com/office/officeart/2005/8/layout/venn3"/>
    <dgm:cxn modelId="{717040FD-DF99-4507-AAE4-54A2AA466614}" type="presOf" srcId="{9BE3C696-A4E9-474E-927C-489A23C26CBB}" destId="{5722C804-1473-41D2-BBBF-23CE723E6A98}" srcOrd="0" destOrd="0" presId="urn:microsoft.com/office/officeart/2005/8/layout/venn3"/>
    <dgm:cxn modelId="{A86A4820-58C5-4208-883D-381C1199FE01}" type="presParOf" srcId="{5722C804-1473-41D2-BBBF-23CE723E6A98}" destId="{93BBF8EA-69A2-44B4-BAEA-0BBAA52F5B93}" srcOrd="0" destOrd="0" presId="urn:microsoft.com/office/officeart/2005/8/layout/venn3"/>
    <dgm:cxn modelId="{E12F213B-7677-4622-8711-2E848AE1DD13}" type="presParOf" srcId="{5722C804-1473-41D2-BBBF-23CE723E6A98}" destId="{DEC43451-C825-4432-84E8-06A697A1172B}" srcOrd="1" destOrd="0" presId="urn:microsoft.com/office/officeart/2005/8/layout/venn3"/>
    <dgm:cxn modelId="{583D384F-EA9B-4AC6-8C5D-5FC4A40DD620}" type="presParOf" srcId="{5722C804-1473-41D2-BBBF-23CE723E6A98}" destId="{AEB671DE-0021-47B8-A62F-AA839CAA7565}" srcOrd="2" destOrd="0" presId="urn:microsoft.com/office/officeart/2005/8/layout/venn3"/>
    <dgm:cxn modelId="{66B7F45B-FD51-4E8B-9AA2-707DED5B3AB5}" type="presParOf" srcId="{5722C804-1473-41D2-BBBF-23CE723E6A98}" destId="{3268CE01-9EA3-4342-BB20-5E9CF1FE50CD}" srcOrd="3" destOrd="0" presId="urn:microsoft.com/office/officeart/2005/8/layout/venn3"/>
    <dgm:cxn modelId="{5567AA3C-34A0-4717-AF98-2D9E2E66FB56}" type="presParOf" srcId="{5722C804-1473-41D2-BBBF-23CE723E6A98}" destId="{43CE7CA2-2811-4B89-BF88-17F3894F32A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5CB46F-4987-4C32-844E-31192912613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9C74E2-6492-4638-AD4D-00C6E887BEF0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b="1" i="1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Лабільність</a:t>
          </a:r>
          <a:r>
            <a:rPr lang="ru-RU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швидкість</a:t>
          </a:r>
          <a:r>
            <a:rPr lang="ru-RU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з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якою</a:t>
          </a:r>
          <a:r>
            <a:rPr lang="ru-RU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фізіологічна</a:t>
          </a:r>
          <a:r>
            <a:rPr lang="ru-RU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реагує</a:t>
          </a:r>
          <a:r>
            <a:rPr lang="ru-RU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подразнення</a:t>
          </a:r>
          <a:r>
            <a:rPr lang="ru-RU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повертається</a:t>
          </a:r>
          <a:r>
            <a:rPr lang="ru-RU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вихідне</a:t>
          </a:r>
          <a:r>
            <a:rPr lang="ru-RU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положення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F1847EA7-70DA-46EF-9675-70A580568FD4}" type="parTrans" cxnId="{C2BB9D27-D106-411F-8D93-C509F9927EFB}">
      <dgm:prSet/>
      <dgm:spPr/>
      <dgm:t>
        <a:bodyPr/>
        <a:lstStyle/>
        <a:p>
          <a:endParaRPr lang="ru-RU"/>
        </a:p>
      </dgm:t>
    </dgm:pt>
    <dgm:pt modelId="{9F94FACE-3A11-4B04-830E-09B84C9100F7}" type="sibTrans" cxnId="{C2BB9D27-D106-411F-8D93-C509F9927EFB}">
      <dgm:prSet/>
      <dgm:spPr/>
      <dgm:t>
        <a:bodyPr/>
        <a:lstStyle/>
        <a:p>
          <a:endParaRPr lang="ru-RU"/>
        </a:p>
      </dgm:t>
    </dgm:pt>
    <dgm:pt modelId="{5112D6FB-D47F-4632-AD90-247D0088A47B}" type="pres">
      <dgm:prSet presAssocID="{925CB46F-4987-4C32-844E-31192912613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C0458D0-C9D6-4473-B4D9-748D4C06B01C}" type="pres">
      <dgm:prSet presAssocID="{809C74E2-6492-4638-AD4D-00C6E887BEF0}" presName="horFlow" presStyleCnt="0"/>
      <dgm:spPr/>
    </dgm:pt>
    <dgm:pt modelId="{78EFCB66-473A-438D-8A3F-5DE933F8F3BC}" type="pres">
      <dgm:prSet presAssocID="{809C74E2-6492-4638-AD4D-00C6E887BEF0}" presName="bigChev" presStyleLbl="node1" presStyleIdx="0" presStyleCnt="1" custScaleX="526478" custScaleY="167313"/>
      <dgm:spPr/>
      <dgm:t>
        <a:bodyPr/>
        <a:lstStyle/>
        <a:p>
          <a:endParaRPr lang="ru-RU"/>
        </a:p>
      </dgm:t>
    </dgm:pt>
  </dgm:ptLst>
  <dgm:cxnLst>
    <dgm:cxn modelId="{65D602DB-13FD-45EE-8889-4266BADA559F}" type="presOf" srcId="{925CB46F-4987-4C32-844E-311929126130}" destId="{5112D6FB-D47F-4632-AD90-247D0088A47B}" srcOrd="0" destOrd="0" presId="urn:microsoft.com/office/officeart/2005/8/layout/lProcess3"/>
    <dgm:cxn modelId="{C2BB9D27-D106-411F-8D93-C509F9927EFB}" srcId="{925CB46F-4987-4C32-844E-311929126130}" destId="{809C74E2-6492-4638-AD4D-00C6E887BEF0}" srcOrd="0" destOrd="0" parTransId="{F1847EA7-70DA-46EF-9675-70A580568FD4}" sibTransId="{9F94FACE-3A11-4B04-830E-09B84C9100F7}"/>
    <dgm:cxn modelId="{75702A62-4B60-4B04-AC7C-9BA63CD1D94B}" type="presOf" srcId="{809C74E2-6492-4638-AD4D-00C6E887BEF0}" destId="{78EFCB66-473A-438D-8A3F-5DE933F8F3BC}" srcOrd="0" destOrd="0" presId="urn:microsoft.com/office/officeart/2005/8/layout/lProcess3"/>
    <dgm:cxn modelId="{052E3AFF-9CF5-4BB7-B753-90E7175F4524}" type="presParOf" srcId="{5112D6FB-D47F-4632-AD90-247D0088A47B}" destId="{9C0458D0-C9D6-4473-B4D9-748D4C06B01C}" srcOrd="0" destOrd="0" presId="urn:microsoft.com/office/officeart/2005/8/layout/lProcess3"/>
    <dgm:cxn modelId="{4ECD59E6-0617-4941-80AD-33ADB19F0EEF}" type="presParOf" srcId="{9C0458D0-C9D6-4473-B4D9-748D4C06B01C}" destId="{78EFCB66-473A-438D-8A3F-5DE933F8F3B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A41929-8036-4A43-A0FB-7B246D70386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94BB5C-8821-4D11-9401-2E649A880D33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400" b="1" i="1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Сензитивність</a:t>
          </a:r>
          <a:r>
            <a:rPr lang="ru-RU" sz="2400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40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підвищена</a:t>
          </a:r>
          <a:r>
            <a:rPr lang="ru-RU" sz="2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чутливість</a:t>
          </a:r>
          <a:r>
            <a:rPr lang="ru-RU" sz="2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–  </a:t>
          </a:r>
          <a:r>
            <a:rPr lang="ru-RU" sz="240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визначається</a:t>
          </a:r>
          <a:r>
            <a:rPr lang="ru-RU" sz="2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найменшою</a:t>
          </a:r>
          <a:r>
            <a:rPr lang="ru-RU" sz="2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силою </a:t>
          </a:r>
          <a:r>
            <a:rPr lang="ru-RU" sz="240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зовнішніх</a:t>
          </a:r>
          <a:r>
            <a:rPr lang="ru-RU" sz="2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впливів</a:t>
          </a:r>
          <a:r>
            <a:rPr lang="ru-RU" sz="2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необхідних</a:t>
          </a:r>
          <a:r>
            <a:rPr lang="ru-RU" sz="2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240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виникнення</a:t>
          </a:r>
          <a:r>
            <a:rPr lang="ru-RU" sz="2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психічної</a:t>
          </a:r>
          <a:r>
            <a:rPr lang="ru-RU" sz="2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реакції</a:t>
          </a:r>
          <a:endParaRPr lang="ru-RU" sz="24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5AA1BF-FC56-41D4-92AD-2585910A7D62}" type="parTrans" cxnId="{5FAD6C9E-9BFB-4E57-A99F-D58D0F21E6B7}">
      <dgm:prSet/>
      <dgm:spPr/>
      <dgm:t>
        <a:bodyPr/>
        <a:lstStyle/>
        <a:p>
          <a:endParaRPr lang="ru-RU"/>
        </a:p>
      </dgm:t>
    </dgm:pt>
    <dgm:pt modelId="{7CA7CD16-32C6-4DFF-992D-7458FC562E0E}" type="sibTrans" cxnId="{5FAD6C9E-9BFB-4E57-A99F-D58D0F21E6B7}">
      <dgm:prSet/>
      <dgm:spPr/>
      <dgm:t>
        <a:bodyPr/>
        <a:lstStyle/>
        <a:p>
          <a:endParaRPr lang="ru-RU"/>
        </a:p>
      </dgm:t>
    </dgm:pt>
    <dgm:pt modelId="{875C40E8-F0CA-4E66-9C06-B529226DD081}" type="pres">
      <dgm:prSet presAssocID="{D3A41929-8036-4A43-A0FB-7B246D70386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E5F00D9-C2E7-47C2-B918-9815051E833C}" type="pres">
      <dgm:prSet presAssocID="{E294BB5C-8821-4D11-9401-2E649A880D33}" presName="horFlow" presStyleCnt="0"/>
      <dgm:spPr/>
    </dgm:pt>
    <dgm:pt modelId="{694F23FB-C6EA-4EE7-AC91-FF1EA85F687C}" type="pres">
      <dgm:prSet presAssocID="{E294BB5C-8821-4D11-9401-2E649A880D33}" presName="bigChev" presStyleLbl="node1" presStyleIdx="0" presStyleCnt="1" custScaleX="526478" custScaleY="171046"/>
      <dgm:spPr/>
      <dgm:t>
        <a:bodyPr/>
        <a:lstStyle/>
        <a:p>
          <a:endParaRPr lang="ru-RU"/>
        </a:p>
      </dgm:t>
    </dgm:pt>
  </dgm:ptLst>
  <dgm:cxnLst>
    <dgm:cxn modelId="{EDD04E09-4CD4-4A68-9370-D8138A40DF16}" type="presOf" srcId="{D3A41929-8036-4A43-A0FB-7B246D703862}" destId="{875C40E8-F0CA-4E66-9C06-B529226DD081}" srcOrd="0" destOrd="0" presId="urn:microsoft.com/office/officeart/2005/8/layout/lProcess3"/>
    <dgm:cxn modelId="{5FAD6C9E-9BFB-4E57-A99F-D58D0F21E6B7}" srcId="{D3A41929-8036-4A43-A0FB-7B246D703862}" destId="{E294BB5C-8821-4D11-9401-2E649A880D33}" srcOrd="0" destOrd="0" parTransId="{515AA1BF-FC56-41D4-92AD-2585910A7D62}" sibTransId="{7CA7CD16-32C6-4DFF-992D-7458FC562E0E}"/>
    <dgm:cxn modelId="{B786C32A-F3FB-4DAB-945D-FD726D6CE5A0}" type="presOf" srcId="{E294BB5C-8821-4D11-9401-2E649A880D33}" destId="{694F23FB-C6EA-4EE7-AC91-FF1EA85F687C}" srcOrd="0" destOrd="0" presId="urn:microsoft.com/office/officeart/2005/8/layout/lProcess3"/>
    <dgm:cxn modelId="{117BF2C9-8A76-49A6-8CD4-7AB49C8B5BA1}" type="presParOf" srcId="{875C40E8-F0CA-4E66-9C06-B529226DD081}" destId="{FE5F00D9-C2E7-47C2-B918-9815051E833C}" srcOrd="0" destOrd="0" presId="urn:microsoft.com/office/officeart/2005/8/layout/lProcess3"/>
    <dgm:cxn modelId="{78E1EDC6-752D-426E-8B34-1952009294BD}" type="presParOf" srcId="{FE5F00D9-C2E7-47C2-B918-9815051E833C}" destId="{694F23FB-C6EA-4EE7-AC91-FF1EA85F687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BCDDC4-26C0-489E-80FA-CB73A504F3B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42A6EA-75E1-45FA-9386-19F134F07C1E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400" b="1" i="1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Активність</a:t>
          </a:r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4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резистентність</a:t>
          </a:r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– </a:t>
          </a:r>
          <a:r>
            <a:rPr lang="ru-RU" sz="24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характеризується</a:t>
          </a:r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тим</a:t>
          </a:r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 як </a:t>
          </a:r>
          <a:r>
            <a:rPr lang="ru-RU" sz="24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мобілізується</a:t>
          </a:r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людина</a:t>
          </a:r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</a:t>
          </a:r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час </a:t>
          </a:r>
          <a:r>
            <a:rPr lang="ru-RU" sz="24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подолання</a:t>
          </a:r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перешкод</a:t>
          </a:r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ru-RU" sz="24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наскільки</a:t>
          </a:r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здатна</a:t>
          </a:r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чинити</a:t>
          </a:r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опір</a:t>
          </a:r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несприятливим</a:t>
          </a:r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умовам</a:t>
          </a:r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ru-RU" sz="24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гальмують</a:t>
          </a:r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діяльність</a:t>
          </a:r>
          <a:endParaRPr lang="ru-RU" sz="24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41E85E-67F2-4A12-8F58-BCEE3F00CDA0}" type="parTrans" cxnId="{D70D7BF5-7166-4A14-BF9D-E7BF24B0D906}">
      <dgm:prSet/>
      <dgm:spPr/>
      <dgm:t>
        <a:bodyPr/>
        <a:lstStyle/>
        <a:p>
          <a:endParaRPr lang="ru-RU"/>
        </a:p>
      </dgm:t>
    </dgm:pt>
    <dgm:pt modelId="{FBED45AF-1B96-4614-BAD0-50DE4CBFF28A}" type="sibTrans" cxnId="{D70D7BF5-7166-4A14-BF9D-E7BF24B0D906}">
      <dgm:prSet/>
      <dgm:spPr/>
      <dgm:t>
        <a:bodyPr/>
        <a:lstStyle/>
        <a:p>
          <a:endParaRPr lang="ru-RU"/>
        </a:p>
      </dgm:t>
    </dgm:pt>
    <dgm:pt modelId="{C22320B7-4E51-4E60-AB9E-D19C0E7CCFF3}" type="pres">
      <dgm:prSet presAssocID="{20BCDDC4-26C0-489E-80FA-CB73A504F3B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D170719-23FD-46C3-9BA5-154F5930B0AA}" type="pres">
      <dgm:prSet presAssocID="{2A42A6EA-75E1-45FA-9386-19F134F07C1E}" presName="horFlow" presStyleCnt="0"/>
      <dgm:spPr/>
    </dgm:pt>
    <dgm:pt modelId="{809111A2-B33B-415D-85AF-32E52849D1BA}" type="pres">
      <dgm:prSet presAssocID="{2A42A6EA-75E1-45FA-9386-19F134F07C1E}" presName="bigChev" presStyleLbl="node1" presStyleIdx="0" presStyleCnt="1" custScaleX="334641" custScaleY="142029"/>
      <dgm:spPr/>
      <dgm:t>
        <a:bodyPr/>
        <a:lstStyle/>
        <a:p>
          <a:endParaRPr lang="ru-RU"/>
        </a:p>
      </dgm:t>
    </dgm:pt>
  </dgm:ptLst>
  <dgm:cxnLst>
    <dgm:cxn modelId="{F56D25A8-4527-4C04-A95B-99E58245F4D4}" type="presOf" srcId="{2A42A6EA-75E1-45FA-9386-19F134F07C1E}" destId="{809111A2-B33B-415D-85AF-32E52849D1BA}" srcOrd="0" destOrd="0" presId="urn:microsoft.com/office/officeart/2005/8/layout/lProcess3"/>
    <dgm:cxn modelId="{981AE025-54BA-477B-B76E-E43C000F0B55}" type="presOf" srcId="{20BCDDC4-26C0-489E-80FA-CB73A504F3BC}" destId="{C22320B7-4E51-4E60-AB9E-D19C0E7CCFF3}" srcOrd="0" destOrd="0" presId="urn:microsoft.com/office/officeart/2005/8/layout/lProcess3"/>
    <dgm:cxn modelId="{D70D7BF5-7166-4A14-BF9D-E7BF24B0D906}" srcId="{20BCDDC4-26C0-489E-80FA-CB73A504F3BC}" destId="{2A42A6EA-75E1-45FA-9386-19F134F07C1E}" srcOrd="0" destOrd="0" parTransId="{8B41E85E-67F2-4A12-8F58-BCEE3F00CDA0}" sibTransId="{FBED45AF-1B96-4614-BAD0-50DE4CBFF28A}"/>
    <dgm:cxn modelId="{8E55D514-BD8D-4D9A-9EE0-F6D4CB982A1E}" type="presParOf" srcId="{C22320B7-4E51-4E60-AB9E-D19C0E7CCFF3}" destId="{FD170719-23FD-46C3-9BA5-154F5930B0AA}" srcOrd="0" destOrd="0" presId="urn:microsoft.com/office/officeart/2005/8/layout/lProcess3"/>
    <dgm:cxn modelId="{7C4C5BBB-CD27-4A53-B04A-E587EA9531A0}" type="presParOf" srcId="{FD170719-23FD-46C3-9BA5-154F5930B0AA}" destId="{809111A2-B33B-415D-85AF-32E52849D1B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BF8EA-69A2-44B4-BAEA-0BBAA52F5B93}">
      <dsp:nvSpPr>
        <dsp:cNvPr id="0" name=""/>
        <dsp:cNvSpPr/>
      </dsp:nvSpPr>
      <dsp:spPr>
        <a:xfrm>
          <a:off x="1356" y="245719"/>
          <a:ext cx="3328682" cy="4189080"/>
        </a:xfrm>
        <a:prstGeom prst="ellipse">
          <a:avLst/>
        </a:prstGeom>
        <a:solidFill>
          <a:schemeClr val="bg2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3188" tIns="20320" rIns="183188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Художній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тип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переважанням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дії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першої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сигнальної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Для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носіїв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даного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типу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властива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яскравість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уяви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образність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сприйняття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багатство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жвавість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емоцій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На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основі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даного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типу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можуть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сформуватися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здібності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актора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письменника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художника,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музиканта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режисера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продюсера та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830" y="859196"/>
        <a:ext cx="2353734" cy="2962126"/>
      </dsp:txXfrm>
    </dsp:sp>
    <dsp:sp modelId="{AEB671DE-0021-47B8-A62F-AA839CAA7565}">
      <dsp:nvSpPr>
        <dsp:cNvPr id="0" name=""/>
        <dsp:cNvSpPr/>
      </dsp:nvSpPr>
      <dsp:spPr>
        <a:xfrm>
          <a:off x="2664302" y="245719"/>
          <a:ext cx="3456370" cy="4189080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3188" tIns="22860" rIns="183188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Мисленнєвий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тип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переважанням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дії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другої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сигнальної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Люди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вище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названого типу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схильні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аналізу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систематизації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інформації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до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узагальнення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абстрактного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мислення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0476" y="859196"/>
        <a:ext cx="2444022" cy="2962126"/>
      </dsp:txXfrm>
    </dsp:sp>
    <dsp:sp modelId="{43CE7CA2-2811-4B89-BF88-17F3894F32A8}">
      <dsp:nvSpPr>
        <dsp:cNvPr id="0" name=""/>
        <dsp:cNvSpPr/>
      </dsp:nvSpPr>
      <dsp:spPr>
        <a:xfrm>
          <a:off x="5454936" y="245719"/>
          <a:ext cx="3328682" cy="4189080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3188" tIns="20320" rIns="183188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Проміжний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середній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тип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однаковим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представленням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дії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обох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сигнальних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систем.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42410" y="859196"/>
        <a:ext cx="2353734" cy="29621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FCB66-473A-438D-8A3F-5DE933F8F3BC}">
      <dsp:nvSpPr>
        <dsp:cNvPr id="0" name=""/>
        <dsp:cNvSpPr/>
      </dsp:nvSpPr>
      <dsp:spPr>
        <a:xfrm>
          <a:off x="5461" y="694"/>
          <a:ext cx="8486020" cy="1078731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Лабільність</a:t>
          </a:r>
          <a:r>
            <a:rPr lang="ru-RU" sz="25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2500" kern="1200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швидкість</a:t>
          </a:r>
          <a:r>
            <a:rPr lang="ru-RU" sz="25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з </a:t>
          </a:r>
          <a:r>
            <a:rPr lang="ru-RU" sz="2500" kern="1200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якою</a:t>
          </a:r>
          <a:r>
            <a:rPr lang="ru-RU" sz="25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фізіологічна</a:t>
          </a:r>
          <a:r>
            <a:rPr lang="ru-RU" sz="25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sz="25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реагує</a:t>
          </a:r>
          <a:r>
            <a:rPr lang="ru-RU" sz="25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500" kern="1200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подразнення</a:t>
          </a:r>
          <a:r>
            <a:rPr lang="ru-RU" sz="25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500" kern="1200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повертається</a:t>
          </a:r>
          <a:r>
            <a:rPr lang="ru-RU" sz="25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500" kern="1200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вихідне</a:t>
          </a:r>
          <a:r>
            <a:rPr lang="ru-RU" sz="25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положення</a:t>
          </a:r>
          <a:endParaRPr lang="ru-RU" sz="25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44827" y="694"/>
        <a:ext cx="7407289" cy="10787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F23FB-C6EA-4EE7-AC91-FF1EA85F687C}">
      <dsp:nvSpPr>
        <dsp:cNvPr id="0" name=""/>
        <dsp:cNvSpPr/>
      </dsp:nvSpPr>
      <dsp:spPr>
        <a:xfrm>
          <a:off x="1" y="0"/>
          <a:ext cx="8496941" cy="1104219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Сензитивність</a:t>
          </a:r>
          <a:r>
            <a:rPr lang="ru-RU" sz="2400" i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400" kern="120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підвищена</a:t>
          </a: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чутливість</a:t>
          </a: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–  </a:t>
          </a:r>
          <a:r>
            <a:rPr lang="ru-RU" sz="2400" kern="120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визначається</a:t>
          </a: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найменшою</a:t>
          </a: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силою </a:t>
          </a:r>
          <a:r>
            <a:rPr lang="ru-RU" sz="2400" kern="120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зовнішніх</a:t>
          </a: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впливів</a:t>
          </a: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kern="120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необхідних</a:t>
          </a: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2400" kern="120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виникнення</a:t>
          </a: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психічної</a:t>
          </a: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реакції</a:t>
          </a:r>
          <a:endParaRPr lang="ru-RU" sz="24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111" y="0"/>
        <a:ext cx="7392722" cy="11042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111A2-B33B-415D-85AF-32E52849D1BA}">
      <dsp:nvSpPr>
        <dsp:cNvPr id="0" name=""/>
        <dsp:cNvSpPr/>
      </dsp:nvSpPr>
      <dsp:spPr>
        <a:xfrm>
          <a:off x="13877" y="1178"/>
          <a:ext cx="8469188" cy="1437803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Активність</a:t>
          </a: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400" kern="12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резистентність</a:t>
          </a: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– </a:t>
          </a:r>
          <a:r>
            <a:rPr lang="ru-RU" sz="2400" kern="12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характеризується</a:t>
          </a: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тим</a:t>
          </a: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 як </a:t>
          </a:r>
          <a:r>
            <a:rPr lang="ru-RU" sz="2400" kern="12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мобілізується</a:t>
          </a: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людина</a:t>
          </a: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</a:t>
          </a: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час </a:t>
          </a:r>
          <a:r>
            <a:rPr lang="ru-RU" sz="2400" kern="12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подолання</a:t>
          </a: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перешкод</a:t>
          </a: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ru-RU" sz="2400" kern="12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наскільки</a:t>
          </a: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здатна</a:t>
          </a: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чинити</a:t>
          </a: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опір</a:t>
          </a: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несприятливим</a:t>
          </a: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умовам</a:t>
          </a: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ru-RU" sz="2400" kern="12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гальмують</a:t>
          </a: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діяльність</a:t>
          </a:r>
          <a:endParaRPr lang="ru-RU" sz="24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2779" y="1178"/>
        <a:ext cx="7031385" cy="1437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694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734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талант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геніальність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388" y="764704"/>
            <a:ext cx="45731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Талант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взята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талантом,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379578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Геніальність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соціально-важливій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епоху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Геніям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надбань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рішуче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застарілих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764704"/>
            <a:ext cx="399695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004980" cy="324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611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21258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Розповсюджені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психодіагностичні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методики,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діагностують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психічні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828092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149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404664"/>
            <a:ext cx="8640960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ДОСЛІДЖЕННЯ ТЕМПЕРАМЕНТУ (за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опитувальником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ЕРІ Г.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Айзенка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4784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Мтодика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створена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екстраверсії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інтроверсії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типу темпераменту.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Опитувальник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57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«так»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діагностики визначається: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інтроверсія-екстраверсія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нейротизму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темпераменту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шкалою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опитувальника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побачити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тесту Г.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Айзенка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темпераменту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опитувальника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координат,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шкалою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інтроекстравесії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відкладається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число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шкалою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нейротизму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97628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1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202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26767" y="404664"/>
            <a:ext cx="8136904" cy="86409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ДОСЛІДЖЕНЬ АКЦЕНТУАЦІЙ ХАРАКТЕРУ</a:t>
            </a:r>
          </a:p>
          <a:p>
            <a:pPr algn="ctr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Шмішека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9559" y="148478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створена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акцентуацій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Опитувальник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«+»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«-». 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вказують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того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акцентуації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демонстративний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застрягаючий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педантичний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збудливий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гіпертимний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дистемічний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тривожний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екзальтований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емотивний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циклотимний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6767" y="3717032"/>
            <a:ext cx="8136904" cy="7253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ВИЯВЛЕННЯ КОМУНІКАТИВНИХ ТА</a:t>
            </a:r>
          </a:p>
          <a:p>
            <a:pPr algn="ctr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ОРГАНІЗАТОРСЬКИХ ЗДІБНОСТЕЙ (КОЗ)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7052" y="4797152"/>
            <a:ext cx="8567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створена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організаторських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Опитувальник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діагностики вказують на визначення певного типу здібностей.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888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197" y="188640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Темперамент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лат.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temperamentum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індивідуально-психологічних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«темперамент»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давньоримський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Клавдій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Гален.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Гіппократ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стверджував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кров,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слиз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темперамент.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холеричний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сангвінічний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флегматичний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слизу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меланхолічний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жовчі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" y="4077072"/>
            <a:ext cx="8686800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18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71199489"/>
              </p:ext>
            </p:extLst>
          </p:nvPr>
        </p:nvGraphicFramePr>
        <p:xfrm>
          <a:off x="179512" y="1988840"/>
          <a:ext cx="87849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47667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Спираючись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</a:p>
          <a:p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сигнальних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нервової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8517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поширеною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І. Павлова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темпераменту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виокремлюючи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ЦНС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витримувати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обумовлює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витривалість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урівноваженість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збудження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гальмування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рухливість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гальмування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8739"/>
            <a:ext cx="8784976" cy="32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57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темпераменту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86751810"/>
              </p:ext>
            </p:extLst>
          </p:nvPr>
        </p:nvGraphicFramePr>
        <p:xfrm>
          <a:off x="323528" y="1484784"/>
          <a:ext cx="849694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2575931"/>
              </p:ext>
            </p:extLst>
          </p:nvPr>
        </p:nvGraphicFramePr>
        <p:xfrm>
          <a:off x="323528" y="2828836"/>
          <a:ext cx="8496944" cy="1104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4201139655"/>
              </p:ext>
            </p:extLst>
          </p:nvPr>
        </p:nvGraphicFramePr>
        <p:xfrm>
          <a:off x="323528" y="4077072"/>
          <a:ext cx="8496944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424328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076" y="260648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риса)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індивідуальносвоєрідне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упливом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812088" cy="50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242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332656"/>
            <a:ext cx="7920880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характеру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визначеністю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домінуючих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людей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слабо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7611" y="2708920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протиріч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Цільний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протиріч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способами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суперечливим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характером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несумісність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думок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0386" y="4370721"/>
            <a:ext cx="86541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 характеру,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вольовий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стрижнем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рішучості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наполегливості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5818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Акцентуація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052736"/>
            <a:ext cx="8280920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акцентуацій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 Х.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Шмішек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5700" y="1811814"/>
            <a:ext cx="38182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Демонстративний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Застрягаючий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Педантичний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Збудливий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Гіпертимний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Дистемічний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Тривожний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Екзальтований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Емотивний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Циклотимний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</a:t>
            </a:r>
          </a:p>
        </p:txBody>
      </p:sp>
    </p:spTree>
    <p:extLst>
      <p:ext uri="{BB962C8B-B14F-4D97-AF65-F5344CB8AC3E}">
        <p14:creationId xmlns:p14="http://schemas.microsoft.com/office/powerpoint/2010/main" val="1331459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417" y="18864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індивідуально-психологічні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успішного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вроджені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аналізаторів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обумовлюють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розбіжності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23465" y="2162803"/>
            <a:ext cx="77048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9357" y="2852936"/>
            <a:ext cx="867307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уже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асоціюють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продукту, 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винаходженням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розумові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75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150</TotalTime>
  <Words>991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Аптека</vt:lpstr>
      <vt:lpstr>Діагностика властивостей особистості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Діагностика властивостей особистості</dc:title>
  <dc:creator>цу</dc:creator>
  <cp:lastModifiedBy>цу</cp:lastModifiedBy>
  <cp:revision>14</cp:revision>
  <dcterms:created xsi:type="dcterms:W3CDTF">2020-05-21T08:14:21Z</dcterms:created>
  <dcterms:modified xsi:type="dcterms:W3CDTF">2020-05-21T10:55:24Z</dcterms:modified>
</cp:coreProperties>
</file>