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9B-0B37-44F9-870F-D7BAC12065B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1A83-7805-4653-ACAE-FDB65715AE2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14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9B-0B37-44F9-870F-D7BAC12065B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1A83-7805-4653-ACAE-FDB65715AE2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21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9B-0B37-44F9-870F-D7BAC12065B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1A83-7805-4653-ACAE-FDB65715AE2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5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9B-0B37-44F9-870F-D7BAC12065B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1A83-7805-4653-ACAE-FDB65715AE2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47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9B-0B37-44F9-870F-D7BAC12065B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1A83-7805-4653-ACAE-FDB65715AE2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31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9B-0B37-44F9-870F-D7BAC12065B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1A83-7805-4653-ACAE-FDB65715AE2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37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9B-0B37-44F9-870F-D7BAC12065B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1A83-7805-4653-ACAE-FDB65715AE2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55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9B-0B37-44F9-870F-D7BAC12065B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1A83-7805-4653-ACAE-FDB65715AE2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31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9B-0B37-44F9-870F-D7BAC12065B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1A83-7805-4653-ACAE-FDB65715AE2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65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9B-0B37-44F9-870F-D7BAC12065B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1A83-7805-4653-ACAE-FDB65715AE2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64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9B-0B37-44F9-870F-D7BAC12065B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1A83-7805-4653-ACAE-FDB65715AE2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75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95C9B-0B37-44F9-870F-D7BAC12065B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61A83-7805-4653-ACAE-FDB65715AE2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05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Доступний, інклюзивний туристичний маршрут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культурними місцями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пам’ятками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Києва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ru-RU" sz="2400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9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Музей «Третя після опівночі»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4978896" cy="532859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основна ідея — дати кожному можливість відчути, як живуть незрячі: відвідувач музею опиняється в повній темряві, крізь яку його проводить незрячий гід. Експозиція побудована таким чином, що разом із гідом людина відвідує ринок, купує продукти в магазині, переходить дорогу, готує обід і пише листа від руки. Це звичайні буденні справи, які не викликають якихось труднощів, — але не тоді, коли це треба зробити у цілковитій пітьмі. Музей також активно проводить кінопокази зі спеціальним тифлокоментарем і виставки, де мистецтво можна відчути.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64361"/>
            <a:ext cx="2952328" cy="196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3860096"/>
            <a:ext cx="2945432" cy="196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11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408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4330824" cy="45693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Тифлокоментар - це буквально опис того, що відбувається на екрані. Але потрібно враховувати багато нюансів: кольори, опис зовнішності людей, суттєві деталі. Важливо, щоб коментар був емоційно нейтральним і не нав’язував думку. Тифлокоментарі вже активно додають такі стрімінгові сервіси, як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Netflix.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243257" cy="18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63650"/>
            <a:ext cx="3243257" cy="21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24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934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маршруту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Київський національний академічний театр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Софійський собор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музей Тараса Шевченка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Ханенків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«Третя після опівночі»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64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Київський національний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оперети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4546848" cy="4565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покази проекту «Арт-дія-інклюзія». Основним завданням організатори назвали створення інклюзивного мистецького простору.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аудіодискрипцією та розраховані на незрячих дітей.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75024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91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0424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4330824" cy="4781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Аудіодискрипція — це спеціальний голосовий супровід, який наживо, через технічні пристрої, подається до незрячих/слабозорих глядачів і пояснює їм усе, що неможливо відстежити візуально: описує декорації, міміку і вбрання акторів, дії сценічних персонажів і.т.д. В основу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покладено казки Г. К. Андерсена.</a:t>
            </a: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060848"/>
            <a:ext cx="3376835" cy="224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1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Софійський собор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4474840" cy="470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Наступна зупинка в нашому мрашруті це Софійський собор.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Києві встановлено 3D-макет Софійського собору, який обладнаний табличками з написами шрифтом Брайля. Завдяки цьому макету, люди з вадами зору можуть зрозуміти, який вигляд має історична пам’ятка.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41252"/>
            <a:ext cx="3090991" cy="205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33" y="4077072"/>
            <a:ext cx="3009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308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музей Тараса Шевченка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4762872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музей Тараса Шевченка - музейний заклад,  який постійно порушує тему інклюзії та доступності до мистецтва, займається підготовкою та проведенням інклюзивних програм. На сьогодні музей став своєрідним культурно-мистецьким майданчиком для відвідувачів з порушенням зору, слуху, опорно-рухового апарату.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171911" cy="210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23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2392" cy="2740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5194920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2014 року тут діє програма «Музей без бар’єрів: від теорії до практики», спрямована на забезпечення доступу до колекції та музейних програм  для всіх відвідувачів, не обмежується ні фізично, ні ментально. Фахівці музею розробляють спеціалізовані екскурсії і арт-терапевтичні програми для сприйняття інформації людьми з особливими потребами. Багато робиться для адаптації експозиції музею до потреб слабозорих з метою максимально доступно подати матеріал. Є значна кількість предметів із дублетного фонду до яких можна торкатись руками, які допомагають відобразити певні аспекти життя та творчості Тараса Шевченка.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34" y="908720"/>
            <a:ext cx="2952328" cy="208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01" y="3717032"/>
            <a:ext cx="2990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87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2392" cy="1300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447484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Нещодавно експозиція Національного музею Тараса Шевченка поповнилась «Дитячим Кобзарем» шрифтом Брайля від «Видавництва Старого Лева». Тепер книга буде розміщена для користування в експозиції, а також використовуватиметься під час екскурсій та занять з незрячими та слабозорими відвідувачами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4070798" cy="271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2685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Ханенків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5554960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Найперше, що можуть зробити музеї, — аудіодискрипції для незрячих та людей з порушенням зору. Це спеціальні екскурсії, які крім розповідей гіда про історію та колекцію музею містять описи творів мистецтва, просторів закладу та інших недоступних людям з порушеннями зору візуальних об’єктів. Такі аудіодискрипції є в Музеї Ханенків у Києві, що активно працює зі спеціальними програмами для людей з інвалідністю. Програми закладу також розраховані на людей з порушенням аутистичного спектру або з синдромом Дауна. У музеї вважають, що саме перебування поруч із мистецтвом та арт-терапія здатні допомогти соціалізації.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45" y="1140706"/>
            <a:ext cx="3244619" cy="243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5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598</Words>
  <Application>Microsoft Office PowerPoint</Application>
  <PresentationFormat>Екран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Доступний, інклюзивний туристичний маршрут  культурними місцями та пам’ятками Києва</vt:lpstr>
      <vt:lpstr>Зміст маршруту</vt:lpstr>
      <vt:lpstr>Київський національний академічний театр оперети</vt:lpstr>
      <vt:lpstr> </vt:lpstr>
      <vt:lpstr>Софійський собор</vt:lpstr>
      <vt:lpstr>Національний музей Тараса Шевченка</vt:lpstr>
      <vt:lpstr> </vt:lpstr>
      <vt:lpstr> </vt:lpstr>
      <vt:lpstr>Музей Ханенків</vt:lpstr>
      <vt:lpstr> Музей «Третя після опівночі»</vt:lpstr>
      <vt:lpstr> </vt:lpstr>
      <vt:lpstr>Дякую за увагу!)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Доступний, інклюзивний туристичний маршрут</dc:title>
  <dc:creator>Наталия Лебедева</dc:creator>
  <cp:lastModifiedBy>Пользователь</cp:lastModifiedBy>
  <cp:revision>11</cp:revision>
  <dcterms:created xsi:type="dcterms:W3CDTF">2021-04-27T05:23:31Z</dcterms:created>
  <dcterms:modified xsi:type="dcterms:W3CDTF">2021-11-10T09:22:28Z</dcterms:modified>
</cp:coreProperties>
</file>