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71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711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711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711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711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711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711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1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1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1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712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2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713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713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3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14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715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5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71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6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4716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6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716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AAFDF31-5492-4700-92C5-3DB0BB6D31D3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4716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6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E8906E-5F2E-414A-95A9-A0124C1FC0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204C-CAD8-4DE5-A5D9-C8E25CE8B9B6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5E0C7-E30B-4C4E-9735-EBB97E740F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AAD60-E5A1-4B3F-9D09-34367B6A72BC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D8EA0-B6D0-423C-BE05-8520A6FA16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D23EE-A8CA-4F8F-9DD8-961B48E88266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0CD71-3D62-49C7-89C2-049A55F772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51DC0-AF5C-46E7-8EFE-5EB0D2AD60B6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976F-3CB6-48C6-8C0C-155F6C103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AA797-CD42-4EA6-BF85-3C2C3D7F86AF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2F7E3-5F66-4E83-89D9-9EEB93CA75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9C0251-45BE-4447-B2D2-43E081362447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2E9FA-5F0C-4947-8DD0-F25A331501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A35D2-BC02-44D9-8CAA-E204F5715BD9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272DA-459B-4B37-B99D-8F30B731BB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8D9ABC-293B-4290-B7DB-AE07253F22AB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64243-4585-4EC0-A2D6-0838F80DE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1372C-D5A7-4CD1-9295-ACA80BBB7435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C8710-6949-456F-9F54-4C6D7F1413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FEAF2-186C-4EFD-A831-4DE977504002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5DA14-80B2-465C-904D-2E993528CA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608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4608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608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608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608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609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0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609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609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609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609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609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609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609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09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0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0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0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0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0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0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610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610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0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0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1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1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1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1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1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1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1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1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1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1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2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2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2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2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2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12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612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2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3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3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3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3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3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613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3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4613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3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3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D23B02A-BA69-42D8-8247-C9DD85B2C006}" type="datetimeFigureOut">
              <a:rPr lang="ru-RU"/>
              <a:pPr/>
              <a:t>20.11.2023</a:t>
            </a:fld>
            <a:endParaRPr lang="ru-RU"/>
          </a:p>
        </p:txBody>
      </p:sp>
      <p:sp>
        <p:nvSpPr>
          <p:cNvPr id="461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461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3F843EE-B9A4-4CB8-933E-4F049F7ABB6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333375"/>
            <a:ext cx="6624637" cy="2159000"/>
          </a:xfrm>
        </p:spPr>
        <p:txBody>
          <a:bodyPr/>
          <a:lstStyle/>
          <a:p>
            <a:pPr algn="ctr"/>
            <a:r>
              <a:rPr lang="ru-RU" sz="3600" b="1" smtClean="0"/>
              <a:t>Стильові особливості  кольорового рішення в сучасном інтер</a:t>
            </a:r>
            <a:r>
              <a:rPr lang="en-US" sz="3600" b="1" smtClean="0"/>
              <a:t>’</a:t>
            </a:r>
            <a:r>
              <a:rPr lang="uk-UA" sz="3600" b="1" smtClean="0"/>
              <a:t>єрі</a:t>
            </a:r>
            <a:endParaRPr lang="ru-RU" sz="3600" b="1"/>
          </a:p>
        </p:txBody>
      </p:sp>
      <p:pic>
        <p:nvPicPr>
          <p:cNvPr id="13315" name="Picture 2" descr="D:\Папка Гервас О.Г\кольорознавство\140.jpg"/>
          <p:cNvPicPr>
            <a:picLocks noChangeAspect="1" noChangeArrowheads="1"/>
          </p:cNvPicPr>
          <p:nvPr/>
        </p:nvPicPr>
        <p:blipFill rotWithShape="1">
          <a:blip r:embed="rId2"/>
          <a:srcRect t="18039"/>
          <a:stretch/>
        </p:blipFill>
        <p:spPr bwMode="auto">
          <a:xfrm>
            <a:off x="1187624" y="2564904"/>
            <a:ext cx="567703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21838" y="5949280"/>
            <a:ext cx="3406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C000"/>
                </a:solidFill>
                <a:latin typeface="Arial Black" pitchFamily="34" charset="0"/>
                <a:ea typeface="Calibri"/>
              </a:rPr>
              <a:t>к. п. н. Гервас О.Г.</a:t>
            </a:r>
            <a:endParaRPr lang="ru-RU" sz="24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/>
              <a:t>ПУРПУРНИЙ - розум і почуття</a:t>
            </a:r>
            <a:r>
              <a:rPr lang="uk-UA" sz="3600"/>
              <a:t> </a:t>
            </a:r>
            <a:r>
              <a:rPr lang="ru-RU" sz="3600"/>
              <a:t> </a:t>
            </a:r>
          </a:p>
        </p:txBody>
      </p:sp>
      <p:pic>
        <p:nvPicPr>
          <p:cNvPr id="52228" name="Picture 4" descr="skinali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1125538"/>
            <a:ext cx="4465637" cy="2976562"/>
          </a:xfrm>
          <a:noFill/>
          <a:ln/>
        </p:spPr>
      </p:pic>
      <p:pic>
        <p:nvPicPr>
          <p:cNvPr id="52229" name="Picture 5" descr="bordoviy-kolr-v-nteryer-primschen_7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20938"/>
            <a:ext cx="35496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РОЖЕВИЙ- колір не для всіх</a:t>
            </a:r>
            <a:r>
              <a:rPr lang="ru-RU"/>
              <a:t> </a:t>
            </a:r>
          </a:p>
        </p:txBody>
      </p:sp>
      <p:pic>
        <p:nvPicPr>
          <p:cNvPr id="53252" name="Picture 4" descr="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1838" y="1703388"/>
            <a:ext cx="6448425" cy="428625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/>
              <a:t>КОРИЧНЕВЫЙ - вибір консерваторів</a:t>
            </a:r>
            <a:endParaRPr lang="ru-RU" sz="3600" b="1"/>
          </a:p>
        </p:txBody>
      </p:sp>
      <p:pic>
        <p:nvPicPr>
          <p:cNvPr id="54276" name="Picture 4" descr="korichneviy-kolir-v-intereri-1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8550" y="1941513"/>
            <a:ext cx="5715000" cy="38100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БІЛИЙ - спільний друг</a:t>
            </a:r>
            <a:r>
              <a:rPr lang="ru-RU"/>
              <a:t> </a:t>
            </a:r>
          </a:p>
        </p:txBody>
      </p:sp>
      <p:pic>
        <p:nvPicPr>
          <p:cNvPr id="55300" name="Picture 4" descr="ivory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2613" y="1598613"/>
            <a:ext cx="6746875" cy="4497387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/>
              <a:t>ЧОРНИЙ - головне не помилитись</a:t>
            </a:r>
            <a:endParaRPr lang="ru-RU" sz="3600" b="1"/>
          </a:p>
        </p:txBody>
      </p:sp>
      <p:pic>
        <p:nvPicPr>
          <p:cNvPr id="56324" name="Picture 4" descr="000ef8c1552385a62934060f1e974ed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5675" y="1941513"/>
            <a:ext cx="6000750" cy="3810000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/>
              <a:t>СІРИЙ –</a:t>
            </a:r>
            <a:br>
              <a:rPr lang="uk-UA" sz="3600" b="1"/>
            </a:br>
            <a:r>
              <a:rPr lang="uk-UA" sz="3600" b="1"/>
              <a:t> елегантна нейтральність</a:t>
            </a:r>
            <a:endParaRPr lang="ru-RU" sz="3600" b="1"/>
          </a:p>
        </p:txBody>
      </p:sp>
      <p:pic>
        <p:nvPicPr>
          <p:cNvPr id="57348" name="Picture 4" descr="siriy-kolir-v-intereri-2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8550" y="1703388"/>
            <a:ext cx="5715000" cy="428625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z="4400"/>
              <a:t>Червоний колір</a:t>
            </a:r>
            <a:br>
              <a:rPr lang="uk-UA" sz="4400"/>
            </a:br>
            <a:r>
              <a:rPr lang="uk-UA" sz="3600"/>
              <a:t> - </a:t>
            </a:r>
            <a:r>
              <a:rPr lang="az-Cyrl-AZ" sz="2800" b="1"/>
              <a:t>любов і матеріальна сила</a:t>
            </a:r>
            <a:r>
              <a:rPr lang="ru-RU" sz="2800" b="1"/>
              <a:t> </a:t>
            </a:r>
            <a:r>
              <a:rPr lang="ru-RU" sz="3600"/>
              <a:t> </a:t>
            </a:r>
          </a:p>
        </p:txBody>
      </p:sp>
      <p:pic>
        <p:nvPicPr>
          <p:cNvPr id="14340" name="Picture 4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31838" y="1693863"/>
            <a:ext cx="6448425" cy="4305300"/>
          </a:xfrm>
          <a:noFill/>
          <a:ln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620713"/>
            <a:ext cx="7477125" cy="1143000"/>
          </a:xfrm>
        </p:spPr>
        <p:txBody>
          <a:bodyPr/>
          <a:lstStyle/>
          <a:p>
            <a:r>
              <a:rPr lang="uk-UA" sz="3600" b="1"/>
              <a:t>Спектральний розподіл груп кольорів</a:t>
            </a:r>
            <a:endParaRPr lang="ru-RU" sz="3600" b="1"/>
          </a:p>
        </p:txBody>
      </p:sp>
      <p:pic>
        <p:nvPicPr>
          <p:cNvPr id="15362" name="Picture 2" descr="D:\Папка Гервас О.Г\кольорознавство\svetlota-spektralnyh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420938"/>
            <a:ext cx="6697662" cy="2836862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/>
              <a:t>Жовтий колір</a:t>
            </a:r>
            <a:r>
              <a:rPr lang="uk-UA" sz="3600"/>
              <a:t> - </a:t>
            </a:r>
            <a:br>
              <a:rPr lang="uk-UA" sz="3600"/>
            </a:br>
            <a:r>
              <a:rPr lang="uk-UA" sz="3200" b="1"/>
              <a:t>мудрість і пізнання</a:t>
            </a:r>
            <a:r>
              <a:rPr lang="ru-RU" sz="3200" b="1"/>
              <a:t> </a:t>
            </a:r>
            <a:r>
              <a:rPr lang="ru-RU" sz="3600"/>
              <a:t> </a:t>
            </a:r>
          </a:p>
        </p:txBody>
      </p:sp>
      <p:pic>
        <p:nvPicPr>
          <p:cNvPr id="16388" name="Picture 4" descr="yelow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65325"/>
            <a:ext cx="5881687" cy="3921125"/>
          </a:xfrm>
          <a:noFill/>
          <a:ln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z="3600" b="1"/>
              <a:t>ПОМАРАНЧЕВИЙ – </a:t>
            </a:r>
            <a:br>
              <a:rPr lang="uk-UA" sz="3600" b="1"/>
            </a:br>
            <a:r>
              <a:rPr lang="uk-UA" sz="3200" b="1"/>
              <a:t>гордість без упереджень</a:t>
            </a:r>
            <a:r>
              <a:rPr lang="uk-UA" sz="2800" b="1"/>
              <a:t> </a:t>
            </a:r>
            <a:r>
              <a:rPr lang="ru-RU" sz="3600"/>
              <a:t> </a:t>
            </a:r>
          </a:p>
        </p:txBody>
      </p:sp>
      <p:pic>
        <p:nvPicPr>
          <p:cNvPr id="17413" name="Picture 5" descr="persikovij-tsvet-v-interere-kapitalnij-remont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16113"/>
            <a:ext cx="6192837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/>
              <a:t>СИНІЙ</a:t>
            </a:r>
            <a:r>
              <a:rPr lang="uk-UA" b="1"/>
              <a:t> -  </a:t>
            </a:r>
            <a:r>
              <a:rPr lang="uk-UA" sz="3200" b="1"/>
              <a:t>символ віри</a:t>
            </a:r>
            <a:r>
              <a:rPr lang="ru-RU"/>
              <a:t> </a:t>
            </a:r>
          </a:p>
        </p:txBody>
      </p:sp>
      <p:pic>
        <p:nvPicPr>
          <p:cNvPr id="48132" name="Picture 4" descr="-100-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57338"/>
            <a:ext cx="5799138" cy="4068762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/>
              <a:t>БЛАКИТНИЙ </a:t>
            </a:r>
            <a:r>
              <a:rPr lang="uk-UA" sz="3600" b="1"/>
              <a:t>–</a:t>
            </a:r>
            <a:br>
              <a:rPr lang="uk-UA" sz="3600" b="1"/>
            </a:br>
            <a:r>
              <a:rPr lang="uk-UA" sz="3600" b="1"/>
              <a:t> </a:t>
            </a:r>
            <a:r>
              <a:rPr lang="uk-UA" sz="2800" b="1"/>
              <a:t>символ духовності</a:t>
            </a:r>
            <a:r>
              <a:rPr lang="uk-UA" sz="3600" b="1"/>
              <a:t> </a:t>
            </a:r>
            <a:endParaRPr lang="ru-RU" sz="3600" b="1"/>
          </a:p>
        </p:txBody>
      </p:sp>
      <p:pic>
        <p:nvPicPr>
          <p:cNvPr id="49156" name="Picture 4" descr="biruza-mi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6221413" cy="414655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/>
              <a:t>ФІОЛЕТОВИЙ –</a:t>
            </a:r>
            <a:br>
              <a:rPr lang="uk-UA" sz="3600" b="1"/>
            </a:br>
            <a:r>
              <a:rPr lang="uk-UA" sz="3600" b="1"/>
              <a:t> </a:t>
            </a:r>
            <a:r>
              <a:rPr lang="uk-UA" sz="3200" b="1"/>
              <a:t>емоційне благочестя</a:t>
            </a:r>
            <a:r>
              <a:rPr lang="ru-RU" sz="3600"/>
              <a:t> </a:t>
            </a:r>
          </a:p>
        </p:txBody>
      </p:sp>
      <p:pic>
        <p:nvPicPr>
          <p:cNvPr id="50182" name="Picture 6" descr="sirenevij-tsvet-v-interere-kapitalnij-remont_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916113"/>
            <a:ext cx="6335712" cy="4113212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/>
              <a:t>ЗЕЛЕНИЙ </a:t>
            </a:r>
            <a:r>
              <a:rPr lang="uk-UA" sz="3600" b="1"/>
              <a:t>- гармонія на серці і в інтер'єрі </a:t>
            </a:r>
            <a:endParaRPr lang="ru-RU" sz="3600" b="1" dirty="0"/>
          </a:p>
        </p:txBody>
      </p:sp>
      <p:pic>
        <p:nvPicPr>
          <p:cNvPr id="51204" name="Picture 4" descr="kolir_v_interiyer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00213"/>
            <a:ext cx="6005512" cy="40036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72</TotalTime>
  <Words>70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Кимоно</vt:lpstr>
      <vt:lpstr>Стильові особливості  кольорового рішення в сучасном інтер’єрі</vt:lpstr>
      <vt:lpstr>Червоний колір  - любов і матеріальна сила  </vt:lpstr>
      <vt:lpstr>Спектральний розподіл груп кольорів</vt:lpstr>
      <vt:lpstr>Жовтий колір -  мудрість і пізнання  </vt:lpstr>
      <vt:lpstr>ПОМАРАНЧЕВИЙ –  гордість без упереджень  </vt:lpstr>
      <vt:lpstr>СИНІЙ -  символ віри </vt:lpstr>
      <vt:lpstr>БЛАКИТНИЙ –  символ духовності </vt:lpstr>
      <vt:lpstr>ФІОЛЕТОВИЙ –  емоційне благочестя </vt:lpstr>
      <vt:lpstr>ЗЕЛЕНИЙ - гармонія на серці і в інтер'єрі </vt:lpstr>
      <vt:lpstr>ПУРПУРНИЙ - розум і почуття  </vt:lpstr>
      <vt:lpstr>РОЖЕВИЙ- колір не для всіх </vt:lpstr>
      <vt:lpstr>КОРИЧНЕВЫЙ - вибір консерваторів</vt:lpstr>
      <vt:lpstr>БІЛИЙ - спільний друг </vt:lpstr>
      <vt:lpstr>ЧОРНИЙ - головне не помилитись</vt:lpstr>
      <vt:lpstr>СІРИЙ –  елегантна нейтральність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AdmiNN</cp:lastModifiedBy>
  <cp:revision>20</cp:revision>
  <dcterms:modified xsi:type="dcterms:W3CDTF">2023-11-20T18:42:25Z</dcterms:modified>
</cp:coreProperties>
</file>