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9" r:id="rId2"/>
    <p:sldId id="25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20" r:id="rId17"/>
    <p:sldId id="319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260" r:id="rId29"/>
    <p:sldId id="276" r:id="rId30"/>
    <p:sldId id="257" r:id="rId31"/>
    <p:sldId id="277" r:id="rId32"/>
    <p:sldId id="278" r:id="rId33"/>
    <p:sldId id="279" r:id="rId34"/>
    <p:sldId id="280" r:id="rId35"/>
    <p:sldId id="261" r:id="rId36"/>
    <p:sldId id="262" r:id="rId37"/>
    <p:sldId id="263" r:id="rId38"/>
    <p:sldId id="281" r:id="rId39"/>
    <p:sldId id="290" r:id="rId40"/>
    <p:sldId id="291" r:id="rId41"/>
    <p:sldId id="292" r:id="rId42"/>
    <p:sldId id="293" r:id="rId43"/>
    <p:sldId id="294" r:id="rId44"/>
    <p:sldId id="295" r:id="rId45"/>
    <p:sldId id="264" r:id="rId46"/>
    <p:sldId id="265" r:id="rId47"/>
    <p:sldId id="282" r:id="rId48"/>
    <p:sldId id="266" r:id="rId49"/>
    <p:sldId id="283" r:id="rId50"/>
    <p:sldId id="267" r:id="rId51"/>
    <p:sldId id="268" r:id="rId52"/>
    <p:sldId id="269" r:id="rId53"/>
    <p:sldId id="284" r:id="rId54"/>
    <p:sldId id="285" r:id="rId55"/>
    <p:sldId id="286" r:id="rId56"/>
    <p:sldId id="287" r:id="rId57"/>
    <p:sldId id="288" r:id="rId58"/>
    <p:sldId id="289" r:id="rId5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01.11.2023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DB00-4964-41F7-BC7C-7BACB5CEDF41}" type="slidenum">
              <a:rPr lang="ru-UA" smtClean="0"/>
              <a:t>36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971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19225" y="177670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ЕКОНОМІКА ПРАЦІ ТА СОЦІАЛЬНО-ТРУДОВІ ВІДНОСИНИ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9668E2-6DC1-4C65-B903-A8C00827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53" y="676275"/>
            <a:ext cx="7875838" cy="52636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E2EE15-5936-4F15-B807-C3E84C8F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DC9D0-7403-4A7C-9B38-3A6DD904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34" y="1028700"/>
            <a:ext cx="9212446" cy="44540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68DDF-595F-45C5-BC48-CB61E482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203108-25B9-4920-8097-5512DDACB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46" y="781050"/>
            <a:ext cx="8321439" cy="47512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C1E5-3D6F-4865-AC7C-DE3958732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A419B6-0ED0-49A4-BDAB-C7AE91A5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577675"/>
            <a:ext cx="8568989" cy="54598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431CF-40BF-4D48-9F14-A76F6229A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CF78D-487D-45DD-822C-5C4336D3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55" y="523876"/>
            <a:ext cx="8094655" cy="8058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C84A04-2578-4229-9E62-8A3D43958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55" y="1329720"/>
            <a:ext cx="8193432" cy="51685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047B9E-2631-4714-B8B6-4155DEE82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F31C4-2238-4802-84C5-C3DC92AF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86" y="523875"/>
            <a:ext cx="8553083" cy="2829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86D29C-93A5-478E-9587-4498D32B1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32" y="3505102"/>
            <a:ext cx="8466118" cy="29284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55B000-B3E5-4308-8825-6BD31DE39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985ADF-4578-4A34-A946-76F3631A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1" y="460020"/>
            <a:ext cx="8359446" cy="23575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DF5692-B391-43A4-AB3A-7EA0C83F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356" y="2901524"/>
            <a:ext cx="8018443" cy="26402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D44628-A610-47D0-AA4D-72AD42782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9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083ACF-5052-40C0-A2F4-C7778D8F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483719"/>
            <a:ext cx="7176407" cy="58905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22A171-29DE-4BC5-9FD3-98C7F679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8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E425BE-B731-4C42-A46F-4A883F307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23" y="400050"/>
            <a:ext cx="7624267" cy="5695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646BF7-148B-4D98-A293-0C713ABEA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211DA1-95FA-4CCB-95FD-D9C9CC37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33" y="1257300"/>
            <a:ext cx="8127135" cy="32652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5FBE8C-FB14-4C73-B33A-6F05D9F2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5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463"/>
            <a:ext cx="9144000" cy="1074528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7. ЗАРОБІТНА ПЛАТА. </a:t>
            </a:r>
            <a:b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ТАРИФНА СИСТЕМА ОПЛАТИ ПРАЦІ 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0CA21D-488F-416E-AD40-BD08007A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388978"/>
            <a:ext cx="9144000" cy="16557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Сутність заробітної плати, види оплати праці.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склад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 Тарифно-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структура,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доплат і надбавок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7.6.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7.7. Оплата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684D1E-C30D-493D-B6C5-DD42899E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6" y="108731"/>
            <a:ext cx="5267526" cy="66405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F621E-C06E-4D63-A216-A5252B31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4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74939-8B88-45F6-9789-86E18200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6" y="515315"/>
            <a:ext cx="6909660" cy="53065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EF3D29-8E98-4FEB-9F43-0F8CB8CC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B1C296-6266-4644-B64D-1435C0FE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292" y="848411"/>
            <a:ext cx="7056466" cy="51611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C4EE3-FA6E-472C-8FAA-6D286398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8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80217C-93A2-46A4-A139-7E09A3C83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20" y="0"/>
            <a:ext cx="4415081" cy="69454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BE7D01-FCAB-41C7-B193-6D3B928C2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17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54916C-2E22-473D-893D-E577704A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1" y="829286"/>
            <a:ext cx="6048546" cy="47574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F4922-6145-4EDA-B1D5-1E28248FF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3A5A7-A2E8-4FAA-B493-3BC6E8F0B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6" y="553771"/>
            <a:ext cx="5776138" cy="5551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D982F6-C238-4C60-B710-90679659E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80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9DEED6-E669-4944-AE85-15FCC4F2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1" y="624036"/>
            <a:ext cx="6273343" cy="56099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78D681-3E04-4479-B1DD-20BD78337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88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99846B-BD23-427B-AFC0-CD6375C8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6" y="167973"/>
            <a:ext cx="6214316" cy="6522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D66565-1E18-4519-AEB4-FB78235CF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3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1A5C9-6492-4A34-A4D2-576758C57355}"/>
              </a:ext>
            </a:extLst>
          </p:cNvPr>
          <p:cNvSpPr txBox="1"/>
          <p:nvPr/>
        </p:nvSpPr>
        <p:spPr>
          <a:xfrm>
            <a:off x="2450161" y="252369"/>
            <a:ext cx="847725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склад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CC3185-0986-447F-830F-1C83BCD05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63" y="717962"/>
            <a:ext cx="7860611" cy="58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511074-C957-4953-B52A-99EF321EA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54CE4-FDE7-4F82-9F73-813763119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16" y="1428750"/>
            <a:ext cx="10381659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12AE7-241F-43D3-986E-1002971A5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369159"/>
            <a:ext cx="6496278" cy="61196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C150A-51B0-4429-8609-B5A9E9AD6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4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2B56E4-F6E5-45D7-892F-505D7B7E687A}"/>
              </a:ext>
            </a:extLst>
          </p:cNvPr>
          <p:cNvSpPr txBox="1"/>
          <p:nvPr/>
        </p:nvSpPr>
        <p:spPr>
          <a:xfrm>
            <a:off x="1123950" y="295960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 Тарифно-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структура,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228B67-7159-4D45-980E-DA89F85CA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9" y="1640913"/>
            <a:ext cx="9264309" cy="26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2D4E2-75AE-42D4-A25D-F7341C85C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BD7CE2-5443-40A9-8619-5C0EB7761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19" y="451538"/>
            <a:ext cx="8149207" cy="34537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1CC942-8D1B-4C53-8ED8-814AC908C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19" y="4229100"/>
            <a:ext cx="8401291" cy="18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26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90BDB1-9EF5-4921-9305-768ED31F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96E4F5-63C5-456E-BF0F-75066DA0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1977"/>
            <a:ext cx="7810500" cy="60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08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1E82B-643F-43C7-A998-3F0ADC7D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53EED8-CC05-4B74-AC0D-BEE4A9A1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629864"/>
            <a:ext cx="8785858" cy="55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9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0E40A0-EE81-439C-9C3D-EB94771F3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024969-B1BD-4DAD-BBEC-FA5141410EDB}"/>
              </a:ext>
            </a:extLst>
          </p:cNvPr>
          <p:cNvSpPr txBox="1"/>
          <p:nvPr/>
        </p:nvSpPr>
        <p:spPr>
          <a:xfrm>
            <a:off x="2657475" y="43445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D9BF86-69B5-4F8B-9BCD-FE1025F9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88" y="1234280"/>
            <a:ext cx="8003173" cy="47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8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B89DE-A79C-452F-9832-246254B3342F}"/>
              </a:ext>
            </a:extLst>
          </p:cNvPr>
          <p:cNvSpPr txBox="1"/>
          <p:nvPr/>
        </p:nvSpPr>
        <p:spPr>
          <a:xfrm>
            <a:off x="590550" y="288556"/>
            <a:ext cx="974407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14884-CB3B-496E-BDFA-6925A44B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743285"/>
            <a:ext cx="6896100" cy="48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47737-CB5C-4218-BDD9-B35D19BBBE74}"/>
              </a:ext>
            </a:extLst>
          </p:cNvPr>
          <p:cNvSpPr txBox="1"/>
          <p:nvPr/>
        </p:nvSpPr>
        <p:spPr>
          <a:xfrm>
            <a:off x="3048000" y="3236319"/>
            <a:ext cx="6096000" cy="67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marR="24130" indent="450215" algn="just">
              <a:lnSpc>
                <a:spcPct val="115000"/>
              </a:lnSpc>
            </a:pP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marR="24130" indent="450215" algn="just">
              <a:lnSpc>
                <a:spcPct val="115000"/>
              </a:lnSpc>
              <a:spcAft>
                <a:spcPts val="0"/>
              </a:spcAft>
            </a:pP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ABBAC9-3B93-4996-AB66-55B5D1A9F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328" y="487357"/>
            <a:ext cx="7207122" cy="20978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255AC3-D169-46C8-8B2C-7C0D00A64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328" y="2717685"/>
            <a:ext cx="7305916" cy="36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88A8DA-952E-4553-9058-F62A7804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20" y="196110"/>
            <a:ext cx="7473556" cy="32395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F407AE-D558-425F-9CAB-8C3FF605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020" y="3517067"/>
            <a:ext cx="7473556" cy="29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96F68-7C1D-45FD-83B8-CF6AE7981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5D325E-9122-48EB-BCDE-6898A5758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74305"/>
            <a:ext cx="7479277" cy="6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4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52A045-8D21-4899-A7DD-9322F3F286B8}"/>
              </a:ext>
            </a:extLst>
          </p:cNvPr>
          <p:cNvSpPr txBox="1"/>
          <p:nvPr/>
        </p:nvSpPr>
        <p:spPr>
          <a:xfrm>
            <a:off x="2684537" y="23812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доплат і надбавок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BFDF8-9CC3-4CD2-A725-5CE6BA36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46" y="981076"/>
            <a:ext cx="7838582" cy="12477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CDBAD2-E5D6-45F4-B26F-998760B6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625" y="2638425"/>
            <a:ext cx="7983881" cy="28955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ACBD9C-9057-4E8A-9264-D813DB39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5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DE76A1-B55A-4FBE-853B-8B3EDD8F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9" y="1085850"/>
            <a:ext cx="9043915" cy="41511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7B4A8-9A45-4CE4-B070-B81AA2D6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44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32CD75-D499-48A3-8E4C-A4DD838FB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29" y="1057275"/>
            <a:ext cx="7832548" cy="45969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A48471-E4BD-4D73-96BA-7D1B0E36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66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C7F5B4-3800-44AA-8593-5921A12B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04" y="1085851"/>
            <a:ext cx="7736709" cy="40520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61E62F-1954-4E95-8AE1-897B69DF6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33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9C9359-62DF-4D7E-A429-6DA90C78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701" y="857250"/>
            <a:ext cx="8032300" cy="44864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D85513-B2DE-4D0E-8E4A-ABB58118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8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4BF9CF-4A16-4221-89F3-0B3A0A34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22" y="990601"/>
            <a:ext cx="7814846" cy="42654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54604D-B766-4322-8C06-647FAEDDF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35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637ABE-63C1-4078-A19C-4A1B9CC0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23" y="971551"/>
            <a:ext cx="7797866" cy="43168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4B1599-7464-4B6F-8931-D7785926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4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C2F3D1-6897-4B02-AC49-43CFD18011AF}"/>
              </a:ext>
            </a:extLst>
          </p:cNvPr>
          <p:cNvSpPr txBox="1"/>
          <p:nvPr/>
        </p:nvSpPr>
        <p:spPr>
          <a:xfrm>
            <a:off x="2828925" y="13715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7.6.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F44B64-84C3-4129-8AE6-3F0E48FC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15" y="750678"/>
            <a:ext cx="7786010" cy="18645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9B28B3-5B5B-4374-B285-BB07A32C5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909" y="2733272"/>
            <a:ext cx="6582016" cy="3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F65514-1F6F-44B6-B1D2-1514805ED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73" y="334687"/>
            <a:ext cx="7941872" cy="19323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F67D73-D06C-4445-B27F-5C750E14F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38" y="2267016"/>
            <a:ext cx="7521807" cy="39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C1F740-BFF1-4D61-8937-A7BECC69B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2826CE-BE85-4A7F-B495-9F61A9882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569" y="1504950"/>
            <a:ext cx="9157162" cy="28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0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4DA769-D5B9-4155-B1F3-3C491967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542" y="457200"/>
            <a:ext cx="7002370" cy="53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CF9668-991F-44B2-B828-7171BD14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1253C-4553-4035-8EAB-A38E0898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763344"/>
            <a:ext cx="8353425" cy="44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70FB7C-0C34-4D80-AC44-E883FD06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85" y="809625"/>
            <a:ext cx="8181426" cy="48674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C5D8D-D2BC-4C27-B111-496AD0B7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9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59BA9B-05FA-4F70-A6DF-092624EF3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82" y="704850"/>
            <a:ext cx="7149638" cy="48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F23FC1-CBB7-4C73-9484-55A63E5BB7F9}"/>
              </a:ext>
            </a:extLst>
          </p:cNvPr>
          <p:cNvSpPr txBox="1"/>
          <p:nvPr/>
        </p:nvSpPr>
        <p:spPr>
          <a:xfrm>
            <a:off x="1628775" y="352598"/>
            <a:ext cx="7191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7.7. Оплата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90C9CF-3622-4CA2-AF11-2800FDD3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16" y="1007665"/>
            <a:ext cx="8340156" cy="2421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361A90-4492-4428-BF04-74B8B66B4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191" y="3683957"/>
            <a:ext cx="8141759" cy="19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1E24CD-DC4F-4820-AF7D-DCF940DB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516474"/>
            <a:ext cx="8400866" cy="52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47F90D-DFAD-44F4-B606-C822BDD4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336302"/>
            <a:ext cx="7922053" cy="26950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AEE755-C309-4CA5-96F6-49B97D8C9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2905219"/>
            <a:ext cx="7839075" cy="38482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46FB8E-E9D9-42F8-8E36-03CFF3D4E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298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3E4904-7E8A-4014-A22B-B1C93F369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11" y="657225"/>
            <a:ext cx="8416773" cy="52566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1004CA-DED0-43B4-9FD1-097F733CA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17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772533-5FAC-49C8-AC08-F63C89FFA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47" y="800100"/>
            <a:ext cx="8922836" cy="28842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703BC-606F-431C-91A1-F148B541C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25" y="3817333"/>
            <a:ext cx="8892347" cy="8556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7C467F-E968-4A43-B0CB-0FA42F69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6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946AD-728C-4DA4-893C-9C2AB8F74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6" y="1151670"/>
            <a:ext cx="8353424" cy="4734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263892-9C59-41E4-88EA-0952FD5EAC98}"/>
              </a:ext>
            </a:extLst>
          </p:cNvPr>
          <p:cNvSpPr txBox="1"/>
          <p:nvPr/>
        </p:nvSpPr>
        <p:spPr>
          <a:xfrm>
            <a:off x="2724150" y="2140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7.8. Шляхи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тарифної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9873A4-7DCF-4F76-BA0C-6761F1B5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277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F7F7B-05CD-4771-B192-0E0C6FA8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32" y="466725"/>
            <a:ext cx="7872600" cy="10801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4D6E20-5D38-45DA-9726-5A621855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832" y="1627862"/>
            <a:ext cx="7842012" cy="30393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C6E403-DDF9-4396-91EA-3C4549734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244" y="4661519"/>
            <a:ext cx="7903188" cy="14806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176DC5-70D9-4F9D-8CC2-A4F52EE62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8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607AD3-2B90-4258-87D4-8686055D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DA5B16-2329-4381-A322-855484E6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366448"/>
            <a:ext cx="8203200" cy="5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2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5252A4-9A50-4951-A6C8-45B10D672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68" y="1038225"/>
            <a:ext cx="7501635" cy="42654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B1AF5-0816-4CC5-8B50-63884B7B6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7FFD58-5B91-490C-930A-08E631987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3114"/>
            <a:ext cx="6839201" cy="64342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99664-CFD8-4DE2-9888-9AB1F70AE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56FD41-FF48-44CF-9DD3-F744016D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01" y="819151"/>
            <a:ext cx="7166051" cy="49817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8ABC87-5FDA-4D64-92D7-1FE891BEC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408EC-13B7-4498-86C9-FB41F35B6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461224"/>
            <a:ext cx="8179761" cy="50881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F6450-E3BF-4D06-B54F-0D1FA6F9C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160</Words>
  <Application>Microsoft Office PowerPoint</Application>
  <PresentationFormat>Широкоэкранный</PresentationFormat>
  <Paragraphs>23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7. ЗАРОБІТНА ПЛАТА.  ТАРИФНА СИСТЕМА ОПЛАТИ ПРАЦІ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40</cp:revision>
  <dcterms:created xsi:type="dcterms:W3CDTF">2023-09-02T13:04:54Z</dcterms:created>
  <dcterms:modified xsi:type="dcterms:W3CDTF">2023-11-01T18:55:51Z</dcterms:modified>
</cp:coreProperties>
</file>