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2" autoAdjust="0"/>
    <p:restoredTop sz="94660"/>
  </p:normalViewPr>
  <p:slideViewPr>
    <p:cSldViewPr>
      <p:cViewPr varScale="1">
        <p:scale>
          <a:sx n="111" d="100"/>
          <a:sy n="111" d="100"/>
        </p:scale>
        <p:origin x="23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C4E1-A143-4EB5-BAB4-6B624A9D424F}" type="datetimeFigureOut">
              <a:rPr lang="uk-UA" smtClean="0"/>
              <a:t>22.07.2020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73A1-46A9-4DD1-9835-B8C8C388D654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Уніфікація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За </a:t>
            </a:r>
            <a:r>
              <a:rPr lang="uk-UA" dirty="0"/>
              <a:t>офіційним визначенням, уніфікація – це вибір оптимальної кількості різновидів продукції, процесів і послуг, значень їх параметрів і </a:t>
            </a:r>
            <a:r>
              <a:rPr lang="uk-UA" dirty="0" smtClean="0"/>
              <a:t>розмірів</a:t>
            </a:r>
            <a:r>
              <a:rPr lang="uk-UA" dirty="0"/>
              <a:t>.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Стандартизація</a:t>
            </a:r>
            <a:r>
              <a:rPr lang="uk-UA" dirty="0" smtClean="0"/>
              <a:t> –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це </a:t>
            </a:r>
            <a:r>
              <a:rPr lang="uk-UA" dirty="0"/>
              <a:t>процес установлення та застосування стандартів, під якими слід розуміти «зразок, еталон, модель, що приймаються як вихідні для зіставлення з ними інших подібних об’єктів». Стандарт як нормативно-технічний документ установлює комплекс норм, правил та вимог до об’єкта стандартизації і затверджується компетентним органом. Застосування стандартів сприяє поліпшенню якості створюваного виробу (у </a:t>
            </a:r>
            <a:r>
              <a:rPr lang="uk-UA" dirty="0" smtClean="0"/>
              <a:t>цьому </a:t>
            </a:r>
            <a:r>
              <a:rPr lang="uk-UA" dirty="0"/>
              <a:t>випадку документа).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Стандартизація –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це </a:t>
            </a:r>
            <a:r>
              <a:rPr lang="uk-UA" dirty="0"/>
              <a:t>форма юридичного закріплення результатів уніфікації. У процесі </a:t>
            </a:r>
            <a:r>
              <a:rPr lang="uk-UA" dirty="0" smtClean="0"/>
              <a:t>вдосконалення </a:t>
            </a:r>
            <a:r>
              <a:rPr lang="uk-UA" dirty="0"/>
              <a:t>документального забезпечення діяльності представницьких органів влади розробляються державні стандарти на термінологію діловодства і архівної справи, а також на вимоги до складання й оформлення організаційно-розпорядчих документів.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Об’єкти</a:t>
            </a:r>
            <a:r>
              <a:rPr lang="uk-UA" dirty="0" smtClean="0"/>
              <a:t> уніфікації і стандартизації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діяльності </a:t>
            </a:r>
            <a:r>
              <a:rPr lang="uk-UA" dirty="0"/>
              <a:t>представницьких органів влади спільні, а саме</a:t>
            </a:r>
            <a:r>
              <a:rPr lang="uk-UA" dirty="0" smtClean="0"/>
              <a:t>: терміни </a:t>
            </a:r>
            <a:r>
              <a:rPr lang="uk-UA" dirty="0"/>
              <a:t>та визначення, які використовуються у роботі з управлінською інформацією</a:t>
            </a:r>
            <a:r>
              <a:rPr lang="uk-UA" dirty="0" smtClean="0"/>
              <a:t>; організаційні </a:t>
            </a:r>
            <a:r>
              <a:rPr lang="uk-UA" dirty="0"/>
              <a:t>структури установ, організацій, закладів, підприємств</a:t>
            </a:r>
            <a:r>
              <a:rPr lang="uk-UA" dirty="0" smtClean="0"/>
              <a:t>; класифікатори </a:t>
            </a:r>
            <a:r>
              <a:rPr lang="uk-UA" dirty="0"/>
              <a:t>управлінських функцій</a:t>
            </a:r>
            <a:r>
              <a:rPr lang="uk-UA" dirty="0" smtClean="0"/>
              <a:t>; управлінська </a:t>
            </a:r>
            <a:r>
              <a:rPr lang="uk-UA" dirty="0"/>
              <a:t>документація.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Сутність терміна «стандартизація» характеризується трьома основними моментами.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По-перше</a:t>
            </a:r>
            <a:r>
              <a:rPr lang="uk-UA" dirty="0"/>
              <a:t>, стандартизація – це встановлені на тривалий період часу загальнодержавні загальнообов’язкові норми складання організаційно-розпорядчих документів. Причому вона не тільки вводить норми, а й гарантує їх дотримання.</a:t>
            </a:r>
          </a:p>
          <a:p>
            <a:pPr>
              <a:buNone/>
            </a:pPr>
            <a:r>
              <a:rPr lang="uk-UA" dirty="0" smtClean="0"/>
              <a:t>	По-друге</a:t>
            </a:r>
            <a:r>
              <a:rPr lang="uk-UA" dirty="0"/>
              <a:t>, це уніфікація якостей і властивостей документа, запровадження єдиних розмірів, форм, правил, вимог для всіх організаційно-розпорядчих документів.</a:t>
            </a:r>
          </a:p>
          <a:p>
            <a:pPr>
              <a:buNone/>
            </a:pPr>
            <a:r>
              <a:rPr lang="uk-UA" dirty="0" smtClean="0"/>
              <a:t>	По-третє</a:t>
            </a:r>
            <a:r>
              <a:rPr lang="uk-UA" dirty="0"/>
              <a:t>, стандартизація – це закріплення і поширення лише тих якостей і властивостей організаційно-розпорядчих документів, які мають найбільшу функціональну виправданість та забезпечують найбільший управлінський ефект.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Уніфіковані системи управлінської документації розробляються на основі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8000" dirty="0" smtClean="0"/>
              <a:t>встановлення </a:t>
            </a:r>
            <a:r>
              <a:rPr lang="uk-UA" sz="8000" dirty="0"/>
              <a:t>єдиних вимог до побудови форм організаційно-розпорядчих документів</a:t>
            </a:r>
            <a:r>
              <a:rPr lang="uk-UA" sz="8000" dirty="0" smtClean="0"/>
              <a:t>; регламентації </a:t>
            </a:r>
            <a:r>
              <a:rPr lang="uk-UA" sz="8000" dirty="0"/>
              <a:t>змісту організаційно-розпорядчих документів, що входять до системи;вилучення із організаційно-розпорядчих документів даних, що дублюються, досягаючи однократності вводу інформації у процесі вирішення управлінського завдання</a:t>
            </a:r>
            <a:r>
              <a:rPr lang="uk-UA" sz="8000" dirty="0" smtClean="0"/>
              <a:t>; скорочення </a:t>
            </a:r>
            <a:r>
              <a:rPr lang="uk-UA" sz="8000" dirty="0"/>
              <a:t>кількості даних, що традиційно включаються в документи та не використовуються при вирішенні конкретних управлінських завдань</a:t>
            </a:r>
            <a:r>
              <a:rPr lang="uk-UA" sz="8000" dirty="0" smtClean="0"/>
              <a:t>; застосування </a:t>
            </a:r>
            <a:r>
              <a:rPr lang="uk-UA" sz="8000" dirty="0"/>
              <a:t>єдиної термінології та умовних позначень, що дає змогу зіставляти показники не тільки на різних рівнях управління, але й в різних системах документації на основі єдиних алгоритмів формування організаційно-розпорядчих документів та показників в них</a:t>
            </a:r>
            <a:r>
              <a:rPr lang="uk-UA" sz="8000" dirty="0" smtClean="0"/>
              <a:t>; визначення </a:t>
            </a:r>
            <a:r>
              <a:rPr lang="uk-UA" sz="8000" dirty="0"/>
              <a:t>сукупності реквізитів та показників для кожного окремого виду організаційно-розпорядчих документів та створення єдиних моделей їх побудови, що орієнтовані на комп’ютерну обробку, але придатних і до сприйняття людиною;встановлення єдиних правил складання </a:t>
            </a:r>
            <a:r>
              <a:rPr lang="uk-UA" sz="8000" dirty="0" smtClean="0"/>
              <a:t>й </a:t>
            </a:r>
            <a:r>
              <a:rPr lang="uk-UA" sz="8000" dirty="0"/>
              <a:t>оформлення реквізитів організаційно-розпорядчих документів, загальних для всіх систем документації та конкретизованих у випадках наявності специфічних особливостей.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uk-UA" sz="3600" dirty="0" smtClean="0"/>
              <a:t>Уніфікація </a:t>
            </a:r>
            <a:r>
              <a:rPr lang="uk-UA" sz="3600" dirty="0"/>
              <a:t>організаційно-розпорядчих документів здійснюється відповідно до державних стандартів, які закріплюють вимоги до змісту організаційно-розпорядчих документів (їх обсягу, внутрішньої структури), їх форми (склад реквізитів, їх розташування на бланку) та мови.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</a:t>
            </a:r>
            <a:r>
              <a:rPr lang="uk-UA" dirty="0" smtClean="0"/>
              <a:t>ета уніфікації організаційно-розпорядчих документів –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це зменшення </a:t>
            </a:r>
            <a:r>
              <a:rPr lang="uk-UA" dirty="0"/>
              <a:t>кількості документів, що готуються, обробляються та зберігаються в  діяльності представницьких органів влади;типізація їх форм, зниження  </a:t>
            </a:r>
            <a:r>
              <a:rPr lang="uk-UA" dirty="0" err="1"/>
              <a:t>працемісткості</a:t>
            </a:r>
            <a:r>
              <a:rPr lang="uk-UA" dirty="0"/>
              <a:t> їх обробки;використання технічних засобів для підготовки, обробки і зберігання документів.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Залежно від рівня затвердження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уніфіковані </a:t>
            </a:r>
            <a:r>
              <a:rPr lang="uk-UA" dirty="0"/>
              <a:t>форми організаційно-розпорядчих документів поділяють на такі категорії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 smtClean="0"/>
              <a:t>державні </a:t>
            </a:r>
            <a:r>
              <a:rPr lang="uk-UA" dirty="0"/>
              <a:t>(міжвідомчі</a:t>
            </a:r>
            <a:r>
              <a:rPr lang="uk-UA" dirty="0" smtClean="0"/>
              <a:t>);</a:t>
            </a:r>
            <a:r>
              <a:rPr lang="en-US" dirty="0" smtClean="0"/>
              <a:t> </a:t>
            </a:r>
            <a:r>
              <a:rPr lang="uk-UA" dirty="0" smtClean="0"/>
              <a:t>галузеві </a:t>
            </a:r>
            <a:r>
              <a:rPr lang="uk-UA" dirty="0"/>
              <a:t>(відомчі</a:t>
            </a:r>
            <a:r>
              <a:rPr lang="uk-UA" dirty="0" smtClean="0"/>
              <a:t>);</a:t>
            </a:r>
            <a:r>
              <a:rPr lang="en-US" dirty="0" smtClean="0"/>
              <a:t> </a:t>
            </a:r>
            <a:r>
              <a:rPr lang="uk-UA" dirty="0" smtClean="0"/>
              <a:t>уніфіковані </a:t>
            </a:r>
            <a:r>
              <a:rPr lang="uk-UA" dirty="0"/>
              <a:t>форми організаційно-розпорядчих документів підприємств, </a:t>
            </a:r>
            <a:r>
              <a:rPr lang="uk-UA" dirty="0" smtClean="0"/>
              <a:t>організацій.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</a:t>
            </a:r>
            <a:r>
              <a:rPr lang="uk-UA" dirty="0" smtClean="0"/>
              <a:t>ніфікацію як метод удосконалення документування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	для </a:t>
            </a:r>
            <a:r>
              <a:rPr lang="uk-UA" dirty="0"/>
              <a:t>забезпечення управлінських процесів у найбільш загальному вигляді можна розглядати як </a:t>
            </a:r>
            <a:r>
              <a:rPr lang="uk-UA" i="1" dirty="0"/>
              <a:t>локальну і комплексну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/>
              <a:t>	 До </a:t>
            </a:r>
            <a:r>
              <a:rPr lang="uk-UA" i="1" dirty="0"/>
              <a:t>локальної уніфікації</a:t>
            </a:r>
            <a:r>
              <a:rPr lang="uk-UA" dirty="0"/>
              <a:t> організаційно-розпорядчих документів можна віднести розробку, апробацію і використання окремих уніфікованих форм конкретних організаційно-розпорядчих документів у межах однієї установи або її структурного підрозділу.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 </a:t>
            </a:r>
            <a:r>
              <a:rPr lang="uk-UA" i="1" dirty="0" smtClean="0"/>
              <a:t>комплексної уніфікації</a:t>
            </a:r>
            <a:r>
              <a:rPr lang="uk-UA" dirty="0" smtClean="0"/>
              <a:t> належать: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400" dirty="0" smtClean="0"/>
              <a:t>1</a:t>
            </a:r>
            <a:r>
              <a:rPr lang="uk-UA" sz="3400" dirty="0"/>
              <a:t>. Державна уніфікація, за якої уніфіковані форми  організаційно-розпорядчих документів набувають статусу загальнодержавних. Кінцевим продуктом такої уніфікації є видання державного стандарту, що функціонує у масштабі країни. </a:t>
            </a:r>
            <a:endParaRPr lang="uk-UA" sz="3400" dirty="0" smtClean="0"/>
          </a:p>
          <a:p>
            <a:pPr>
              <a:buNone/>
            </a:pPr>
            <a:r>
              <a:rPr lang="uk-UA" sz="3400" dirty="0"/>
              <a:t>	</a:t>
            </a:r>
            <a:r>
              <a:rPr lang="uk-UA" sz="3400" dirty="0" smtClean="0"/>
              <a:t>2</a:t>
            </a:r>
            <a:r>
              <a:rPr lang="uk-UA" sz="3400" dirty="0"/>
              <a:t>. Галузева уніфікація, що передбачає закріплення специфічних особливостей документування у певній галузі. Кінцевим продуктом такої уніфікації є затвердження міністерством або відомством збірника уніфікованих форм організаційно-розпорядчих документів чи інструкції з підготовки організаційно-розпорядчих документів для їх обов’язкового використання у межах галузі. </a:t>
            </a:r>
            <a:endParaRPr lang="uk-UA" sz="3400" dirty="0" smtClean="0"/>
          </a:p>
          <a:p>
            <a:pPr>
              <a:buNone/>
            </a:pPr>
            <a:r>
              <a:rPr lang="uk-UA" sz="3400" dirty="0"/>
              <a:t>	</a:t>
            </a:r>
            <a:r>
              <a:rPr lang="uk-UA" sz="3400" dirty="0" smtClean="0"/>
              <a:t>3</a:t>
            </a:r>
            <a:r>
              <a:rPr lang="uk-UA" sz="3400" dirty="0"/>
              <a:t>. Міжнародна уніфікація, кінцевим продуктом якої є міжнародний стандарт.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 погляду формальної уніфікації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структура організаційно-розпорядчих документів може бути зведена до чотирьох основних типів: </a:t>
            </a:r>
            <a:r>
              <a:rPr lang="uk-UA" i="1" dirty="0" smtClean="0"/>
              <a:t>лінійної, матричної, деревовидної та текстової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Лінійною </a:t>
            </a:r>
            <a:r>
              <a:rPr lang="uk-UA" dirty="0"/>
              <a:t>структурою називають таку, що може бути подана у вигляді послідовного переліку обов’язкових елементів-реквізитів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Таким </a:t>
            </a:r>
            <a:r>
              <a:rPr lang="uk-UA" dirty="0"/>
              <a:t>чином, об’єктами уніфікації і стандартизації документа мають бути як його форма, так і склад реквізитів, що входять до цього документа.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Матрична і таблична </a:t>
            </a:r>
            <a:r>
              <a:rPr lang="uk-UA" dirty="0" smtClean="0"/>
              <a:t>структури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Під </a:t>
            </a:r>
            <a:r>
              <a:rPr lang="uk-UA" i="1" dirty="0"/>
              <a:t>матричною</a:t>
            </a:r>
            <a:r>
              <a:rPr lang="uk-UA" dirty="0"/>
              <a:t> структурою слід розуміти таке розміщення інформації в документі, де кожний інформаційний елемент визначено  найменуваннями  рядка і стовпця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Така </a:t>
            </a:r>
            <a:r>
              <a:rPr lang="uk-UA" dirty="0"/>
              <a:t>структура більш відома як </a:t>
            </a:r>
            <a:r>
              <a:rPr lang="uk-UA" i="1" dirty="0"/>
              <a:t>таблична. Таблиця</a:t>
            </a:r>
            <a:r>
              <a:rPr lang="uk-UA" dirty="0"/>
              <a:t> – один із видів уніфікованого тексту документа. У таблицях рядок називають підметом, а стовпець – присудком. Підмет означає об’єкт, що характеризує у таблиці, присудок – його ознаки. У графах таблиці вказують значення ознак, що є функціями двох аргументів: підмета і присудка. Часто матриця (таблиця) використовується для зведення техніко-економічних показників, розрахунків, планів, звітів.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Деревовидна</a:t>
            </a:r>
            <a:r>
              <a:rPr lang="uk-UA" dirty="0" smtClean="0"/>
              <a:t> структура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Між </a:t>
            </a:r>
            <a:r>
              <a:rPr lang="uk-UA" dirty="0"/>
              <a:t>реквізитами встановлюються складні зв’язки, що можуть бути подані у вигляді </a:t>
            </a:r>
            <a:r>
              <a:rPr lang="uk-UA" i="1" dirty="0"/>
              <a:t>деревовидної</a:t>
            </a:r>
            <a:r>
              <a:rPr lang="uk-UA" dirty="0"/>
              <a:t> структури. У графічному зображені деревовидної структури документа перший рівень включає реквізити, що належать безпосередньо до документа, другий – реквізити, пов’язані з  розкриттям інших реквізитів. Кількість рівнів може збільшуватись, а реквізити – ще більше диференціюватись.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Змістова уніфікація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здійснюється шляхом уведення обмежувальних переліків форм організаційно-розпорядчих документів;створення взаємопов’язаних комплексів або окремих типових уніфікованих форм для різних видів організаційно-розпорядчих документів, однакових або близьких за призначенням;уніфікації і стандартизації інформаційних складових документації;</a:t>
            </a:r>
            <a:r>
              <a:rPr lang="en-US" smtClean="0"/>
              <a:t> </a:t>
            </a:r>
            <a:r>
              <a:rPr lang="uk-UA" smtClean="0"/>
              <a:t>стандартизації </a:t>
            </a:r>
            <a:r>
              <a:rPr lang="uk-UA" dirty="0" smtClean="0"/>
              <a:t>термінів.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84</Words>
  <Application>Microsoft Office PowerPoint</Application>
  <PresentationFormat>Екран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Уніфікація</vt:lpstr>
      <vt:lpstr>Мета уніфікації організаційно-розпорядчих документів –</vt:lpstr>
      <vt:lpstr>Залежно від рівня затвердження</vt:lpstr>
      <vt:lpstr>Уніфікацію як метод удосконалення документування</vt:lpstr>
      <vt:lpstr>До комплексної уніфікації належать:</vt:lpstr>
      <vt:lpstr>З погляду формальної уніфікації</vt:lpstr>
      <vt:lpstr>Матрична і таблична структури</vt:lpstr>
      <vt:lpstr>Деревовидна структура</vt:lpstr>
      <vt:lpstr>Змістова уніфікація</vt:lpstr>
      <vt:lpstr>Стандартизація –</vt:lpstr>
      <vt:lpstr>Стандартизація –</vt:lpstr>
      <vt:lpstr>Об’єкти уніфікації і стандартизації</vt:lpstr>
      <vt:lpstr> Сутність терміна «стандартизація» характеризується трьома основними моментами.  </vt:lpstr>
      <vt:lpstr>Уніфіковані системи управлінської документації розробляються на основі</vt:lpstr>
      <vt:lpstr>Уніфікація організаційно-розпорядчих документів здійснюється відповідно до державних стандартів, які закріплюють вимоги до змісту організаційно-розпорядчих документів (їх обсягу, внутрішньої структури), їх форми (склад реквізитів, їх розташування на бланку) та мови. </vt:lpstr>
    </vt:vector>
  </TitlesOfParts>
  <Company>OILGASTRAID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Уніфікація</dc:title>
  <dc:creator>n.larina</dc:creator>
  <cp:lastModifiedBy>Admin</cp:lastModifiedBy>
  <cp:revision>17</cp:revision>
  <dcterms:created xsi:type="dcterms:W3CDTF">2020-07-07T17:11:18Z</dcterms:created>
  <dcterms:modified xsi:type="dcterms:W3CDTF">2020-07-22T07:13:43Z</dcterms:modified>
</cp:coreProperties>
</file>