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08" r:id="rId1"/>
    <p:sldMasterId id="2147483696" r:id="rId2"/>
    <p:sldMasterId id="2147483684" r:id="rId3"/>
    <p:sldMasterId id="2147483721" r:id="rId4"/>
  </p:sldMasterIdLst>
  <p:notesMasterIdLst>
    <p:notesMasterId r:id="rId20"/>
  </p:notesMasterIdLst>
  <p:sldIdLst>
    <p:sldId id="302" r:id="rId5"/>
    <p:sldId id="256" r:id="rId6"/>
    <p:sldId id="258" r:id="rId7"/>
    <p:sldId id="261" r:id="rId8"/>
    <p:sldId id="299" r:id="rId9"/>
    <p:sldId id="262" r:id="rId10"/>
    <p:sldId id="295" r:id="rId11"/>
    <p:sldId id="296" r:id="rId12"/>
    <p:sldId id="266" r:id="rId13"/>
    <p:sldId id="276" r:id="rId14"/>
    <p:sldId id="287" r:id="rId15"/>
    <p:sldId id="293" r:id="rId16"/>
    <p:sldId id="301" r:id="rId17"/>
    <p:sldId id="300" r:id="rId18"/>
    <p:sldId id="292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ECFF"/>
    <a:srgbClr val="CCFF99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596" autoAdjust="0"/>
    <p:restoredTop sz="94660"/>
  </p:normalViewPr>
  <p:slideViewPr>
    <p:cSldViewPr snapToGrid="0">
      <p:cViewPr varScale="1">
        <p:scale>
          <a:sx n="70" d="100"/>
          <a:sy n="70" d="100"/>
        </p:scale>
        <p:origin x="55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3628BD-3489-4531-BEE6-1C3F7203DED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5498A59-BC3B-4A26-8BA6-3129F7B1F86E}">
      <dgm:prSet phldrT="[Текст]" custT="1"/>
      <dgm:spPr>
        <a:solidFill>
          <a:srgbClr val="FFFF99"/>
        </a:solidFill>
      </dgm:spPr>
      <dgm:t>
        <a:bodyPr/>
        <a:lstStyle/>
        <a:p>
          <a:r>
            <a:rPr lang="ru-RU" sz="2800" b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Види комунікацій</a:t>
          </a:r>
        </a:p>
      </dgm:t>
    </dgm:pt>
    <dgm:pt modelId="{6A655AF5-E96A-4110-A1FD-44BE3549871A}" type="parTrans" cxnId="{1FFC4935-CE0D-4044-823D-CC47F5BBC518}">
      <dgm:prSet/>
      <dgm:spPr/>
      <dgm:t>
        <a:bodyPr/>
        <a:lstStyle/>
        <a:p>
          <a:endParaRPr lang="ru-RU" sz="2800"/>
        </a:p>
      </dgm:t>
    </dgm:pt>
    <dgm:pt modelId="{E80D6E05-60B3-4091-96BC-0DF4C72E6A04}" type="sibTrans" cxnId="{1FFC4935-CE0D-4044-823D-CC47F5BBC518}">
      <dgm:prSet/>
      <dgm:spPr/>
      <dgm:t>
        <a:bodyPr/>
        <a:lstStyle/>
        <a:p>
          <a:endParaRPr lang="ru-RU" sz="2800"/>
        </a:p>
      </dgm:t>
    </dgm:pt>
    <dgm:pt modelId="{4E58C70B-B595-4C64-BD54-5E1CBB96D700}">
      <dgm:prSet phldrT="[Текст]" custT="1"/>
      <dgm:spPr>
        <a:solidFill>
          <a:srgbClr val="FFFF99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2800" b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Письмова - статут, звіти, протоколи, </a:t>
          </a:r>
        </a:p>
        <a:p>
          <a:pPr>
            <a:spcAft>
              <a:spcPts val="0"/>
            </a:spcAft>
          </a:pPr>
          <a:r>
            <a:rPr lang="en-US" sz="2800" b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e-mail</a:t>
          </a:r>
        </a:p>
        <a:p>
          <a:pPr>
            <a:spcAft>
              <a:spcPts val="0"/>
            </a:spcAft>
          </a:pPr>
          <a:endParaRPr lang="uk-UA" sz="2800" b="1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>
            <a:spcAft>
              <a:spcPts val="0"/>
            </a:spcAft>
          </a:pPr>
          <a:r>
            <a:rPr lang="uk-UA" sz="2800" b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Усна - наради, обговорення, свята</a:t>
          </a:r>
          <a:r>
            <a:rPr lang="ru-RU" sz="2800" b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</dgm:t>
    </dgm:pt>
    <dgm:pt modelId="{C0817E29-6D34-4FDE-B188-BF5F28C6C8E4}" type="parTrans" cxnId="{31E01782-D812-4ADE-B905-EE8B07B2683F}">
      <dgm:prSet/>
      <dgm:spPr/>
      <dgm:t>
        <a:bodyPr/>
        <a:lstStyle/>
        <a:p>
          <a:endParaRPr lang="ru-RU" sz="2800"/>
        </a:p>
      </dgm:t>
    </dgm:pt>
    <dgm:pt modelId="{14A63F68-6931-4695-B625-9F26BEAD359C}" type="sibTrans" cxnId="{31E01782-D812-4ADE-B905-EE8B07B2683F}">
      <dgm:prSet/>
      <dgm:spPr/>
      <dgm:t>
        <a:bodyPr/>
        <a:lstStyle/>
        <a:p>
          <a:endParaRPr lang="ru-RU" sz="2800"/>
        </a:p>
      </dgm:t>
    </dgm:pt>
    <dgm:pt modelId="{EDE064C3-F747-4A9A-9BE1-CB070EC87609}">
      <dgm:prSet phldrT="[Текст]" custT="1"/>
      <dgm:spPr>
        <a:solidFill>
          <a:srgbClr val="FFFF99"/>
        </a:solidFill>
      </dgm:spPr>
      <dgm:t>
        <a:bodyPr/>
        <a:lstStyle/>
        <a:p>
          <a:pPr>
            <a:spcAft>
              <a:spcPts val="0"/>
            </a:spcAft>
          </a:pPr>
          <a:r>
            <a:rPr lang="uk-UA" sz="2800" b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Формальна - звіти</a:t>
          </a:r>
        </a:p>
        <a:p>
          <a:pPr>
            <a:spcAft>
              <a:spcPts val="0"/>
            </a:spcAft>
          </a:pPr>
          <a:endParaRPr lang="uk-UA" sz="2800" b="1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>
            <a:spcAft>
              <a:spcPts val="0"/>
            </a:spcAft>
          </a:pPr>
          <a:r>
            <a:rPr lang="uk-UA" sz="2800" b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Неформальна - записки, особисті листи</a:t>
          </a:r>
          <a:endParaRPr lang="ru-RU" sz="2800" b="1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46A22C2-03AB-4073-98B5-9ADABBD6DA20}" type="parTrans" cxnId="{3687515A-B661-49CB-A92A-795AEDE1F9EE}">
      <dgm:prSet/>
      <dgm:spPr/>
      <dgm:t>
        <a:bodyPr/>
        <a:lstStyle/>
        <a:p>
          <a:endParaRPr lang="ru-RU" sz="2800"/>
        </a:p>
      </dgm:t>
    </dgm:pt>
    <dgm:pt modelId="{A61853A6-5D0B-45A6-A0B6-DB06D83DC348}" type="sibTrans" cxnId="{3687515A-B661-49CB-A92A-795AEDE1F9EE}">
      <dgm:prSet/>
      <dgm:spPr/>
      <dgm:t>
        <a:bodyPr/>
        <a:lstStyle/>
        <a:p>
          <a:endParaRPr lang="ru-RU" sz="2800"/>
        </a:p>
      </dgm:t>
    </dgm:pt>
    <dgm:pt modelId="{C7AB9B8F-B34F-471F-B52E-966266F1012B}">
      <dgm:prSet custT="1"/>
      <dgm:spPr>
        <a:solidFill>
          <a:srgbClr val="FFFF99"/>
        </a:solidFill>
      </dgm:spPr>
      <dgm:t>
        <a:bodyPr/>
        <a:lstStyle/>
        <a:p>
          <a:pPr>
            <a:spcAft>
              <a:spcPts val="0"/>
            </a:spcAft>
          </a:pPr>
          <a:r>
            <a:rPr lang="uk-UA" sz="2800" b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Внутрішня - всередині проекту</a:t>
          </a:r>
        </a:p>
        <a:p>
          <a:pPr>
            <a:spcAft>
              <a:spcPts val="0"/>
            </a:spcAft>
          </a:pPr>
          <a:endParaRPr lang="uk-UA" sz="2800" b="1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>
            <a:spcAft>
              <a:spcPts val="0"/>
            </a:spcAft>
          </a:pPr>
          <a:r>
            <a:rPr lang="uk-UA" sz="2800" b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Зовнішня -  споживачами, ЗМІ, громадкістю</a:t>
          </a:r>
          <a:endParaRPr lang="ru-RU" sz="2800" b="1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2F0FF6-68ED-422C-B7FD-23D49D6F137D}" type="parTrans" cxnId="{E62883A6-82D9-4361-9356-073B773E2455}">
      <dgm:prSet/>
      <dgm:spPr/>
      <dgm:t>
        <a:bodyPr/>
        <a:lstStyle/>
        <a:p>
          <a:endParaRPr lang="ru-RU" sz="2800"/>
        </a:p>
      </dgm:t>
    </dgm:pt>
    <dgm:pt modelId="{59A1652F-C0F2-402A-9394-8A2A0A37669F}" type="sibTrans" cxnId="{E62883A6-82D9-4361-9356-073B773E2455}">
      <dgm:prSet/>
      <dgm:spPr/>
      <dgm:t>
        <a:bodyPr/>
        <a:lstStyle/>
        <a:p>
          <a:endParaRPr lang="ru-RU" sz="2800"/>
        </a:p>
      </dgm:t>
    </dgm:pt>
    <dgm:pt modelId="{433E0CC6-647F-46AE-8806-DF0D64DE97BC}">
      <dgm:prSet custT="1"/>
      <dgm:spPr>
        <a:solidFill>
          <a:srgbClr val="FFFF99"/>
        </a:solidFill>
      </dgm:spPr>
      <dgm:t>
        <a:bodyPr/>
        <a:lstStyle/>
        <a:p>
          <a:pPr>
            <a:spcAft>
              <a:spcPts val="0"/>
            </a:spcAft>
          </a:pPr>
          <a:r>
            <a:rPr lang="uk-UA" sz="2800" b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Вертикальна - вгору по ієрархії</a:t>
          </a:r>
        </a:p>
        <a:p>
          <a:pPr>
            <a:spcAft>
              <a:spcPts val="0"/>
            </a:spcAft>
          </a:pPr>
          <a:endParaRPr lang="uk-UA" sz="2800" b="1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>
            <a:spcAft>
              <a:spcPts val="0"/>
            </a:spcAft>
          </a:pPr>
          <a:r>
            <a:rPr lang="uk-UA" sz="2800" b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Горизонтальна - з рівними за статусом</a:t>
          </a:r>
          <a:endParaRPr lang="ru-RU" sz="2800" b="1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778203-0792-4962-8E78-C3508B847301}" type="parTrans" cxnId="{B83EDC36-BCC4-499A-8086-ACC9FD11E7B6}">
      <dgm:prSet/>
      <dgm:spPr/>
      <dgm:t>
        <a:bodyPr/>
        <a:lstStyle/>
        <a:p>
          <a:endParaRPr lang="ru-RU" sz="2800"/>
        </a:p>
      </dgm:t>
    </dgm:pt>
    <dgm:pt modelId="{957F7E92-7023-4719-A180-D2793D4AA72F}" type="sibTrans" cxnId="{B83EDC36-BCC4-499A-8086-ACC9FD11E7B6}">
      <dgm:prSet/>
      <dgm:spPr/>
      <dgm:t>
        <a:bodyPr/>
        <a:lstStyle/>
        <a:p>
          <a:endParaRPr lang="ru-RU" sz="2800"/>
        </a:p>
      </dgm:t>
    </dgm:pt>
    <dgm:pt modelId="{8B907D30-E4E3-48E9-9925-10FFAD5067B4}" type="pres">
      <dgm:prSet presAssocID="{353628BD-3489-4531-BEE6-1C3F7203DED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155651F-0CED-4957-B468-A5FC9C68370E}" type="pres">
      <dgm:prSet presAssocID="{25498A59-BC3B-4A26-8BA6-3129F7B1F86E}" presName="hierRoot1" presStyleCnt="0">
        <dgm:presLayoutVars>
          <dgm:hierBranch val="init"/>
        </dgm:presLayoutVars>
      </dgm:prSet>
      <dgm:spPr/>
    </dgm:pt>
    <dgm:pt modelId="{7D607BE0-A08F-402B-B9D1-E0F42048A3D5}" type="pres">
      <dgm:prSet presAssocID="{25498A59-BC3B-4A26-8BA6-3129F7B1F86E}" presName="rootComposite1" presStyleCnt="0"/>
      <dgm:spPr/>
    </dgm:pt>
    <dgm:pt modelId="{9BED95C8-90C6-42C8-B28C-DB5769757844}" type="pres">
      <dgm:prSet presAssocID="{25498A59-BC3B-4A26-8BA6-3129F7B1F86E}" presName="rootText1" presStyleLbl="node0" presStyleIdx="0" presStyleCnt="1" custScaleX="389348" custScaleY="105378">
        <dgm:presLayoutVars>
          <dgm:chPref val="3"/>
        </dgm:presLayoutVars>
      </dgm:prSet>
      <dgm:spPr/>
    </dgm:pt>
    <dgm:pt modelId="{54A97CCD-EE07-4308-A5CF-DE459DD6EB7D}" type="pres">
      <dgm:prSet presAssocID="{25498A59-BC3B-4A26-8BA6-3129F7B1F86E}" presName="rootConnector1" presStyleLbl="node1" presStyleIdx="0" presStyleCnt="0"/>
      <dgm:spPr/>
    </dgm:pt>
    <dgm:pt modelId="{2CC214E8-EF78-4A6D-87F2-05D5FAD46162}" type="pres">
      <dgm:prSet presAssocID="{25498A59-BC3B-4A26-8BA6-3129F7B1F86E}" presName="hierChild2" presStyleCnt="0"/>
      <dgm:spPr/>
    </dgm:pt>
    <dgm:pt modelId="{1D435E9A-C496-466F-99A8-53EF22380FE7}" type="pres">
      <dgm:prSet presAssocID="{C0817E29-6D34-4FDE-B188-BF5F28C6C8E4}" presName="Name37" presStyleLbl="parChTrans1D2" presStyleIdx="0" presStyleCnt="4"/>
      <dgm:spPr/>
    </dgm:pt>
    <dgm:pt modelId="{04BB59B1-6FB8-49AD-B80B-A1CD292AD34C}" type="pres">
      <dgm:prSet presAssocID="{4E58C70B-B595-4C64-BD54-5E1CBB96D700}" presName="hierRoot2" presStyleCnt="0">
        <dgm:presLayoutVars>
          <dgm:hierBranch val="init"/>
        </dgm:presLayoutVars>
      </dgm:prSet>
      <dgm:spPr/>
    </dgm:pt>
    <dgm:pt modelId="{21D6A77E-8928-420C-82D9-5B610F735D3F}" type="pres">
      <dgm:prSet presAssocID="{4E58C70B-B595-4C64-BD54-5E1CBB96D700}" presName="rootComposite" presStyleCnt="0"/>
      <dgm:spPr/>
    </dgm:pt>
    <dgm:pt modelId="{9BB66C6C-941A-4A92-AC26-0F93BE1F7D63}" type="pres">
      <dgm:prSet presAssocID="{4E58C70B-B595-4C64-BD54-5E1CBB96D700}" presName="rootText" presStyleLbl="node2" presStyleIdx="0" presStyleCnt="4" custScaleX="210006" custScaleY="533169">
        <dgm:presLayoutVars>
          <dgm:chPref val="3"/>
        </dgm:presLayoutVars>
      </dgm:prSet>
      <dgm:spPr/>
    </dgm:pt>
    <dgm:pt modelId="{41DB4EB9-2DCB-4080-841A-9566EF5587F7}" type="pres">
      <dgm:prSet presAssocID="{4E58C70B-B595-4C64-BD54-5E1CBB96D700}" presName="rootConnector" presStyleLbl="node2" presStyleIdx="0" presStyleCnt="4"/>
      <dgm:spPr/>
    </dgm:pt>
    <dgm:pt modelId="{CD55EFBD-D069-4FD4-8CC8-482345799A8F}" type="pres">
      <dgm:prSet presAssocID="{4E58C70B-B595-4C64-BD54-5E1CBB96D700}" presName="hierChild4" presStyleCnt="0"/>
      <dgm:spPr/>
    </dgm:pt>
    <dgm:pt modelId="{E02FC12E-5097-4B85-923C-7705109572E2}" type="pres">
      <dgm:prSet presAssocID="{4E58C70B-B595-4C64-BD54-5E1CBB96D700}" presName="hierChild5" presStyleCnt="0"/>
      <dgm:spPr/>
    </dgm:pt>
    <dgm:pt modelId="{7615C7E1-9AF8-4E2B-8B0A-786DE8988674}" type="pres">
      <dgm:prSet presAssocID="{B46A22C2-03AB-4073-98B5-9ADABBD6DA20}" presName="Name37" presStyleLbl="parChTrans1D2" presStyleIdx="1" presStyleCnt="4"/>
      <dgm:spPr/>
    </dgm:pt>
    <dgm:pt modelId="{A68F7C00-2427-4F76-B664-BE1D2D22B932}" type="pres">
      <dgm:prSet presAssocID="{EDE064C3-F747-4A9A-9BE1-CB070EC87609}" presName="hierRoot2" presStyleCnt="0">
        <dgm:presLayoutVars>
          <dgm:hierBranch val="init"/>
        </dgm:presLayoutVars>
      </dgm:prSet>
      <dgm:spPr/>
    </dgm:pt>
    <dgm:pt modelId="{A9EA24C4-4D7C-441F-8106-5A9DD3B4B69C}" type="pres">
      <dgm:prSet presAssocID="{EDE064C3-F747-4A9A-9BE1-CB070EC87609}" presName="rootComposite" presStyleCnt="0"/>
      <dgm:spPr/>
    </dgm:pt>
    <dgm:pt modelId="{909A00F9-A2F3-43C1-A1F4-9FE6F90AC255}" type="pres">
      <dgm:prSet presAssocID="{EDE064C3-F747-4A9A-9BE1-CB070EC87609}" presName="rootText" presStyleLbl="node2" presStyleIdx="1" presStyleCnt="4" custScaleX="210006" custScaleY="533169">
        <dgm:presLayoutVars>
          <dgm:chPref val="3"/>
        </dgm:presLayoutVars>
      </dgm:prSet>
      <dgm:spPr/>
    </dgm:pt>
    <dgm:pt modelId="{0E650675-7D68-48E2-AC1E-81E59E961DBB}" type="pres">
      <dgm:prSet presAssocID="{EDE064C3-F747-4A9A-9BE1-CB070EC87609}" presName="rootConnector" presStyleLbl="node2" presStyleIdx="1" presStyleCnt="4"/>
      <dgm:spPr/>
    </dgm:pt>
    <dgm:pt modelId="{037D9C09-BE5E-4D3C-BD44-BC76AE27E4A5}" type="pres">
      <dgm:prSet presAssocID="{EDE064C3-F747-4A9A-9BE1-CB070EC87609}" presName="hierChild4" presStyleCnt="0"/>
      <dgm:spPr/>
    </dgm:pt>
    <dgm:pt modelId="{B9B050D2-7051-459E-974E-55ED0806F212}" type="pres">
      <dgm:prSet presAssocID="{EDE064C3-F747-4A9A-9BE1-CB070EC87609}" presName="hierChild5" presStyleCnt="0"/>
      <dgm:spPr/>
    </dgm:pt>
    <dgm:pt modelId="{FDF32E4E-D31A-4BD2-AD27-3EA1C67E5F94}" type="pres">
      <dgm:prSet presAssocID="{ED2F0FF6-68ED-422C-B7FD-23D49D6F137D}" presName="Name37" presStyleLbl="parChTrans1D2" presStyleIdx="2" presStyleCnt="4"/>
      <dgm:spPr/>
    </dgm:pt>
    <dgm:pt modelId="{384D12B7-17A1-42D0-8522-FB35F419BDC6}" type="pres">
      <dgm:prSet presAssocID="{C7AB9B8F-B34F-471F-B52E-966266F1012B}" presName="hierRoot2" presStyleCnt="0">
        <dgm:presLayoutVars>
          <dgm:hierBranch val="init"/>
        </dgm:presLayoutVars>
      </dgm:prSet>
      <dgm:spPr/>
    </dgm:pt>
    <dgm:pt modelId="{745D220D-52CF-4809-8ABA-62C2DD213288}" type="pres">
      <dgm:prSet presAssocID="{C7AB9B8F-B34F-471F-B52E-966266F1012B}" presName="rootComposite" presStyleCnt="0"/>
      <dgm:spPr/>
    </dgm:pt>
    <dgm:pt modelId="{6FD49794-B56B-4D52-B852-4FCE61E17E3E}" type="pres">
      <dgm:prSet presAssocID="{C7AB9B8F-B34F-471F-B52E-966266F1012B}" presName="rootText" presStyleLbl="node2" presStyleIdx="2" presStyleCnt="4" custScaleX="210006" custScaleY="533169">
        <dgm:presLayoutVars>
          <dgm:chPref val="3"/>
        </dgm:presLayoutVars>
      </dgm:prSet>
      <dgm:spPr/>
    </dgm:pt>
    <dgm:pt modelId="{78795971-1742-4ACF-8595-FD22E92324A9}" type="pres">
      <dgm:prSet presAssocID="{C7AB9B8F-B34F-471F-B52E-966266F1012B}" presName="rootConnector" presStyleLbl="node2" presStyleIdx="2" presStyleCnt="4"/>
      <dgm:spPr/>
    </dgm:pt>
    <dgm:pt modelId="{B3E0FEF9-FF7A-4068-B782-CF504F4C411E}" type="pres">
      <dgm:prSet presAssocID="{C7AB9B8F-B34F-471F-B52E-966266F1012B}" presName="hierChild4" presStyleCnt="0"/>
      <dgm:spPr/>
    </dgm:pt>
    <dgm:pt modelId="{37A7F227-37BB-43BA-9775-05B2AE0C5C2D}" type="pres">
      <dgm:prSet presAssocID="{C7AB9B8F-B34F-471F-B52E-966266F1012B}" presName="hierChild5" presStyleCnt="0"/>
      <dgm:spPr/>
    </dgm:pt>
    <dgm:pt modelId="{A477BF87-FF71-48B0-A4A7-6AF4D2461D10}" type="pres">
      <dgm:prSet presAssocID="{68778203-0792-4962-8E78-C3508B847301}" presName="Name37" presStyleLbl="parChTrans1D2" presStyleIdx="3" presStyleCnt="4"/>
      <dgm:spPr/>
    </dgm:pt>
    <dgm:pt modelId="{9EFF4795-287B-4337-81CE-68B79F537DC3}" type="pres">
      <dgm:prSet presAssocID="{433E0CC6-647F-46AE-8806-DF0D64DE97BC}" presName="hierRoot2" presStyleCnt="0">
        <dgm:presLayoutVars>
          <dgm:hierBranch val="init"/>
        </dgm:presLayoutVars>
      </dgm:prSet>
      <dgm:spPr/>
    </dgm:pt>
    <dgm:pt modelId="{17AA413C-6AB3-443E-9552-F19978A841C9}" type="pres">
      <dgm:prSet presAssocID="{433E0CC6-647F-46AE-8806-DF0D64DE97BC}" presName="rootComposite" presStyleCnt="0"/>
      <dgm:spPr/>
    </dgm:pt>
    <dgm:pt modelId="{638813A3-3A9C-4E69-804F-C26E65EEEFAD}" type="pres">
      <dgm:prSet presAssocID="{433E0CC6-647F-46AE-8806-DF0D64DE97BC}" presName="rootText" presStyleLbl="node2" presStyleIdx="3" presStyleCnt="4" custScaleX="210006" custScaleY="533169">
        <dgm:presLayoutVars>
          <dgm:chPref val="3"/>
        </dgm:presLayoutVars>
      </dgm:prSet>
      <dgm:spPr/>
    </dgm:pt>
    <dgm:pt modelId="{085C1837-599D-475E-9694-36DDA9445CC4}" type="pres">
      <dgm:prSet presAssocID="{433E0CC6-647F-46AE-8806-DF0D64DE97BC}" presName="rootConnector" presStyleLbl="node2" presStyleIdx="3" presStyleCnt="4"/>
      <dgm:spPr/>
    </dgm:pt>
    <dgm:pt modelId="{67A9D89E-5E76-4C3E-AFCE-D8FE45DACE3F}" type="pres">
      <dgm:prSet presAssocID="{433E0CC6-647F-46AE-8806-DF0D64DE97BC}" presName="hierChild4" presStyleCnt="0"/>
      <dgm:spPr/>
    </dgm:pt>
    <dgm:pt modelId="{8B4D240D-484E-4FF1-A613-33634373938D}" type="pres">
      <dgm:prSet presAssocID="{433E0CC6-647F-46AE-8806-DF0D64DE97BC}" presName="hierChild5" presStyleCnt="0"/>
      <dgm:spPr/>
    </dgm:pt>
    <dgm:pt modelId="{71920352-48AF-4A76-B188-5A8DB2415A4E}" type="pres">
      <dgm:prSet presAssocID="{25498A59-BC3B-4A26-8BA6-3129F7B1F86E}" presName="hierChild3" presStyleCnt="0"/>
      <dgm:spPr/>
    </dgm:pt>
  </dgm:ptLst>
  <dgm:cxnLst>
    <dgm:cxn modelId="{C904F722-0CE8-4795-B722-E8CF21971D3F}" type="presOf" srcId="{433E0CC6-647F-46AE-8806-DF0D64DE97BC}" destId="{638813A3-3A9C-4E69-804F-C26E65EEEFAD}" srcOrd="0" destOrd="0" presId="urn:microsoft.com/office/officeart/2005/8/layout/orgChart1"/>
    <dgm:cxn modelId="{F04B452F-8839-4682-97E0-4679B98AE529}" type="presOf" srcId="{4E58C70B-B595-4C64-BD54-5E1CBB96D700}" destId="{9BB66C6C-941A-4A92-AC26-0F93BE1F7D63}" srcOrd="0" destOrd="0" presId="urn:microsoft.com/office/officeart/2005/8/layout/orgChart1"/>
    <dgm:cxn modelId="{1FFC4935-CE0D-4044-823D-CC47F5BBC518}" srcId="{353628BD-3489-4531-BEE6-1C3F7203DEDC}" destId="{25498A59-BC3B-4A26-8BA6-3129F7B1F86E}" srcOrd="0" destOrd="0" parTransId="{6A655AF5-E96A-4110-A1FD-44BE3549871A}" sibTransId="{E80D6E05-60B3-4091-96BC-0DF4C72E6A04}"/>
    <dgm:cxn modelId="{B83EDC36-BCC4-499A-8086-ACC9FD11E7B6}" srcId="{25498A59-BC3B-4A26-8BA6-3129F7B1F86E}" destId="{433E0CC6-647F-46AE-8806-DF0D64DE97BC}" srcOrd="3" destOrd="0" parTransId="{68778203-0792-4962-8E78-C3508B847301}" sibTransId="{957F7E92-7023-4719-A180-D2793D4AA72F}"/>
    <dgm:cxn modelId="{259F8A5D-C30D-4766-9EFD-AA077D101ACA}" type="presOf" srcId="{B46A22C2-03AB-4073-98B5-9ADABBD6DA20}" destId="{7615C7E1-9AF8-4E2B-8B0A-786DE8988674}" srcOrd="0" destOrd="0" presId="urn:microsoft.com/office/officeart/2005/8/layout/orgChart1"/>
    <dgm:cxn modelId="{F2D94D46-7450-4505-9577-7C6106C38A7F}" type="presOf" srcId="{433E0CC6-647F-46AE-8806-DF0D64DE97BC}" destId="{085C1837-599D-475E-9694-36DDA9445CC4}" srcOrd="1" destOrd="0" presId="urn:microsoft.com/office/officeart/2005/8/layout/orgChart1"/>
    <dgm:cxn modelId="{09348170-BCA5-4BDB-A377-2AE2C1ED39E2}" type="presOf" srcId="{4E58C70B-B595-4C64-BD54-5E1CBB96D700}" destId="{41DB4EB9-2DCB-4080-841A-9566EF5587F7}" srcOrd="1" destOrd="0" presId="urn:microsoft.com/office/officeart/2005/8/layout/orgChart1"/>
    <dgm:cxn modelId="{2BDABD72-02CB-41F6-AA2F-372D0541D42F}" type="presOf" srcId="{C7AB9B8F-B34F-471F-B52E-966266F1012B}" destId="{78795971-1742-4ACF-8595-FD22E92324A9}" srcOrd="1" destOrd="0" presId="urn:microsoft.com/office/officeart/2005/8/layout/orgChart1"/>
    <dgm:cxn modelId="{3687515A-B661-49CB-A92A-795AEDE1F9EE}" srcId="{25498A59-BC3B-4A26-8BA6-3129F7B1F86E}" destId="{EDE064C3-F747-4A9A-9BE1-CB070EC87609}" srcOrd="1" destOrd="0" parTransId="{B46A22C2-03AB-4073-98B5-9ADABBD6DA20}" sibTransId="{A61853A6-5D0B-45A6-A0B6-DB06D83DC348}"/>
    <dgm:cxn modelId="{A443427E-9187-4886-BD1C-8D3808242A8C}" type="presOf" srcId="{C7AB9B8F-B34F-471F-B52E-966266F1012B}" destId="{6FD49794-B56B-4D52-B852-4FCE61E17E3E}" srcOrd="0" destOrd="0" presId="urn:microsoft.com/office/officeart/2005/8/layout/orgChart1"/>
    <dgm:cxn modelId="{31E01782-D812-4ADE-B905-EE8B07B2683F}" srcId="{25498A59-BC3B-4A26-8BA6-3129F7B1F86E}" destId="{4E58C70B-B595-4C64-BD54-5E1CBB96D700}" srcOrd="0" destOrd="0" parTransId="{C0817E29-6D34-4FDE-B188-BF5F28C6C8E4}" sibTransId="{14A63F68-6931-4695-B625-9F26BEAD359C}"/>
    <dgm:cxn modelId="{9479CD90-3A5F-41A5-A0EF-045DF5DE8BFF}" type="presOf" srcId="{68778203-0792-4962-8E78-C3508B847301}" destId="{A477BF87-FF71-48B0-A4A7-6AF4D2461D10}" srcOrd="0" destOrd="0" presId="urn:microsoft.com/office/officeart/2005/8/layout/orgChart1"/>
    <dgm:cxn modelId="{E62883A6-82D9-4361-9356-073B773E2455}" srcId="{25498A59-BC3B-4A26-8BA6-3129F7B1F86E}" destId="{C7AB9B8F-B34F-471F-B52E-966266F1012B}" srcOrd="2" destOrd="0" parTransId="{ED2F0FF6-68ED-422C-B7FD-23D49D6F137D}" sibTransId="{59A1652F-C0F2-402A-9394-8A2A0A37669F}"/>
    <dgm:cxn modelId="{71DA7AA8-9AB9-4F2F-B8A9-0F94E7F99989}" type="presOf" srcId="{EDE064C3-F747-4A9A-9BE1-CB070EC87609}" destId="{0E650675-7D68-48E2-AC1E-81E59E961DBB}" srcOrd="1" destOrd="0" presId="urn:microsoft.com/office/officeart/2005/8/layout/orgChart1"/>
    <dgm:cxn modelId="{5D2B34AE-28D6-4B64-8B00-A53476B16EDB}" type="presOf" srcId="{C0817E29-6D34-4FDE-B188-BF5F28C6C8E4}" destId="{1D435E9A-C496-466F-99A8-53EF22380FE7}" srcOrd="0" destOrd="0" presId="urn:microsoft.com/office/officeart/2005/8/layout/orgChart1"/>
    <dgm:cxn modelId="{BC469BAE-9675-4AC6-AEF8-43BA05C6B113}" type="presOf" srcId="{25498A59-BC3B-4A26-8BA6-3129F7B1F86E}" destId="{9BED95C8-90C6-42C8-B28C-DB5769757844}" srcOrd="0" destOrd="0" presId="urn:microsoft.com/office/officeart/2005/8/layout/orgChart1"/>
    <dgm:cxn modelId="{F6CCD2B3-E12D-42BB-9337-ED1A6370E8FE}" type="presOf" srcId="{ED2F0FF6-68ED-422C-B7FD-23D49D6F137D}" destId="{FDF32E4E-D31A-4BD2-AD27-3EA1C67E5F94}" srcOrd="0" destOrd="0" presId="urn:microsoft.com/office/officeart/2005/8/layout/orgChart1"/>
    <dgm:cxn modelId="{F635F6CF-D1D4-4877-B0C2-F98335AAACB0}" type="presOf" srcId="{353628BD-3489-4531-BEE6-1C3F7203DEDC}" destId="{8B907D30-E4E3-48E9-9925-10FFAD5067B4}" srcOrd="0" destOrd="0" presId="urn:microsoft.com/office/officeart/2005/8/layout/orgChart1"/>
    <dgm:cxn modelId="{90BDB6D8-43E5-44FD-BEA4-1C9FA1613B40}" type="presOf" srcId="{25498A59-BC3B-4A26-8BA6-3129F7B1F86E}" destId="{54A97CCD-EE07-4308-A5CF-DE459DD6EB7D}" srcOrd="1" destOrd="0" presId="urn:microsoft.com/office/officeart/2005/8/layout/orgChart1"/>
    <dgm:cxn modelId="{53E891DC-CA8E-42AE-B67A-5F07581B84F9}" type="presOf" srcId="{EDE064C3-F747-4A9A-9BE1-CB070EC87609}" destId="{909A00F9-A2F3-43C1-A1F4-9FE6F90AC255}" srcOrd="0" destOrd="0" presId="urn:microsoft.com/office/officeart/2005/8/layout/orgChart1"/>
    <dgm:cxn modelId="{8FA05E76-7DBF-4871-8AA4-5C1693C5DF39}" type="presParOf" srcId="{8B907D30-E4E3-48E9-9925-10FFAD5067B4}" destId="{4155651F-0CED-4957-B468-A5FC9C68370E}" srcOrd="0" destOrd="0" presId="urn:microsoft.com/office/officeart/2005/8/layout/orgChart1"/>
    <dgm:cxn modelId="{CCD0A1BD-6840-47F7-B54F-05364CB591EE}" type="presParOf" srcId="{4155651F-0CED-4957-B468-A5FC9C68370E}" destId="{7D607BE0-A08F-402B-B9D1-E0F42048A3D5}" srcOrd="0" destOrd="0" presId="urn:microsoft.com/office/officeart/2005/8/layout/orgChart1"/>
    <dgm:cxn modelId="{DA4EA995-FC8C-44EC-B962-F101EA1D4E8E}" type="presParOf" srcId="{7D607BE0-A08F-402B-B9D1-E0F42048A3D5}" destId="{9BED95C8-90C6-42C8-B28C-DB5769757844}" srcOrd="0" destOrd="0" presId="urn:microsoft.com/office/officeart/2005/8/layout/orgChart1"/>
    <dgm:cxn modelId="{5DE70C14-79B0-41B2-9160-BC42993CEC6B}" type="presParOf" srcId="{7D607BE0-A08F-402B-B9D1-E0F42048A3D5}" destId="{54A97CCD-EE07-4308-A5CF-DE459DD6EB7D}" srcOrd="1" destOrd="0" presId="urn:microsoft.com/office/officeart/2005/8/layout/orgChart1"/>
    <dgm:cxn modelId="{C1F011D3-7B33-4E6C-85B5-041C420DF487}" type="presParOf" srcId="{4155651F-0CED-4957-B468-A5FC9C68370E}" destId="{2CC214E8-EF78-4A6D-87F2-05D5FAD46162}" srcOrd="1" destOrd="0" presId="urn:microsoft.com/office/officeart/2005/8/layout/orgChart1"/>
    <dgm:cxn modelId="{F4106D31-0665-4BC4-84F1-8D69103E3ED4}" type="presParOf" srcId="{2CC214E8-EF78-4A6D-87F2-05D5FAD46162}" destId="{1D435E9A-C496-466F-99A8-53EF22380FE7}" srcOrd="0" destOrd="0" presId="urn:microsoft.com/office/officeart/2005/8/layout/orgChart1"/>
    <dgm:cxn modelId="{4538A231-9BDA-41CD-A6F8-F2416D84F330}" type="presParOf" srcId="{2CC214E8-EF78-4A6D-87F2-05D5FAD46162}" destId="{04BB59B1-6FB8-49AD-B80B-A1CD292AD34C}" srcOrd="1" destOrd="0" presId="urn:microsoft.com/office/officeart/2005/8/layout/orgChart1"/>
    <dgm:cxn modelId="{6126C4AC-E2F9-455A-88E7-C2A4D7A6D0CC}" type="presParOf" srcId="{04BB59B1-6FB8-49AD-B80B-A1CD292AD34C}" destId="{21D6A77E-8928-420C-82D9-5B610F735D3F}" srcOrd="0" destOrd="0" presId="urn:microsoft.com/office/officeart/2005/8/layout/orgChart1"/>
    <dgm:cxn modelId="{45BBFF40-050C-469C-956C-9553F8CF72F8}" type="presParOf" srcId="{21D6A77E-8928-420C-82D9-5B610F735D3F}" destId="{9BB66C6C-941A-4A92-AC26-0F93BE1F7D63}" srcOrd="0" destOrd="0" presId="urn:microsoft.com/office/officeart/2005/8/layout/orgChart1"/>
    <dgm:cxn modelId="{A0B78FD2-E0AF-4539-86B3-518E9DAAFF3A}" type="presParOf" srcId="{21D6A77E-8928-420C-82D9-5B610F735D3F}" destId="{41DB4EB9-2DCB-4080-841A-9566EF5587F7}" srcOrd="1" destOrd="0" presId="urn:microsoft.com/office/officeart/2005/8/layout/orgChart1"/>
    <dgm:cxn modelId="{DA1346A7-E8CE-4B6B-B60C-C59F1C7F73EF}" type="presParOf" srcId="{04BB59B1-6FB8-49AD-B80B-A1CD292AD34C}" destId="{CD55EFBD-D069-4FD4-8CC8-482345799A8F}" srcOrd="1" destOrd="0" presId="urn:microsoft.com/office/officeart/2005/8/layout/orgChart1"/>
    <dgm:cxn modelId="{0438F4AE-E1EC-4D17-912C-9886B4C9CCCD}" type="presParOf" srcId="{04BB59B1-6FB8-49AD-B80B-A1CD292AD34C}" destId="{E02FC12E-5097-4B85-923C-7705109572E2}" srcOrd="2" destOrd="0" presId="urn:microsoft.com/office/officeart/2005/8/layout/orgChart1"/>
    <dgm:cxn modelId="{96EDBC60-9C1E-4B6F-825A-80246D6D544C}" type="presParOf" srcId="{2CC214E8-EF78-4A6D-87F2-05D5FAD46162}" destId="{7615C7E1-9AF8-4E2B-8B0A-786DE8988674}" srcOrd="2" destOrd="0" presId="urn:microsoft.com/office/officeart/2005/8/layout/orgChart1"/>
    <dgm:cxn modelId="{C322D2B4-7AC5-4F77-B8EB-3165D3CACAD3}" type="presParOf" srcId="{2CC214E8-EF78-4A6D-87F2-05D5FAD46162}" destId="{A68F7C00-2427-4F76-B664-BE1D2D22B932}" srcOrd="3" destOrd="0" presId="urn:microsoft.com/office/officeart/2005/8/layout/orgChart1"/>
    <dgm:cxn modelId="{B82DFE41-CA0F-40F4-A306-322D44DEAC55}" type="presParOf" srcId="{A68F7C00-2427-4F76-B664-BE1D2D22B932}" destId="{A9EA24C4-4D7C-441F-8106-5A9DD3B4B69C}" srcOrd="0" destOrd="0" presId="urn:microsoft.com/office/officeart/2005/8/layout/orgChart1"/>
    <dgm:cxn modelId="{5F301D94-0A98-47AA-8D0D-4F9D4E8AB310}" type="presParOf" srcId="{A9EA24C4-4D7C-441F-8106-5A9DD3B4B69C}" destId="{909A00F9-A2F3-43C1-A1F4-9FE6F90AC255}" srcOrd="0" destOrd="0" presId="urn:microsoft.com/office/officeart/2005/8/layout/orgChart1"/>
    <dgm:cxn modelId="{37D71F7C-D219-4A04-9331-ACCF0EEB504E}" type="presParOf" srcId="{A9EA24C4-4D7C-441F-8106-5A9DD3B4B69C}" destId="{0E650675-7D68-48E2-AC1E-81E59E961DBB}" srcOrd="1" destOrd="0" presId="urn:microsoft.com/office/officeart/2005/8/layout/orgChart1"/>
    <dgm:cxn modelId="{F17D91D5-0B06-459C-84BD-97C6443E38EA}" type="presParOf" srcId="{A68F7C00-2427-4F76-B664-BE1D2D22B932}" destId="{037D9C09-BE5E-4D3C-BD44-BC76AE27E4A5}" srcOrd="1" destOrd="0" presId="urn:microsoft.com/office/officeart/2005/8/layout/orgChart1"/>
    <dgm:cxn modelId="{078D2D0A-D7D5-46E6-976B-3B6997298AFE}" type="presParOf" srcId="{A68F7C00-2427-4F76-B664-BE1D2D22B932}" destId="{B9B050D2-7051-459E-974E-55ED0806F212}" srcOrd="2" destOrd="0" presId="urn:microsoft.com/office/officeart/2005/8/layout/orgChart1"/>
    <dgm:cxn modelId="{971A51E9-A596-4B1E-A10D-B680FCC688F4}" type="presParOf" srcId="{2CC214E8-EF78-4A6D-87F2-05D5FAD46162}" destId="{FDF32E4E-D31A-4BD2-AD27-3EA1C67E5F94}" srcOrd="4" destOrd="0" presId="urn:microsoft.com/office/officeart/2005/8/layout/orgChart1"/>
    <dgm:cxn modelId="{E1AC9DF6-F89E-49E6-912D-4D7F310134DF}" type="presParOf" srcId="{2CC214E8-EF78-4A6D-87F2-05D5FAD46162}" destId="{384D12B7-17A1-42D0-8522-FB35F419BDC6}" srcOrd="5" destOrd="0" presId="urn:microsoft.com/office/officeart/2005/8/layout/orgChart1"/>
    <dgm:cxn modelId="{555E6673-2E42-4C9C-B147-82DBFBFE0A22}" type="presParOf" srcId="{384D12B7-17A1-42D0-8522-FB35F419BDC6}" destId="{745D220D-52CF-4809-8ABA-62C2DD213288}" srcOrd="0" destOrd="0" presId="urn:microsoft.com/office/officeart/2005/8/layout/orgChart1"/>
    <dgm:cxn modelId="{240BA22A-0AFA-4120-8D58-3775D735B1EA}" type="presParOf" srcId="{745D220D-52CF-4809-8ABA-62C2DD213288}" destId="{6FD49794-B56B-4D52-B852-4FCE61E17E3E}" srcOrd="0" destOrd="0" presId="urn:microsoft.com/office/officeart/2005/8/layout/orgChart1"/>
    <dgm:cxn modelId="{450E2AD7-83B1-4F04-B21B-5D80AEB8A958}" type="presParOf" srcId="{745D220D-52CF-4809-8ABA-62C2DD213288}" destId="{78795971-1742-4ACF-8595-FD22E92324A9}" srcOrd="1" destOrd="0" presId="urn:microsoft.com/office/officeart/2005/8/layout/orgChart1"/>
    <dgm:cxn modelId="{3624D054-980E-4123-865D-FB140F503FD2}" type="presParOf" srcId="{384D12B7-17A1-42D0-8522-FB35F419BDC6}" destId="{B3E0FEF9-FF7A-4068-B782-CF504F4C411E}" srcOrd="1" destOrd="0" presId="urn:microsoft.com/office/officeart/2005/8/layout/orgChart1"/>
    <dgm:cxn modelId="{A2504C3C-BB0A-4821-AF59-1CBC1306BC93}" type="presParOf" srcId="{384D12B7-17A1-42D0-8522-FB35F419BDC6}" destId="{37A7F227-37BB-43BA-9775-05B2AE0C5C2D}" srcOrd="2" destOrd="0" presId="urn:microsoft.com/office/officeart/2005/8/layout/orgChart1"/>
    <dgm:cxn modelId="{D4BF94E2-0450-4734-982A-425F877E53BB}" type="presParOf" srcId="{2CC214E8-EF78-4A6D-87F2-05D5FAD46162}" destId="{A477BF87-FF71-48B0-A4A7-6AF4D2461D10}" srcOrd="6" destOrd="0" presId="urn:microsoft.com/office/officeart/2005/8/layout/orgChart1"/>
    <dgm:cxn modelId="{9F5DFF5E-59C0-4692-86FD-C9CC626C6429}" type="presParOf" srcId="{2CC214E8-EF78-4A6D-87F2-05D5FAD46162}" destId="{9EFF4795-287B-4337-81CE-68B79F537DC3}" srcOrd="7" destOrd="0" presId="urn:microsoft.com/office/officeart/2005/8/layout/orgChart1"/>
    <dgm:cxn modelId="{2DBEB4C4-62BB-4AA5-812F-807626929D0D}" type="presParOf" srcId="{9EFF4795-287B-4337-81CE-68B79F537DC3}" destId="{17AA413C-6AB3-443E-9552-F19978A841C9}" srcOrd="0" destOrd="0" presId="urn:microsoft.com/office/officeart/2005/8/layout/orgChart1"/>
    <dgm:cxn modelId="{E9AD3BC8-44E5-460C-9755-573E759CB592}" type="presParOf" srcId="{17AA413C-6AB3-443E-9552-F19978A841C9}" destId="{638813A3-3A9C-4E69-804F-C26E65EEEFAD}" srcOrd="0" destOrd="0" presId="urn:microsoft.com/office/officeart/2005/8/layout/orgChart1"/>
    <dgm:cxn modelId="{C8116C3A-00A0-44C7-A727-1BDF8E3088F2}" type="presParOf" srcId="{17AA413C-6AB3-443E-9552-F19978A841C9}" destId="{085C1837-599D-475E-9694-36DDA9445CC4}" srcOrd="1" destOrd="0" presId="urn:microsoft.com/office/officeart/2005/8/layout/orgChart1"/>
    <dgm:cxn modelId="{B4678D7F-3605-4C19-BC2A-54FE984E933D}" type="presParOf" srcId="{9EFF4795-287B-4337-81CE-68B79F537DC3}" destId="{67A9D89E-5E76-4C3E-AFCE-D8FE45DACE3F}" srcOrd="1" destOrd="0" presId="urn:microsoft.com/office/officeart/2005/8/layout/orgChart1"/>
    <dgm:cxn modelId="{A5505583-0FB4-4418-B0C3-332E83A1A465}" type="presParOf" srcId="{9EFF4795-287B-4337-81CE-68B79F537DC3}" destId="{8B4D240D-484E-4FF1-A613-33634373938D}" srcOrd="2" destOrd="0" presId="urn:microsoft.com/office/officeart/2005/8/layout/orgChart1"/>
    <dgm:cxn modelId="{166C6F36-92BE-45DF-BE28-4A444CB48C32}" type="presParOf" srcId="{4155651F-0CED-4957-B468-A5FC9C68370E}" destId="{71920352-48AF-4A76-B188-5A8DB2415A4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77BF87-FF71-48B0-A4A7-6AF4D2461D10}">
      <dsp:nvSpPr>
        <dsp:cNvPr id="0" name=""/>
        <dsp:cNvSpPr/>
      </dsp:nvSpPr>
      <dsp:spPr>
        <a:xfrm>
          <a:off x="5654488" y="1332304"/>
          <a:ext cx="4335067" cy="2627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362"/>
              </a:lnTo>
              <a:lnTo>
                <a:pt x="4335067" y="131362"/>
              </a:lnTo>
              <a:lnTo>
                <a:pt x="4335067" y="26272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F32E4E-D31A-4BD2-AD27-3EA1C67E5F94}">
      <dsp:nvSpPr>
        <dsp:cNvPr id="0" name=""/>
        <dsp:cNvSpPr/>
      </dsp:nvSpPr>
      <dsp:spPr>
        <a:xfrm>
          <a:off x="5654488" y="1332304"/>
          <a:ext cx="1445022" cy="2627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362"/>
              </a:lnTo>
              <a:lnTo>
                <a:pt x="1445022" y="131362"/>
              </a:lnTo>
              <a:lnTo>
                <a:pt x="1445022" y="26272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15C7E1-9AF8-4E2B-8B0A-786DE8988674}">
      <dsp:nvSpPr>
        <dsp:cNvPr id="0" name=""/>
        <dsp:cNvSpPr/>
      </dsp:nvSpPr>
      <dsp:spPr>
        <a:xfrm>
          <a:off x="4209465" y="1332304"/>
          <a:ext cx="1445022" cy="262724"/>
        </a:xfrm>
        <a:custGeom>
          <a:avLst/>
          <a:gdLst/>
          <a:ahLst/>
          <a:cxnLst/>
          <a:rect l="0" t="0" r="0" b="0"/>
          <a:pathLst>
            <a:path>
              <a:moveTo>
                <a:pt x="1445022" y="0"/>
              </a:moveTo>
              <a:lnTo>
                <a:pt x="1445022" y="131362"/>
              </a:lnTo>
              <a:lnTo>
                <a:pt x="0" y="131362"/>
              </a:lnTo>
              <a:lnTo>
                <a:pt x="0" y="26272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435E9A-C496-466F-99A8-53EF22380FE7}">
      <dsp:nvSpPr>
        <dsp:cNvPr id="0" name=""/>
        <dsp:cNvSpPr/>
      </dsp:nvSpPr>
      <dsp:spPr>
        <a:xfrm>
          <a:off x="1319420" y="1332304"/>
          <a:ext cx="4335067" cy="262724"/>
        </a:xfrm>
        <a:custGeom>
          <a:avLst/>
          <a:gdLst/>
          <a:ahLst/>
          <a:cxnLst/>
          <a:rect l="0" t="0" r="0" b="0"/>
          <a:pathLst>
            <a:path>
              <a:moveTo>
                <a:pt x="4335067" y="0"/>
              </a:moveTo>
              <a:lnTo>
                <a:pt x="4335067" y="131362"/>
              </a:lnTo>
              <a:lnTo>
                <a:pt x="0" y="131362"/>
              </a:lnTo>
              <a:lnTo>
                <a:pt x="0" y="26272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ED95C8-90C6-42C8-B28C-DB5769757844}">
      <dsp:nvSpPr>
        <dsp:cNvPr id="0" name=""/>
        <dsp:cNvSpPr/>
      </dsp:nvSpPr>
      <dsp:spPr>
        <a:xfrm>
          <a:off x="3218981" y="673128"/>
          <a:ext cx="4871013" cy="659175"/>
        </a:xfrm>
        <a:prstGeom prst="rect">
          <a:avLst/>
        </a:prstGeom>
        <a:solidFill>
          <a:srgbClr val="FFFF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Види комунікацій</a:t>
          </a:r>
        </a:p>
      </dsp:txBody>
      <dsp:txXfrm>
        <a:off x="3218981" y="673128"/>
        <a:ext cx="4871013" cy="659175"/>
      </dsp:txXfrm>
    </dsp:sp>
    <dsp:sp modelId="{9BB66C6C-941A-4A92-AC26-0F93BE1F7D63}">
      <dsp:nvSpPr>
        <dsp:cNvPr id="0" name=""/>
        <dsp:cNvSpPr/>
      </dsp:nvSpPr>
      <dsp:spPr>
        <a:xfrm>
          <a:off x="5760" y="1595029"/>
          <a:ext cx="2627320" cy="3335156"/>
        </a:xfrm>
        <a:prstGeom prst="rect">
          <a:avLst/>
        </a:prstGeom>
        <a:solidFill>
          <a:srgbClr val="FFFF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2800" b="1" kern="120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Письмова - статут, звіти, протоколи, 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800" b="1" kern="120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e-mail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uk-UA" sz="2800" b="1" kern="120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uk-UA" sz="2800" b="1" kern="120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Усна - наради, обговорення, свята</a:t>
          </a:r>
          <a:r>
            <a:rPr lang="ru-RU" sz="2800" b="1" kern="120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</dsp:txBody>
      <dsp:txXfrm>
        <a:off x="5760" y="1595029"/>
        <a:ext cx="2627320" cy="3335156"/>
      </dsp:txXfrm>
    </dsp:sp>
    <dsp:sp modelId="{909A00F9-A2F3-43C1-A1F4-9FE6F90AC255}">
      <dsp:nvSpPr>
        <dsp:cNvPr id="0" name=""/>
        <dsp:cNvSpPr/>
      </dsp:nvSpPr>
      <dsp:spPr>
        <a:xfrm>
          <a:off x="2895805" y="1595029"/>
          <a:ext cx="2627320" cy="3335156"/>
        </a:xfrm>
        <a:prstGeom prst="rect">
          <a:avLst/>
        </a:prstGeom>
        <a:solidFill>
          <a:srgbClr val="FFFF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uk-UA" sz="2800" b="1" kern="120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Формальна - звіти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uk-UA" sz="2800" b="1" kern="120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uk-UA" sz="2800" b="1" kern="120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Неформальна - записки, особисті листи</a:t>
          </a:r>
          <a:endParaRPr lang="ru-RU" sz="2800" b="1" kern="120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95805" y="1595029"/>
        <a:ext cx="2627320" cy="3335156"/>
      </dsp:txXfrm>
    </dsp:sp>
    <dsp:sp modelId="{6FD49794-B56B-4D52-B852-4FCE61E17E3E}">
      <dsp:nvSpPr>
        <dsp:cNvPr id="0" name=""/>
        <dsp:cNvSpPr/>
      </dsp:nvSpPr>
      <dsp:spPr>
        <a:xfrm>
          <a:off x="5785850" y="1595029"/>
          <a:ext cx="2627320" cy="3335156"/>
        </a:xfrm>
        <a:prstGeom prst="rect">
          <a:avLst/>
        </a:prstGeom>
        <a:solidFill>
          <a:srgbClr val="FFFF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uk-UA" sz="2800" b="1" kern="120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Внутрішня - всередині проекту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uk-UA" sz="2800" b="1" kern="120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uk-UA" sz="2800" b="1" kern="120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Зовнішня -  споживачами, ЗМІ, громадкістю</a:t>
          </a:r>
          <a:endParaRPr lang="ru-RU" sz="2800" b="1" kern="120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785850" y="1595029"/>
        <a:ext cx="2627320" cy="3335156"/>
      </dsp:txXfrm>
    </dsp:sp>
    <dsp:sp modelId="{638813A3-3A9C-4E69-804F-C26E65EEEFAD}">
      <dsp:nvSpPr>
        <dsp:cNvPr id="0" name=""/>
        <dsp:cNvSpPr/>
      </dsp:nvSpPr>
      <dsp:spPr>
        <a:xfrm>
          <a:off x="8675895" y="1595029"/>
          <a:ext cx="2627320" cy="3335156"/>
        </a:xfrm>
        <a:prstGeom prst="rect">
          <a:avLst/>
        </a:prstGeom>
        <a:solidFill>
          <a:srgbClr val="FFFF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uk-UA" sz="2800" b="1" kern="120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Вертикальна - вгору по ієрархії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uk-UA" sz="2800" b="1" kern="120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uk-UA" sz="2800" b="1" kern="120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Горизонтальна - з рівними за статусом</a:t>
          </a:r>
          <a:endParaRPr lang="ru-RU" sz="2800" b="1" kern="120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675895" y="1595029"/>
        <a:ext cx="2627320" cy="33351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97CD0F-D3A6-4367-A689-827AD3CD819D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0D4464-5DED-4E47-AFEB-085BE87E13F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906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D4464-5DED-4E47-AFEB-085BE87E13F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0877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DA154-2093-40DF-92D9-AF0B03472828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6372E-6EF7-445C-A561-65A156FFBAF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9686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DA154-2093-40DF-92D9-AF0B03472828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6372E-6EF7-445C-A561-65A156FFBAF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8635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DA154-2093-40DF-92D9-AF0B03472828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6372E-6EF7-445C-A561-65A156FFBAF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0122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9D8E1-491D-410A-BD53-C174F24FB4BE}" type="datetime1">
              <a:rPr lang="ru-RU" smtClean="0"/>
              <a:t>05.03.2023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Шолом Г.І.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CDA1-9351-4455-9A1D-0750C79211C4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5637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AAE87-7975-4C38-B5E3-C84E8D507B80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02176-9CFB-449B-BB13-732EB64DB98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88701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AAE87-7975-4C38-B5E3-C84E8D507B80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02176-9CFB-449B-BB13-732EB64DB98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4532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AAE87-7975-4C38-B5E3-C84E8D507B80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02176-9CFB-449B-BB13-732EB64DB98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34379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AAE87-7975-4C38-B5E3-C84E8D507B80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02176-9CFB-449B-BB13-732EB64DB98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29818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AAE87-7975-4C38-B5E3-C84E8D507B80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02176-9CFB-449B-BB13-732EB64DB98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4559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AAE87-7975-4C38-B5E3-C84E8D507B80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02176-9CFB-449B-BB13-732EB64DB98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5276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AAE87-7975-4C38-B5E3-C84E8D507B80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02176-9CFB-449B-BB13-732EB64DB98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1640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DA154-2093-40DF-92D9-AF0B03472828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6372E-6EF7-445C-A561-65A156FFBAF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84624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AAE87-7975-4C38-B5E3-C84E8D507B80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02176-9CFB-449B-BB13-732EB64DB98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3906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AAE87-7975-4C38-B5E3-C84E8D507B80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02176-9CFB-449B-BB13-732EB64DB98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19778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AAE87-7975-4C38-B5E3-C84E8D507B80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02176-9CFB-449B-BB13-732EB64DB98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86866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AAE87-7975-4C38-B5E3-C84E8D507B80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02176-9CFB-449B-BB13-732EB64DB98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20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E0AAF-CC66-47AA-A48D-D3B482408E76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238A-9161-403D-B08B-FF94BB40DA7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606716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E0AAF-CC66-47AA-A48D-D3B482408E76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238A-9161-403D-B08B-FF94BB40DA7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3612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E0AAF-CC66-47AA-A48D-D3B482408E76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238A-9161-403D-B08B-FF94BB40DA7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01661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E0AAF-CC66-47AA-A48D-D3B482408E76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238A-9161-403D-B08B-FF94BB40DA7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01438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E0AAF-CC66-47AA-A48D-D3B482408E76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238A-9161-403D-B08B-FF94BB40DA7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647944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E0AAF-CC66-47AA-A48D-D3B482408E76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238A-9161-403D-B08B-FF94BB40DA7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176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DA154-2093-40DF-92D9-AF0B03472828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6372E-6EF7-445C-A561-65A156FFBAF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679772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E0AAF-CC66-47AA-A48D-D3B482408E76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238A-9161-403D-B08B-FF94BB40DA7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67704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E0AAF-CC66-47AA-A48D-D3B482408E76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238A-9161-403D-B08B-FF94BB40DA7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379047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E0AAF-CC66-47AA-A48D-D3B482408E76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238A-9161-403D-B08B-FF94BB40DA7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491498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E0AAF-CC66-47AA-A48D-D3B482408E76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238A-9161-403D-B08B-FF94BB40DA7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85207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E0AAF-CC66-47AA-A48D-D3B482408E76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238A-9161-403D-B08B-FF94BB40DA7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58195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DA154-2093-40DF-92D9-AF0B03472828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BC6372E-6EF7-445C-A561-65A156FFBAF2}" type="slidenum">
              <a:rPr lang="ru-RU" smtClean="0"/>
              <a:t>‹№›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DA154-2093-40DF-92D9-AF0B03472828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6372E-6EF7-445C-A561-65A156FFBAF2}" type="slidenum">
              <a:rPr lang="ru-RU" smtClean="0"/>
              <a:t>‹№›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DA154-2093-40DF-92D9-AF0B03472828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7BC6372E-6EF7-445C-A561-65A156FFBAF2}" type="slidenum">
              <a:rPr lang="ru-RU" smtClean="0"/>
              <a:t>‹№›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DA154-2093-40DF-92D9-AF0B03472828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6372E-6EF7-445C-A561-65A156FFBAF2}" type="slidenum">
              <a:rPr lang="ru-RU" smtClean="0"/>
              <a:t>‹№›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DA154-2093-40DF-92D9-AF0B03472828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6372E-6EF7-445C-A561-65A156FFBAF2}" type="slidenum">
              <a:rPr lang="ru-RU" smtClean="0"/>
              <a:t>‹№›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DA154-2093-40DF-92D9-AF0B03472828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6372E-6EF7-445C-A561-65A156FFBAF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926472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DA154-2093-40DF-92D9-AF0B03472828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6372E-6EF7-445C-A561-65A156FFBAF2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DA154-2093-40DF-92D9-AF0B03472828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6372E-6EF7-445C-A561-65A156FFBAF2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DA154-2093-40DF-92D9-AF0B03472828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6372E-6EF7-445C-A561-65A156FFBAF2}" type="slidenum">
              <a:rPr lang="ru-RU" smtClean="0"/>
              <a:t>‹№›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DA154-2093-40DF-92D9-AF0B03472828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7BC6372E-6EF7-445C-A561-65A156FFBAF2}" type="slidenum">
              <a:rPr lang="ru-RU" smtClean="0"/>
              <a:t>‹№›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DA154-2093-40DF-92D9-AF0B03472828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6372E-6EF7-445C-A561-65A156FFBAF2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DA154-2093-40DF-92D9-AF0B03472828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6372E-6EF7-445C-A561-65A156FFBAF2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DA154-2093-40DF-92D9-AF0B03472828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6372E-6EF7-445C-A561-65A156FFBAF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4052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DA154-2093-40DF-92D9-AF0B03472828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6372E-6EF7-445C-A561-65A156FFBAF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1059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DA154-2093-40DF-92D9-AF0B03472828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6372E-6EF7-445C-A561-65A156FFBAF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873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DA154-2093-40DF-92D9-AF0B03472828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6372E-6EF7-445C-A561-65A156FFBAF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691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DA154-2093-40DF-92D9-AF0B03472828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6372E-6EF7-445C-A561-65A156FFBAF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9011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DA154-2093-40DF-92D9-AF0B03472828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6372E-6EF7-445C-A561-65A156FFBAF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778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AAE87-7975-4C38-B5E3-C84E8D507B80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02176-9CFB-449B-BB13-732EB64DB98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0848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E0AAF-CC66-47AA-A48D-D3B482408E76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E238A-9161-403D-B08B-FF94BB40DA7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9497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FEDA154-2093-40DF-92D9-AF0B03472828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BC6372E-6EF7-445C-A561-65A156FFBAF2}" type="slidenum">
              <a:rPr lang="ru-RU" smtClean="0"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0.xml"/><Relationship Id="rId6" Type="http://schemas.openxmlformats.org/officeDocument/2006/relationships/image" Target="../media/image8.gif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5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0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4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0.xml"/><Relationship Id="rId4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94364" y="1214438"/>
            <a:ext cx="9144000" cy="2387600"/>
          </a:xfrm>
        </p:spPr>
        <p:txBody>
          <a:bodyPr/>
          <a:lstStyle/>
          <a:p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949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6284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4222650388"/>
              </p:ext>
            </p:extLst>
          </p:nvPr>
        </p:nvGraphicFramePr>
        <p:xfrm>
          <a:off x="322730" y="753035"/>
          <a:ext cx="11308976" cy="56033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с двумя усеченными соседними углами 6"/>
          <p:cNvSpPr/>
          <p:nvPr/>
        </p:nvSpPr>
        <p:spPr>
          <a:xfrm>
            <a:off x="4038600" y="150371"/>
            <a:ext cx="4800600" cy="988532"/>
          </a:xfrm>
          <a:prstGeom prst="snip2Same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400" b="1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Комунікації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55196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389120" y="1294822"/>
            <a:ext cx="11413760" cy="1104816"/>
          </a:xfrm>
          <a:prstGeom prst="roundRect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Перевага нарад в тому, що вони дозволяють декільком учасникам обмінятися інформацією і прийти до прийняття спільного рішення протягом короткого проміжку часу</a:t>
            </a:r>
            <a:endParaRPr lang="ru-RU" sz="2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89120" y="2560836"/>
            <a:ext cx="11413760" cy="1164899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Наради сприяють більш тісному спілкуванню членів команди проекту, що дозволяє домогтися згуртованості, розвитку колективного стилю управління, підвищенню особистої зацікавленості і відповідальності кожного учасника</a:t>
            </a:r>
            <a:endParaRPr lang="ru-RU" sz="2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89120" y="3886933"/>
            <a:ext cx="11413760" cy="927114"/>
          </a:xfrm>
          <a:prstGeom prst="round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Успіх нарад як методу комунікацій залежить від того, наскільки вони ретельно підготовлені</a:t>
            </a:r>
            <a:endParaRPr lang="ru-RU" sz="2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89120" y="4975245"/>
            <a:ext cx="11413760" cy="1116272"/>
          </a:xfrm>
          <a:prstGeom prst="roundRect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Учасники повинні бути заздалегідь сповіщені про місце і час проведення наради. Слід ознайомити кожного учасника з порядком денним наради.</a:t>
            </a:r>
            <a:endParaRPr lang="ru-RU" sz="2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с двумя усеченными соседними углами 9"/>
          <p:cNvSpPr/>
          <p:nvPr/>
        </p:nvSpPr>
        <p:spPr>
          <a:xfrm>
            <a:off x="2978927" y="150088"/>
            <a:ext cx="6716403" cy="988532"/>
          </a:xfrm>
          <a:prstGeom prst="snip2Same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400" b="1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Наради, телеконференції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9334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двумя усеченными соседними углами 4"/>
          <p:cNvSpPr/>
          <p:nvPr/>
        </p:nvSpPr>
        <p:spPr>
          <a:xfrm>
            <a:off x="3933668" y="176982"/>
            <a:ext cx="5398591" cy="988532"/>
          </a:xfrm>
          <a:prstGeom prst="snip2Same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400" b="1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Інтернет-технології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89120" y="1294822"/>
            <a:ext cx="11413760" cy="1104816"/>
          </a:xfrm>
          <a:prstGeom prst="roundRect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Практично всі програмні продукти, за допомогою яких здійснюється підтримка управління проектами, містять в даний час засоби для відкритого обговорення проблем на основі Інтернету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89120" y="2560836"/>
            <a:ext cx="11413760" cy="1164899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Популярні «хмарні» технології, системи зберігання даних в Інтернеті, за допомогою яких віддалені користувачі отримують спільний доступ до документів і можуть редагувати їх і обговорювати проблеми в будь-який зручний час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89120" y="3886933"/>
            <a:ext cx="11413760" cy="927114"/>
          </a:xfrm>
          <a:prstGeom prst="round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 відомі сервіси такого роду - Google Docs і Microsoft Office 365 - активно використовуються малими і середніми компаніями саме при роботі над проектами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89120" y="4908010"/>
            <a:ext cx="11413760" cy="1448340"/>
          </a:xfrm>
          <a:prstGeom prst="roundRect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 розвиваються технології, коли співробітники компанії, задіяні в проекті, можуть отримувати доступ до корпоративної інформації, пов'язаної з проектом, на своєму особистому пристрої, продовжуючи працювати над проектом як в офісі, так і вдома, або в поїздках, у зручний час </a:t>
            </a:r>
          </a:p>
        </p:txBody>
      </p:sp>
    </p:spTree>
    <p:extLst>
      <p:ext uri="{BB962C8B-B14F-4D97-AF65-F5344CB8AC3E}">
        <p14:creationId xmlns:p14="http://schemas.microsoft.com/office/powerpoint/2010/main" val="2778686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flipH="1">
            <a:off x="2261725" y="1789611"/>
            <a:ext cx="72349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Розгадайте ребус</a:t>
            </a:r>
            <a:endParaRPr lang="ru-RU" sz="40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526575" y="5342637"/>
            <a:ext cx="924426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Видавнича</a:t>
            </a:r>
            <a:r>
              <a:rPr lang="ru-RU" sz="80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</a:t>
            </a:r>
          </a:p>
        </p:txBody>
      </p:sp>
      <p:sp>
        <p:nvSpPr>
          <p:cNvPr id="13" name="Прямоугольник с двумя усеченными соседними углами 12"/>
          <p:cNvSpPr/>
          <p:nvPr/>
        </p:nvSpPr>
        <p:spPr>
          <a:xfrm>
            <a:off x="4707824" y="161966"/>
            <a:ext cx="3534482" cy="988532"/>
          </a:xfrm>
          <a:prstGeom prst="snip2Same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400" b="1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Подумай</a:t>
            </a:r>
            <a:endParaRPr lang="ru-RU" dirty="0"/>
          </a:p>
        </p:txBody>
      </p:sp>
      <p:pic>
        <p:nvPicPr>
          <p:cNvPr id="3076" name="Picture 4" descr="ÑÐµÐ±ÑÑÐ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31" y="4739871"/>
            <a:ext cx="791070" cy="301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ÑÐµÐ±ÑÑÐ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39742" y="2910234"/>
            <a:ext cx="23812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ÑÐµÐ±ÑÑÐ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84640" y="2910234"/>
            <a:ext cx="23812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ÑÐµÐ±ÑÑÐ¸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98" y="2497497"/>
            <a:ext cx="176212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033372" y="4651260"/>
            <a:ext cx="9669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  = С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00" name="Picture 4" descr="ÑÐµÐ±ÑÑÐ¸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2212" y="2687997"/>
            <a:ext cx="122872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ÑÐµÐ±ÑÑÐ¸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7612" y="2677352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ÑÐµÐ±ÑÑÐ¸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3586" y="2592747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ÑÐµÐ±ÑÑÐ¸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6219" y="2687997"/>
            <a:ext cx="1905000" cy="1733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ÑÐµÐ±ÑÑÐ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2302" y="4804177"/>
            <a:ext cx="791070" cy="301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Прямоугольник 22"/>
          <p:cNvSpPr/>
          <p:nvPr/>
        </p:nvSpPr>
        <p:spPr>
          <a:xfrm>
            <a:off x="933483" y="4853517"/>
            <a:ext cx="10118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  = И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08" name="Picture 12" descr="ÑÐµÐ±ÑÑÐ¸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6336" y="2592747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0" name="Picture 14" descr="ÑÐµÐ±ÑÑÐ¸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8849" y="2701540"/>
            <a:ext cx="13716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737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flipH="1">
            <a:off x="2261725" y="1789611"/>
            <a:ext cx="72349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Розгадайте ребус</a:t>
            </a:r>
            <a:endParaRPr lang="ru-RU" sz="40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066907" y="5302841"/>
            <a:ext cx="466474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Процесор</a:t>
            </a:r>
          </a:p>
        </p:txBody>
      </p:sp>
      <p:sp>
        <p:nvSpPr>
          <p:cNvPr id="13" name="Прямоугольник с двумя усеченными соседними углами 12"/>
          <p:cNvSpPr/>
          <p:nvPr/>
        </p:nvSpPr>
        <p:spPr>
          <a:xfrm>
            <a:off x="4707824" y="161966"/>
            <a:ext cx="3534482" cy="988532"/>
          </a:xfrm>
          <a:prstGeom prst="snip2Same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400" b="1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Подумай</a:t>
            </a:r>
            <a:endParaRPr lang="ru-RU" dirty="0"/>
          </a:p>
        </p:txBody>
      </p:sp>
      <p:pic>
        <p:nvPicPr>
          <p:cNvPr id="2050" name="Picture 2" descr="ÑÐµÐ±ÑÑÐ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3292" y="2796989"/>
            <a:ext cx="23812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ÑÐµÐ±ÑÑÐ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1858" y="2796989"/>
            <a:ext cx="23812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ÑÐµÐ±ÑÑÐ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7761" y="2796989"/>
            <a:ext cx="23812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ÑÐµÐ±ÑÑÐ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3945" y="2796989"/>
            <a:ext cx="187642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ÑÐµÐ±ÑÑÐ¸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655" y="5001481"/>
            <a:ext cx="791070" cy="301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401946" y="4890551"/>
            <a:ext cx="5950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strike="sngStrike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2 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80" name="Picture 8" descr="ÑÐµÐ±ÑÑÐ¸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7510" y="2892239"/>
            <a:ext cx="130492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ÑÐµÐ±ÑÑÐ¸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776" y="3139017"/>
            <a:ext cx="190500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ÑÐµÐ±ÑÑÐ¸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2666" y="2985551"/>
            <a:ext cx="23812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ÑÐµÐ±ÑÑÐ¸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4650" y="2967567"/>
            <a:ext cx="23812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4109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flipH="1">
            <a:off x="2261725" y="1789611"/>
            <a:ext cx="72349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Розгадайте ребус</a:t>
            </a:r>
            <a:endParaRPr lang="ru-RU" sz="40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180816" y="5302841"/>
            <a:ext cx="443692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Редактор</a:t>
            </a:r>
          </a:p>
        </p:txBody>
      </p:sp>
      <p:sp>
        <p:nvSpPr>
          <p:cNvPr id="13" name="Прямоугольник с двумя усеченными соседними углами 12"/>
          <p:cNvSpPr/>
          <p:nvPr/>
        </p:nvSpPr>
        <p:spPr>
          <a:xfrm>
            <a:off x="4707824" y="161966"/>
            <a:ext cx="3534482" cy="988532"/>
          </a:xfrm>
          <a:prstGeom prst="snip2Same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400" b="1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Подумай</a:t>
            </a:r>
            <a:endParaRPr lang="ru-RU" dirty="0"/>
          </a:p>
        </p:txBody>
      </p:sp>
      <p:pic>
        <p:nvPicPr>
          <p:cNvPr id="2050" name="Picture 2" descr="ÑÐµÐ±ÑÑÐ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3292" y="2796989"/>
            <a:ext cx="23812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ÑÐµÐ±ÑÑÐ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1858" y="2796989"/>
            <a:ext cx="23812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ÑÐµÐ±ÑÑÐ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9276" y="2796989"/>
            <a:ext cx="23812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ÑÐµÐ±ÑÑÐ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0213" y="2796989"/>
            <a:ext cx="23812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ÑÐµÐ±ÑÑÐ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4889" y="2796989"/>
            <a:ext cx="23812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ÑÐµÐ±ÑÑÐ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8414" y="2947669"/>
            <a:ext cx="16764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ÑÐµÐ±ÑÑÐ¸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2736" y="3387538"/>
            <a:ext cx="1905000" cy="1314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0283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6170" y="2866871"/>
            <a:ext cx="10818253" cy="3284113"/>
          </a:xfrm>
        </p:spPr>
        <p:txBody>
          <a:bodyPr>
            <a:normAutofit fontScale="90000"/>
          </a:bodyPr>
          <a:lstStyle/>
          <a:p>
            <a:r>
              <a:rPr lang="ru-RU" sz="5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Програмні засоби обробки документів та інформації. Види систем обробки текстів. Комунікаційні технології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999992" y="0"/>
            <a:ext cx="891154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>
                <a:ln w="9525">
                  <a:solidFill>
                    <a:srgbClr val="C00000"/>
                  </a:solidFill>
                  <a:prstDash val="solid"/>
                </a:ln>
                <a:solidFill>
                  <a:srgbClr val="C00000">
                    <a:alpha val="99000"/>
                  </a:srgb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Основи електронного документообігу</a:t>
            </a:r>
          </a:p>
        </p:txBody>
      </p:sp>
    </p:spTree>
    <p:extLst>
      <p:ext uri="{BB962C8B-B14F-4D97-AF65-F5344CB8AC3E}">
        <p14:creationId xmlns:p14="http://schemas.microsoft.com/office/powerpoint/2010/main" val="1438704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ятиугольник 4"/>
          <p:cNvSpPr/>
          <p:nvPr/>
        </p:nvSpPr>
        <p:spPr>
          <a:xfrm>
            <a:off x="665215" y="4736268"/>
            <a:ext cx="11006832" cy="1035337"/>
          </a:xfrm>
          <a:prstGeom prst="homePlate">
            <a:avLst/>
          </a:prstGeom>
          <a:solidFill>
            <a:srgbClr val="CCECFF"/>
          </a:solidFill>
          <a:ln w="444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 програмні засоби використовують для обробки документів </a:t>
            </a:r>
          </a:p>
        </p:txBody>
      </p:sp>
      <p:sp>
        <p:nvSpPr>
          <p:cNvPr id="6" name="Пятиугольник 5"/>
          <p:cNvSpPr/>
          <p:nvPr/>
        </p:nvSpPr>
        <p:spPr>
          <a:xfrm>
            <a:off x="681410" y="1688062"/>
            <a:ext cx="7588531" cy="1035337"/>
          </a:xfrm>
          <a:prstGeom prst="homePlate">
            <a:avLst/>
          </a:prstGeom>
          <a:solidFill>
            <a:srgbClr val="CCECFF"/>
          </a:solidFill>
          <a:ln w="444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 таке комунікаційні технології</a:t>
            </a:r>
          </a:p>
        </p:txBody>
      </p:sp>
      <p:sp>
        <p:nvSpPr>
          <p:cNvPr id="9" name="Пятиугольник 8"/>
          <p:cNvSpPr/>
          <p:nvPr/>
        </p:nvSpPr>
        <p:spPr>
          <a:xfrm>
            <a:off x="665214" y="3027689"/>
            <a:ext cx="9366291" cy="1126070"/>
          </a:xfrm>
          <a:prstGeom prst="homePlate">
            <a:avLst/>
          </a:prstGeom>
          <a:solidFill>
            <a:schemeClr val="accent4">
              <a:lumMod val="40000"/>
              <a:lumOff val="60000"/>
            </a:schemeClr>
          </a:solidFill>
          <a:ln w="444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 види систем обробки документів</a:t>
            </a:r>
          </a:p>
        </p:txBody>
      </p:sp>
      <p:sp>
        <p:nvSpPr>
          <p:cNvPr id="10" name="Прямоугольник с двумя усеченными соседними углами 9"/>
          <p:cNvSpPr/>
          <p:nvPr/>
        </p:nvSpPr>
        <p:spPr>
          <a:xfrm>
            <a:off x="3651979" y="117021"/>
            <a:ext cx="4721901" cy="988532"/>
          </a:xfrm>
          <a:prstGeom prst="snip2Same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400" b="1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Дізнаєтесь: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4717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2028306" y="1652466"/>
            <a:ext cx="8271162" cy="1077775"/>
          </a:xfrm>
          <a:prstGeom prst="roundRect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група</a:t>
            </a:r>
            <a: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Текстові</a:t>
            </a:r>
            <a: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редактори</a:t>
            </a:r>
            <a:endParaRPr lang="en-US" sz="4400" dirty="0">
              <a:solidFill>
                <a:prstClr val="black"/>
              </a:solidFill>
            </a:endParaRPr>
          </a:p>
        </p:txBody>
      </p:sp>
      <p:sp>
        <p:nvSpPr>
          <p:cNvPr id="10" name="Прямоугольник с двумя усеченными соседними углами 9"/>
          <p:cNvSpPr/>
          <p:nvPr/>
        </p:nvSpPr>
        <p:spPr>
          <a:xfrm>
            <a:off x="2998694" y="231053"/>
            <a:ext cx="7530353" cy="988532"/>
          </a:xfrm>
          <a:prstGeom prst="snip2Same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400" b="1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Актуалізація опорних знань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14204" y="3093339"/>
            <a:ext cx="8271162" cy="1077775"/>
          </a:xfrm>
          <a:prstGeom prst="roundRect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група</a:t>
            </a:r>
            <a: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Текстові</a:t>
            </a:r>
            <a: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процесори</a:t>
            </a:r>
            <a:endParaRPr lang="en-US" sz="4400" dirty="0">
              <a:solidFill>
                <a:prstClr val="black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80706" y="4750342"/>
            <a:ext cx="8271162" cy="1077775"/>
          </a:xfrm>
          <a:prstGeom prst="roundRect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група</a:t>
            </a:r>
            <a: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Видавничі</a:t>
            </a:r>
            <a: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endParaRPr lang="en-US" sz="4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40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389120" y="1294822"/>
            <a:ext cx="11413760" cy="1104816"/>
          </a:xfrm>
          <a:prstGeom prst="roundRect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Текстовий редактор 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програма, призначена для введення, редагування і збереження у файлах неформатованого тексту, тобто тексту, всі символи якого мають однакові параметри відображення</a:t>
            </a:r>
            <a:endParaRPr lang="ru-RU" sz="2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89120" y="2560836"/>
            <a:ext cx="11413760" cy="1532178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Текстовий процесор 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програма, що забезпечує створення, редагування і збереження форматованого тексту у файлах. Такі файли можуть містити зображення, діаграми, таблиці, формули, звукові вставки, відеокліпи та інші об'єкти</a:t>
            </a:r>
            <a:endParaRPr lang="ru-RU" sz="2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89120" y="4242364"/>
            <a:ext cx="11413760" cy="2445898"/>
          </a:xfrm>
          <a:prstGeom prst="round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розробки професійної поліграфічної продукції (газет, книжок, журналів, рекламних буклетів тощо) використовують 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видавничі системи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Вони мають зручні засоби для підготовки багатосторінкових складних видань і дають змогу отримати матеріали, що задовольняють вимогам типографії. Тексти для видавничих систем зазвичай готують за допомогою текстових процесорів; ілюстрації також створюють у спеціалізованих програмах</a:t>
            </a:r>
            <a:endParaRPr lang="ru-RU" sz="2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с двумя усеченными соседними углами 9"/>
          <p:cNvSpPr/>
          <p:nvPr/>
        </p:nvSpPr>
        <p:spPr>
          <a:xfrm>
            <a:off x="2978927" y="150088"/>
            <a:ext cx="6716403" cy="988532"/>
          </a:xfrm>
          <a:prstGeom prst="snip2Same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400" b="1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Системи обробки текстів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0664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508416" y="1558977"/>
            <a:ext cx="4601465" cy="901835"/>
          </a:xfrm>
          <a:prstGeom prst="roundRect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uk-UA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Введення тексту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с двумя усеченными соседними углами 10"/>
          <p:cNvSpPr/>
          <p:nvPr/>
        </p:nvSpPr>
        <p:spPr>
          <a:xfrm>
            <a:off x="2998695" y="231053"/>
            <a:ext cx="6118412" cy="988532"/>
          </a:xfrm>
          <a:prstGeom prst="snip2Same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400" b="1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Текстові редактори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08416" y="2666119"/>
            <a:ext cx="4601465" cy="901835"/>
          </a:xfrm>
          <a:prstGeom prst="roundRect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uk-UA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Редагування тексту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20475" y="3944864"/>
            <a:ext cx="4601465" cy="901835"/>
          </a:xfrm>
          <a:prstGeom prst="roundRect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uk-UA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Робота з буфером обміну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20475" y="5186091"/>
            <a:ext cx="4601465" cy="901835"/>
          </a:xfrm>
          <a:prstGeom prst="roundRect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uk-UA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Пошук групи символів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340913" y="1601963"/>
            <a:ext cx="4601465" cy="901863"/>
          </a:xfrm>
          <a:prstGeom prst="roundRect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uk-UA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Заміна однієї групи символів іншою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340912" y="2714494"/>
            <a:ext cx="4601465" cy="925044"/>
          </a:xfrm>
          <a:prstGeom prst="roundRect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uk-UA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Вставляння тексту з інших файлів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340911" y="3907962"/>
            <a:ext cx="4601465" cy="901835"/>
          </a:xfrm>
          <a:prstGeom prst="roundRect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uk-UA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Збереження тексту у файлі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340911" y="5043674"/>
            <a:ext cx="4601465" cy="901835"/>
          </a:xfrm>
          <a:prstGeom prst="roundRect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uk-UA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Друк тексту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040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508416" y="1558977"/>
            <a:ext cx="4601465" cy="901835"/>
          </a:xfrm>
          <a:prstGeom prst="round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uk-UA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Робота з </a:t>
            </a:r>
            <a:r>
              <a:rPr lang="uk-UA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форматованим</a:t>
            </a:r>
            <a:r>
              <a:rPr lang="uk-UA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текстом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с двумя усеченными соседними углами 10"/>
          <p:cNvSpPr/>
          <p:nvPr/>
        </p:nvSpPr>
        <p:spPr>
          <a:xfrm>
            <a:off x="2998695" y="231053"/>
            <a:ext cx="6118412" cy="988532"/>
          </a:xfrm>
          <a:prstGeom prst="snip2Same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400" b="1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Текстові процесори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08416" y="2666119"/>
            <a:ext cx="4601465" cy="901835"/>
          </a:xfrm>
          <a:prstGeom prst="round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uk-UA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 змінювати форматування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20475" y="3944864"/>
            <a:ext cx="4601465" cy="901835"/>
          </a:xfrm>
          <a:prstGeom prst="round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uk-UA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Підтримка правопису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20475" y="5186091"/>
            <a:ext cx="4601465" cy="901835"/>
          </a:xfrm>
          <a:prstGeom prst="round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uk-UA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Вставлення графічних та інших об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єктів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340913" y="1601963"/>
            <a:ext cx="4601465" cy="901863"/>
          </a:xfrm>
          <a:prstGeom prst="round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uk-UA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Засоби автоматизації роботи користувача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340912" y="2714494"/>
            <a:ext cx="4601465" cy="925044"/>
          </a:xfrm>
          <a:prstGeom prst="round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uk-UA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Засоби оформлення сторінок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340911" y="3907962"/>
            <a:ext cx="4601465" cy="901835"/>
          </a:xfrm>
          <a:prstGeom prst="round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uk-UA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Настроювання інтерфейсу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3527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508416" y="1558977"/>
            <a:ext cx="4601465" cy="1574188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uk-UA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Зручне маніпулювання блоками тексту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с двумя усеченными соседними углами 10"/>
          <p:cNvSpPr/>
          <p:nvPr/>
        </p:nvSpPr>
        <p:spPr>
          <a:xfrm>
            <a:off x="2998695" y="231053"/>
            <a:ext cx="6118412" cy="988532"/>
          </a:xfrm>
          <a:prstGeom prst="snip2Same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400" b="1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Видавничі системи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08416" y="3562081"/>
            <a:ext cx="4601465" cy="1583152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uk-UA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Широкі можливості для роботи з ілюстративними об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єктами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348921" y="1603771"/>
            <a:ext cx="4601465" cy="1529394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uk-UA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Легке змінення формату документу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348922" y="3562082"/>
            <a:ext cx="4601465" cy="1583152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uk-UA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 поліграфічної якості продукції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374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с двумя усеченными соседними углами 13"/>
          <p:cNvSpPr/>
          <p:nvPr/>
        </p:nvSpPr>
        <p:spPr>
          <a:xfrm>
            <a:off x="1637608" y="224444"/>
            <a:ext cx="8799164" cy="2045790"/>
          </a:xfrm>
          <a:prstGeom prst="snip2Same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Комунікації-</a:t>
            </a:r>
            <a:r>
              <a:rPr lang="uk-UA" sz="4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sz="2400" b="1" dirty="0">
                <a:solidFill>
                  <a:srgbClr val="FF0000"/>
                </a:solidFill>
              </a:rPr>
              <a:t>це </a:t>
            </a:r>
            <a:r>
              <a:rPr lang="ru-RU" sz="2400" b="1" dirty="0" err="1">
                <a:solidFill>
                  <a:srgbClr val="FF0000"/>
                </a:solidFill>
              </a:rPr>
              <a:t>процес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обміну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інформацією</a:t>
            </a:r>
            <a:r>
              <a:rPr lang="ru-RU" sz="2400" b="1" dirty="0">
                <a:solidFill>
                  <a:srgbClr val="FF0000"/>
                </a:solidFill>
              </a:rPr>
              <a:t>, в </a:t>
            </a:r>
            <a:r>
              <a:rPr lang="ru-RU" sz="2400" b="1" dirty="0" err="1">
                <a:solidFill>
                  <a:srgbClr val="FF0000"/>
                </a:solidFill>
              </a:rPr>
              <a:t>результаті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якого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людина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одержує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вихідну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інформацію</a:t>
            </a:r>
            <a:r>
              <a:rPr lang="ru-RU" sz="2400" b="1" dirty="0">
                <a:solidFill>
                  <a:srgbClr val="FF0000"/>
                </a:solidFill>
              </a:rPr>
              <a:t>, </a:t>
            </a:r>
            <a:r>
              <a:rPr lang="ru-RU" sz="2400" b="1" dirty="0" err="1">
                <a:solidFill>
                  <a:srgbClr val="FF0000"/>
                </a:solidFill>
              </a:rPr>
              <a:t>розпорядження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чи</a:t>
            </a:r>
            <a:r>
              <a:rPr lang="ru-RU" sz="2400" b="1" dirty="0">
                <a:solidFill>
                  <a:srgbClr val="FF0000"/>
                </a:solidFill>
              </a:rPr>
              <a:t> доводить </a:t>
            </a:r>
            <a:r>
              <a:rPr lang="ru-RU" sz="2400" b="1" dirty="0" err="1">
                <a:solidFill>
                  <a:srgbClr val="FF0000"/>
                </a:solidFill>
              </a:rPr>
              <a:t>свої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рішення</a:t>
            </a:r>
            <a:r>
              <a:rPr lang="ru-RU" sz="2400" b="1" dirty="0">
                <a:solidFill>
                  <a:srgbClr val="FF0000"/>
                </a:solidFill>
              </a:rPr>
              <a:t> до адресата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74795" y="2596078"/>
            <a:ext cx="10663518" cy="3349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44145"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Вибір засобів і технологій комунікації визначається рядом факторів:</a:t>
            </a:r>
            <a:endParaRPr lang="ru-RU" sz="2400" b="1" dirty="0">
              <a:solidFill>
                <a:srgbClr val="7030A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 algn="just">
              <a:lnSpc>
                <a:spcPct val="150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q"/>
              <a:tabLst>
                <a:tab pos="180340" algn="l"/>
              </a:tabLst>
            </a:pP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Терміновість отримання інформації</a:t>
            </a:r>
          </a:p>
          <a:p>
            <a:pPr marL="457200" lvl="0" indent="-457200" algn="just">
              <a:lnSpc>
                <a:spcPct val="150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q"/>
              <a:tabLst>
                <a:tab pos="180340" algn="l"/>
              </a:tabLst>
            </a:pP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Доступність технології </a:t>
            </a:r>
          </a:p>
          <a:p>
            <a:pPr marL="457200" lvl="0" indent="-457200" algn="just">
              <a:lnSpc>
                <a:spcPct val="150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q"/>
              <a:tabLst>
                <a:tab pos="180340" algn="l"/>
              </a:tabLst>
            </a:pP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Персонал, задіяний у проекті </a:t>
            </a:r>
          </a:p>
          <a:p>
            <a:pPr marL="457200" lvl="0" indent="-457200" algn="just">
              <a:lnSpc>
                <a:spcPct val="150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q"/>
              <a:tabLst>
                <a:tab pos="180340" algn="l"/>
              </a:tabLst>
            </a:pP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Тривалість проекту</a:t>
            </a:r>
          </a:p>
          <a:p>
            <a:pPr marL="457200" lvl="0" indent="-457200" algn="just">
              <a:lnSpc>
                <a:spcPct val="150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q"/>
              <a:tabLst>
                <a:tab pos="180340" algn="l"/>
              </a:tabLst>
            </a:pP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Оточення проекту</a:t>
            </a:r>
            <a:endParaRPr lang="ru-RU" sz="2400" b="1" dirty="0">
              <a:solidFill>
                <a:srgbClr val="7030A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AutoShape 2" descr="Результат пошуку зображень за запитом комунікаці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4" descr="Результат пошуку зображень за запитом комунікація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9" name="Picture 5" descr="C:\Users\BARCHENKOVA\Desktop\Без назван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4084" y="3429000"/>
            <a:ext cx="4551762" cy="251703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1263228"/>
      </p:ext>
    </p:extLst>
  </p:cSld>
  <p:clrMapOvr>
    <a:masterClrMapping/>
  </p:clrMapOvr>
</p:sld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Презентация4</Template>
  <TotalTime>3846</TotalTime>
  <Words>589</Words>
  <Application>Microsoft Office PowerPoint</Application>
  <PresentationFormat>Широкий екран</PresentationFormat>
  <Paragraphs>81</Paragraphs>
  <Slides>15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9</vt:i4>
      </vt:variant>
      <vt:variant>
        <vt:lpstr>Тема</vt:lpstr>
      </vt:variant>
      <vt:variant>
        <vt:i4>4</vt:i4>
      </vt:variant>
      <vt:variant>
        <vt:lpstr>Заголовки слайдів</vt:lpstr>
      </vt:variant>
      <vt:variant>
        <vt:i4>15</vt:i4>
      </vt:variant>
    </vt:vector>
  </HeadingPairs>
  <TitlesOfParts>
    <vt:vector size="28" baseType="lpstr">
      <vt:lpstr>Arial</vt:lpstr>
      <vt:lpstr>Calibri</vt:lpstr>
      <vt:lpstr>Calibri Light</vt:lpstr>
      <vt:lpstr>Cambria</vt:lpstr>
      <vt:lpstr>Franklin Gothic Book</vt:lpstr>
      <vt:lpstr>Perpetua</vt:lpstr>
      <vt:lpstr>Times New Roman</vt:lpstr>
      <vt:lpstr>Wingdings</vt:lpstr>
      <vt:lpstr>Wingdings 2</vt:lpstr>
      <vt:lpstr>2_Специальное оформление</vt:lpstr>
      <vt:lpstr>1_Специальное оформление</vt:lpstr>
      <vt:lpstr>Специальное оформление</vt:lpstr>
      <vt:lpstr>Справедливость</vt:lpstr>
      <vt:lpstr>Презентація PowerPoint</vt:lpstr>
      <vt:lpstr>Програмні засоби обробки документів та інформації. Види систем обробки текстів. Комунікаційні технології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Москаленко Н</dc:creator>
  <cp:lastModifiedBy>Olena</cp:lastModifiedBy>
  <cp:revision>62</cp:revision>
  <dcterms:created xsi:type="dcterms:W3CDTF">2018-08-20T13:30:15Z</dcterms:created>
  <dcterms:modified xsi:type="dcterms:W3CDTF">2023-03-04T22:31:39Z</dcterms:modified>
</cp:coreProperties>
</file>