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9"/>
  </p:notesMasterIdLst>
  <p:sldIdLst>
    <p:sldId id="374" r:id="rId2"/>
    <p:sldId id="372" r:id="rId3"/>
    <p:sldId id="349" r:id="rId4"/>
    <p:sldId id="348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47" r:id="rId18"/>
    <p:sldId id="346" r:id="rId19"/>
    <p:sldId id="342" r:id="rId20"/>
    <p:sldId id="363" r:id="rId21"/>
    <p:sldId id="343" r:id="rId22"/>
    <p:sldId id="362" r:id="rId23"/>
    <p:sldId id="364" r:id="rId24"/>
    <p:sldId id="365" r:id="rId25"/>
    <p:sldId id="366" r:id="rId26"/>
    <p:sldId id="367" r:id="rId27"/>
    <p:sldId id="375" r:id="rId28"/>
    <p:sldId id="368" r:id="rId29"/>
    <p:sldId id="370" r:id="rId30"/>
    <p:sldId id="369" r:id="rId31"/>
    <p:sldId id="371" r:id="rId32"/>
    <p:sldId id="340" r:id="rId33"/>
    <p:sldId id="336" r:id="rId34"/>
    <p:sldId id="341" r:id="rId35"/>
    <p:sldId id="337" r:id="rId36"/>
    <p:sldId id="338" r:id="rId37"/>
    <p:sldId id="376" r:id="rId3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8733" autoAdjust="0"/>
  </p:normalViewPr>
  <p:slideViewPr>
    <p:cSldViewPr>
      <p:cViewPr varScale="1">
        <p:scale>
          <a:sx n="100" d="100"/>
          <a:sy n="100" d="100"/>
        </p:scale>
        <p:origin x="946" y="-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171F6-6E78-4DF4-BD46-3F8D6B2FE54B}" type="datetimeFigureOut">
              <a:rPr lang="uk-UA" smtClean="0"/>
              <a:pPr/>
              <a:t>15.11.2023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FA52A-11D2-41E8-B9B5-496C94124F6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175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664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2" name="Пі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15.11.2023</a:t>
            </a:fld>
            <a:endParaRPr lang="uk-UA"/>
          </a:p>
        </p:txBody>
      </p:sp>
      <p:sp>
        <p:nvSpPr>
          <p:cNvPr id="20" name="Місце для нижнього колонтитула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15.11.2023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15.11.2023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15.11.2023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15.11.2023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кут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15.11.2023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15.11.2023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15.11.2023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15.11.2023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кут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15.11.2023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15.11.2023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9" name="Блок-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кторна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ільце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FDE3ADE-62E6-4323-9D93-4BDCE0A921C8}" type="datetimeFigureOut">
              <a:rPr lang="uk-UA" smtClean="0"/>
              <a:pPr/>
              <a:t>15.11.2023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Прямокут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4048" cy="68655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980729"/>
            <a:ext cx="6534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Тема: Серцево-судинна і кровоносна системи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08520" y="1628800"/>
            <a:ext cx="6966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646" lvl="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Внутрішнє середовище організму.</a:t>
            </a:r>
          </a:p>
          <a:p>
            <a:pPr marL="596646" lvl="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96646" lvl="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Успадкування груп крові. Резус-фактор.</a:t>
            </a:r>
            <a:endParaRPr lang="uk-U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646" lvl="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Кровоносні судини.</a:t>
            </a:r>
          </a:p>
          <a:p>
            <a:pPr marL="596646" lvl="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Серцево-судинна система: корисні відомост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500500" cy="322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5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svitppt.com.ua/images/47/46010/960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8" y="-2745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1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vitppt.com.ua/images/47/46010/960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3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3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vitppt.com.ua/images/47/46010/960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4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vitppt.com.ua/images/47/46010/960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501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75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vitppt.com.ua/images/47/46010/960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6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vitppt.com.ua/images/47/46010/960/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" y="1026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4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vitppt.com.ua/images/47/46010/960/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6612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о складу еритроцитів входить гемоглобін. Він складається із залізо- вмісної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1823"/>
            <a:ext cx="3312368" cy="24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vitppt.com.ua/images/47/46010/210/img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7543"/>
            <a:ext cx="3255015" cy="24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vitppt.com.ua/images/47/46010/960/img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0" y="31642"/>
            <a:ext cx="8890128" cy="666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8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vitppt.com.ua/images/47/46010/960/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8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3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4578" name="Picture 2" descr="https://svitppt.com.ua/images/47/46010/960/img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7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5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7920880" cy="594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5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vitppt.com.ua/images/47/46010/960/img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5" y="-346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6628" name="Picture 4" descr="https://svitppt.com.ua/images/47/46010/960/img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1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8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7650" name="Picture 2" descr="https://svitppt.com.ua/images/47/46010/960/img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12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28"/>
            <a:ext cx="9179104" cy="688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7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8676" name="Picture 4" descr="https://svitppt.com.ua/images/47/46010/96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40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6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22" name="Picture 2" descr="https://svitppt.com.ua/images/47/46010/960/img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0"/>
            <a:ext cx="8796469" cy="681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Таблиця &quot;Сумісність груп кров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2" y="-171400"/>
            <a:ext cx="101727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125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681675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9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39" y="-1940"/>
            <a:ext cx="8289461" cy="685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71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svitppt.com.ua/images/47/46010/960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9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4818" name="Picture 2" descr="https://svitppt.com.ua/images/47/46010/960/img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8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41052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5" descr="https://naurok.com.ua/uploads/files/21504/136512/148302_images/thumb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5256"/>
            <a:ext cx="397699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9" descr="https://naurok.com.ua/uploads/files/21504/136512/148302_images/thumb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3744415" cy="235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1" name="Picture 11" descr="https://naurok.com.ua/uploads/files/21504/136512/148302_images/thumb_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747" y="3370055"/>
            <a:ext cx="3649543" cy="227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0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3816424" cy="286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naurok.com.ua/uploads/files/14422/6171/6206_images/thumb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528392" cy="265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naurok.com.ua/uploads/files/14422/6171/6206_images/thumb_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5024"/>
            <a:ext cx="373637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2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s://naurok.com.ua/uploads/files/14422/6171/6206_images/thumb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4" y="3645024"/>
            <a:ext cx="3600400" cy="270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naurok.com.ua/uploads/files/14422/6171/6206_images/thumb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90901"/>
            <a:ext cx="3744416" cy="281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naurok.com.ua/uploads/files/14422/6171/6206_images/thumb_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9" y="332656"/>
            <a:ext cx="469442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456384" cy="259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30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65174"/>
            <a:ext cx="3704084" cy="278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s://naurok.com.ua/uploads/files/14422/6171/6206_images/thumb_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5174"/>
            <a:ext cx="3600400" cy="270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naurok.com.ua/uploads/files/14422/6171/6206_images/thumb_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1214"/>
            <a:ext cx="3528392" cy="265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naurok.com.ua/uploads/files/14422/6171/6206_images/thumb_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36" y="3288997"/>
            <a:ext cx="3568169" cy="268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64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51915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6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56992"/>
            <a:ext cx="5328592" cy="400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https://naurok.com.ua/uploads/files/14422/6171/6206_images/thumb_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5027"/>
            <a:ext cx="4324660" cy="325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naurok.com.ua/uploads/files/14422/6171/6206_images/thumb_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2086"/>
            <a:ext cx="4112547" cy="30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9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4048" cy="6865537"/>
          </a:xfrm>
          <a:prstGeom prst="rect">
            <a:avLst/>
          </a:prstGeom>
        </p:spPr>
      </p:pic>
      <p:pic>
        <p:nvPicPr>
          <p:cNvPr id="5" name="Picture 2" descr="Дякуємо серцем»: мешканці області можуть розповісти про медиків-героїв на  спеціальному сайті | Дніпропетровська обласна державна адміністрац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" y="3068960"/>
            <a:ext cx="7499350" cy="369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819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vitppt.com.ua/images/47/46010/960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" y="-1379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2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svitppt.com.ua/images/47/46010/960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" y="0"/>
            <a:ext cx="916894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3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vitppt.com.ua/images/47/46010/960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04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vitppt.com.ua/images/47/46010/960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7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vitppt.com.ua/images/47/46010/960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8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vitppt.com.ua/images/47/46010/960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2" y="142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4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нцестояння">
  <a:themeElements>
    <a:clrScheme name="Сонцестояння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нцестояння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нцестояння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726</TotalTime>
  <Words>25</Words>
  <Application>Microsoft Office PowerPoint</Application>
  <PresentationFormat>Экран (4:3)</PresentationFormat>
  <Paragraphs>7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Arial</vt:lpstr>
      <vt:lpstr>Calibri</vt:lpstr>
      <vt:lpstr>Corbel</vt:lpstr>
      <vt:lpstr>Gill Sans MT</vt:lpstr>
      <vt:lpstr>Times New Roman</vt:lpstr>
      <vt:lpstr>Verdana</vt:lpstr>
      <vt:lpstr>Wingdings 2</vt:lpstr>
      <vt:lpstr>Сонцестояння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“Шоломниця байкальська”</dc:title>
  <dc:creator>Oleg</dc:creator>
  <cp:lastModifiedBy>Svitlana</cp:lastModifiedBy>
  <cp:revision>186</cp:revision>
  <dcterms:created xsi:type="dcterms:W3CDTF">2020-04-15T11:14:54Z</dcterms:created>
  <dcterms:modified xsi:type="dcterms:W3CDTF">2023-11-15T12:59:18Z</dcterms:modified>
</cp:coreProperties>
</file>