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0" r:id="rId1"/>
  </p:sldMasterIdLst>
  <p:sldIdLst>
    <p:sldId id="256" r:id="rId2"/>
    <p:sldId id="257" r:id="rId3"/>
    <p:sldId id="260" r:id="rId4"/>
    <p:sldId id="261" r:id="rId5"/>
    <p:sldId id="263" r:id="rId6"/>
    <p:sldId id="262" r:id="rId7"/>
    <p:sldId id="264" r:id="rId8"/>
    <p:sldId id="266" r:id="rId9"/>
    <p:sldId id="265" r:id="rId10"/>
  </p:sldIdLst>
  <p:sldSz cx="9144000" cy="6858000" type="screen4x3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-1098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E02F908-083B-4CB0-BF80-708464586271}" type="doc">
      <dgm:prSet loTypeId="urn:microsoft.com/office/officeart/2005/8/layout/vList2" loCatId="list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uk-UA"/>
        </a:p>
      </dgm:t>
    </dgm:pt>
    <dgm:pt modelId="{9E66056E-3EF0-4BEF-94CD-7DB12026659E}">
      <dgm:prSet phldrT="[Текст]"/>
      <dgm:spPr/>
      <dgm:t>
        <a:bodyPr/>
        <a:lstStyle/>
        <a:p>
          <a:r>
            <a:rPr lang="ru-RU" dirty="0" smtClean="0"/>
            <a:t>Вона </a:t>
          </a:r>
          <a:r>
            <a:rPr lang="ru-RU" dirty="0" err="1" smtClean="0"/>
            <a:t>володіє</a:t>
          </a:r>
          <a:r>
            <a:rPr lang="ru-RU" dirty="0" smtClean="0"/>
            <a:t> </a:t>
          </a:r>
          <a:r>
            <a:rPr lang="ru-RU" dirty="0" err="1" smtClean="0"/>
            <a:t>монополією</a:t>
          </a:r>
          <a:r>
            <a:rPr lang="ru-RU" dirty="0" smtClean="0"/>
            <a:t> на </a:t>
          </a:r>
          <a:r>
            <a:rPr lang="ru-RU" dirty="0" err="1" smtClean="0"/>
            <a:t>владу</a:t>
          </a:r>
          <a:r>
            <a:rPr lang="ru-RU" dirty="0" smtClean="0"/>
            <a:t> в масштабах </a:t>
          </a:r>
          <a:r>
            <a:rPr lang="ru-RU" dirty="0" err="1" smtClean="0"/>
            <a:t>усього</a:t>
          </a:r>
          <a:r>
            <a:rPr lang="ru-RU" dirty="0" smtClean="0"/>
            <a:t> </a:t>
          </a:r>
          <a:r>
            <a:rPr lang="uk-UA" dirty="0" smtClean="0"/>
            <a:t>суспільства.</a:t>
          </a:r>
          <a:endParaRPr lang="uk-UA" dirty="0"/>
        </a:p>
      </dgm:t>
    </dgm:pt>
    <dgm:pt modelId="{7FB76C7A-714B-4745-B117-F2714AB60CA4}" type="parTrans" cxnId="{689E7A32-98CE-4973-BC7D-F28C902338D6}">
      <dgm:prSet/>
      <dgm:spPr/>
      <dgm:t>
        <a:bodyPr/>
        <a:lstStyle/>
        <a:p>
          <a:endParaRPr lang="uk-UA"/>
        </a:p>
      </dgm:t>
    </dgm:pt>
    <dgm:pt modelId="{F819BA98-8C6A-429E-8C22-BD9F8BA847EB}" type="sibTrans" cxnId="{689E7A32-98CE-4973-BC7D-F28C902338D6}">
      <dgm:prSet/>
      <dgm:spPr/>
      <dgm:t>
        <a:bodyPr/>
        <a:lstStyle/>
        <a:p>
          <a:endParaRPr lang="uk-UA"/>
        </a:p>
      </dgm:t>
    </dgm:pt>
    <dgm:pt modelId="{12171609-9866-4FCE-B734-072A1AB9B5AD}">
      <dgm:prSet phldrT="[Текст]"/>
      <dgm:spPr/>
      <dgm:t>
        <a:bodyPr/>
        <a:lstStyle/>
        <a:p>
          <a:r>
            <a:rPr lang="ru-RU" dirty="0" err="1" smtClean="0"/>
            <a:t>Визначає</a:t>
          </a:r>
          <a:r>
            <a:rPr lang="ru-RU" dirty="0" smtClean="0"/>
            <a:t> </a:t>
          </a:r>
          <a:r>
            <a:rPr lang="ru-RU" dirty="0" err="1" smtClean="0"/>
            <a:t>стратегію</a:t>
          </a:r>
          <a:r>
            <a:rPr lang="ru-RU" dirty="0" smtClean="0"/>
            <a:t> </a:t>
          </a:r>
          <a:r>
            <a:rPr lang="ru-RU" dirty="0" err="1" smtClean="0"/>
            <a:t>суспільного</a:t>
          </a:r>
          <a:r>
            <a:rPr lang="ru-RU" dirty="0" smtClean="0"/>
            <a:t> </a:t>
          </a:r>
          <a:r>
            <a:rPr lang="ru-RU" dirty="0" err="1" smtClean="0"/>
            <a:t>розвитку</a:t>
          </a:r>
          <a:r>
            <a:rPr lang="ru-RU" dirty="0" smtClean="0"/>
            <a:t> </a:t>
          </a:r>
          <a:r>
            <a:rPr lang="ru-RU" dirty="0" err="1" smtClean="0"/>
            <a:t>загалом</a:t>
          </a:r>
          <a:r>
            <a:rPr lang="ru-RU" dirty="0" smtClean="0"/>
            <a:t> </a:t>
          </a:r>
          <a:r>
            <a:rPr lang="ru-RU" dirty="0" err="1" smtClean="0"/>
            <a:t>і</a:t>
          </a:r>
          <a:r>
            <a:rPr lang="ru-RU" dirty="0" smtClean="0"/>
            <a:t> </a:t>
          </a:r>
          <a:r>
            <a:rPr lang="ru-RU" dirty="0" err="1" smtClean="0"/>
            <a:t>економічну</a:t>
          </a:r>
          <a:r>
            <a:rPr lang="ru-RU" dirty="0" smtClean="0"/>
            <a:t>,</a:t>
          </a:r>
          <a:endParaRPr lang="uk-UA" dirty="0" smtClean="0"/>
        </a:p>
        <a:p>
          <a:r>
            <a:rPr lang="ru-RU" dirty="0" err="1" smtClean="0"/>
            <a:t>соціальну</a:t>
          </a:r>
          <a:r>
            <a:rPr lang="ru-RU" dirty="0" smtClean="0"/>
            <a:t>, </a:t>
          </a:r>
          <a:r>
            <a:rPr lang="ru-RU" dirty="0" err="1" smtClean="0"/>
            <a:t>культурну</a:t>
          </a:r>
          <a:r>
            <a:rPr lang="ru-RU" dirty="0" smtClean="0"/>
            <a:t> та </a:t>
          </a:r>
          <a:r>
            <a:rPr lang="ru-RU" dirty="0" err="1" smtClean="0"/>
            <a:t>зовнішню</a:t>
          </a:r>
          <a:r>
            <a:rPr lang="ru-RU" dirty="0" smtClean="0"/>
            <a:t> </a:t>
          </a:r>
          <a:r>
            <a:rPr lang="ru-RU" dirty="0" err="1" smtClean="0"/>
            <a:t>політику</a:t>
          </a:r>
          <a:r>
            <a:rPr lang="ru-RU" dirty="0" smtClean="0"/>
            <a:t> </a:t>
          </a:r>
          <a:r>
            <a:rPr lang="ru-RU" dirty="0" err="1" smtClean="0"/>
            <a:t>зокрема</a:t>
          </a:r>
          <a:r>
            <a:rPr lang="ru-RU" dirty="0" smtClean="0"/>
            <a:t>.</a:t>
          </a:r>
          <a:endParaRPr lang="uk-UA" dirty="0"/>
        </a:p>
      </dgm:t>
    </dgm:pt>
    <dgm:pt modelId="{A84ECD1B-9AD4-43AD-952C-06519DDBDA52}" type="parTrans" cxnId="{01915B49-63B6-4F6A-9BFF-CB632CD46336}">
      <dgm:prSet/>
      <dgm:spPr/>
      <dgm:t>
        <a:bodyPr/>
        <a:lstStyle/>
        <a:p>
          <a:endParaRPr lang="uk-UA"/>
        </a:p>
      </dgm:t>
    </dgm:pt>
    <dgm:pt modelId="{705B7ED1-A8C5-43EE-AEB9-0BE46A398DF9}" type="sibTrans" cxnId="{01915B49-63B6-4F6A-9BFF-CB632CD46336}">
      <dgm:prSet/>
      <dgm:spPr/>
      <dgm:t>
        <a:bodyPr/>
        <a:lstStyle/>
        <a:p>
          <a:endParaRPr lang="uk-UA"/>
        </a:p>
      </dgm:t>
    </dgm:pt>
    <dgm:pt modelId="{DBF8745C-7A9A-4340-9B83-B4FE53D1A48A}">
      <dgm:prSet/>
      <dgm:spPr/>
      <dgm:t>
        <a:bodyPr/>
        <a:lstStyle/>
        <a:p>
          <a:r>
            <a:rPr lang="uk-UA" dirty="0" smtClean="0"/>
            <a:t>Сприяє стабілізації або дестабілізації суспільного життя.</a:t>
          </a:r>
          <a:endParaRPr lang="uk-UA" dirty="0"/>
        </a:p>
      </dgm:t>
    </dgm:pt>
    <dgm:pt modelId="{B43B732A-A4EC-45C4-9354-4931A29B0A54}" type="parTrans" cxnId="{6DC71EE3-2837-4C8E-84DB-D2B933D14C11}">
      <dgm:prSet/>
      <dgm:spPr/>
      <dgm:t>
        <a:bodyPr/>
        <a:lstStyle/>
        <a:p>
          <a:endParaRPr lang="uk-UA"/>
        </a:p>
      </dgm:t>
    </dgm:pt>
    <dgm:pt modelId="{A951E9E1-EF53-4CAF-8B7F-F47E58D1FA94}" type="sibTrans" cxnId="{6DC71EE3-2837-4C8E-84DB-D2B933D14C11}">
      <dgm:prSet/>
      <dgm:spPr/>
      <dgm:t>
        <a:bodyPr/>
        <a:lstStyle/>
        <a:p>
          <a:endParaRPr lang="uk-UA"/>
        </a:p>
      </dgm:t>
    </dgm:pt>
    <dgm:pt modelId="{0658D758-6C99-453A-BA48-68B2B06A29AC}">
      <dgm:prSet/>
      <dgm:spPr/>
      <dgm:t>
        <a:bodyPr/>
        <a:lstStyle/>
        <a:p>
          <a:r>
            <a:rPr lang="ru-RU" dirty="0" err="1" smtClean="0"/>
            <a:t>Формує</a:t>
          </a:r>
          <a:r>
            <a:rPr lang="ru-RU" dirty="0" smtClean="0"/>
            <a:t> </a:t>
          </a:r>
          <a:r>
            <a:rPr lang="ru-RU" dirty="0" err="1" smtClean="0"/>
            <a:t>правову</a:t>
          </a:r>
          <a:r>
            <a:rPr lang="ru-RU" dirty="0" smtClean="0"/>
            <a:t> систему </a:t>
          </a:r>
          <a:r>
            <a:rPr lang="ru-RU" dirty="0" err="1" smtClean="0"/>
            <a:t>і</a:t>
          </a:r>
          <a:r>
            <a:rPr lang="ru-RU" dirty="0" smtClean="0"/>
            <a:t> </a:t>
          </a:r>
          <a:r>
            <a:rPr lang="ru-RU" dirty="0" err="1" smtClean="0"/>
            <a:t>функціонує</a:t>
          </a:r>
          <a:r>
            <a:rPr lang="ru-RU" dirty="0" smtClean="0"/>
            <a:t> в </a:t>
          </a:r>
          <a:r>
            <a:rPr lang="ru-RU" dirty="0" err="1" smtClean="0"/>
            <a:t>її</a:t>
          </a:r>
          <a:r>
            <a:rPr lang="ru-RU" dirty="0" smtClean="0"/>
            <a:t> рамках </a:t>
          </a:r>
          <a:r>
            <a:rPr lang="ru-RU" dirty="0" err="1" smtClean="0"/>
            <a:t>або</a:t>
          </a:r>
          <a:r>
            <a:rPr lang="ru-RU" dirty="0" smtClean="0"/>
            <a:t> </a:t>
          </a:r>
          <a:r>
            <a:rPr lang="ru-RU" dirty="0" err="1" smtClean="0"/>
            <a:t>виходить</a:t>
          </a:r>
          <a:endParaRPr lang="uk-UA" dirty="0" smtClean="0"/>
        </a:p>
        <a:p>
          <a:r>
            <a:rPr lang="uk-UA" dirty="0" smtClean="0"/>
            <a:t>за межі правового поля.</a:t>
          </a:r>
          <a:endParaRPr lang="uk-UA" dirty="0"/>
        </a:p>
      </dgm:t>
    </dgm:pt>
    <dgm:pt modelId="{DA7C7513-4383-4A46-884C-318A513E1A77}" type="parTrans" cxnId="{C2EAF53E-BF1A-4502-8D28-F5CF503D0D6C}">
      <dgm:prSet/>
      <dgm:spPr/>
      <dgm:t>
        <a:bodyPr/>
        <a:lstStyle/>
        <a:p>
          <a:endParaRPr lang="uk-UA"/>
        </a:p>
      </dgm:t>
    </dgm:pt>
    <dgm:pt modelId="{F579787F-4C20-41E6-9248-CFD83555DB42}" type="sibTrans" cxnId="{C2EAF53E-BF1A-4502-8D28-F5CF503D0D6C}">
      <dgm:prSet/>
      <dgm:spPr/>
      <dgm:t>
        <a:bodyPr/>
        <a:lstStyle/>
        <a:p>
          <a:endParaRPr lang="uk-UA"/>
        </a:p>
      </dgm:t>
    </dgm:pt>
    <dgm:pt modelId="{9D507213-D05C-490E-8EA8-1765748074E6}">
      <dgm:prSet/>
      <dgm:spPr/>
      <dgm:t>
        <a:bodyPr/>
        <a:lstStyle/>
        <a:p>
          <a:r>
            <a:rPr lang="ru-RU" dirty="0" err="1" smtClean="0"/>
            <a:t>Забезпечує</a:t>
          </a:r>
          <a:r>
            <a:rPr lang="ru-RU" dirty="0" smtClean="0"/>
            <a:t> </a:t>
          </a:r>
          <a:r>
            <a:rPr lang="ru-RU" dirty="0" err="1" smtClean="0"/>
            <a:t>політичне</a:t>
          </a:r>
          <a:r>
            <a:rPr lang="ru-RU" dirty="0" smtClean="0"/>
            <a:t> та </a:t>
          </a:r>
          <a:r>
            <a:rPr lang="ru-RU" dirty="0" err="1" smtClean="0"/>
            <a:t>адміністративно-державне</a:t>
          </a:r>
          <a:r>
            <a:rPr lang="ru-RU" dirty="0" smtClean="0"/>
            <a:t> </a:t>
          </a:r>
          <a:r>
            <a:rPr lang="ru-RU" dirty="0" err="1" smtClean="0"/>
            <a:t>управління</a:t>
          </a:r>
          <a:endParaRPr lang="uk-UA" dirty="0" smtClean="0"/>
        </a:p>
        <a:p>
          <a:r>
            <a:rPr lang="uk-UA" dirty="0" smtClean="0"/>
            <a:t>суспільними процесами.</a:t>
          </a:r>
          <a:endParaRPr lang="uk-UA" dirty="0"/>
        </a:p>
      </dgm:t>
    </dgm:pt>
    <dgm:pt modelId="{D34C6196-27E6-4397-AF4E-477811DD81C5}" type="parTrans" cxnId="{8E22C4F0-EF8C-4006-9560-E3E4B63B7C7F}">
      <dgm:prSet/>
      <dgm:spPr/>
      <dgm:t>
        <a:bodyPr/>
        <a:lstStyle/>
        <a:p>
          <a:endParaRPr lang="uk-UA"/>
        </a:p>
      </dgm:t>
    </dgm:pt>
    <dgm:pt modelId="{80BDC3D3-A2D6-4986-9664-27DBC8BA2D0A}" type="sibTrans" cxnId="{8E22C4F0-EF8C-4006-9560-E3E4B63B7C7F}">
      <dgm:prSet/>
      <dgm:spPr/>
      <dgm:t>
        <a:bodyPr/>
        <a:lstStyle/>
        <a:p>
          <a:endParaRPr lang="uk-UA"/>
        </a:p>
      </dgm:t>
    </dgm:pt>
    <dgm:pt modelId="{4971FCE0-0168-40AA-9ECB-C7C48B8C51EC}">
      <dgm:prSet/>
      <dgm:spPr/>
      <dgm:t>
        <a:bodyPr/>
        <a:lstStyle/>
        <a:p>
          <a:r>
            <a:rPr lang="ru-RU" dirty="0" err="1" smtClean="0"/>
            <a:t>Визначає</a:t>
          </a:r>
          <a:r>
            <a:rPr lang="ru-RU" dirty="0" smtClean="0"/>
            <a:t> </a:t>
          </a:r>
          <a:r>
            <a:rPr lang="ru-RU" dirty="0" err="1" smtClean="0"/>
            <a:t>і</a:t>
          </a:r>
          <a:r>
            <a:rPr lang="ru-RU" dirty="0" smtClean="0"/>
            <a:t> </a:t>
          </a:r>
          <a:r>
            <a:rPr lang="ru-RU" dirty="0" err="1" smtClean="0"/>
            <a:t>репрезентує</a:t>
          </a:r>
          <a:r>
            <a:rPr lang="ru-RU" dirty="0" smtClean="0"/>
            <a:t> </a:t>
          </a:r>
          <a:r>
            <a:rPr lang="ru-RU" dirty="0" err="1" smtClean="0"/>
            <a:t>інтереси</a:t>
          </a:r>
          <a:r>
            <a:rPr lang="ru-RU" dirty="0" smtClean="0"/>
            <a:t> </a:t>
          </a:r>
          <a:r>
            <a:rPr lang="ru-RU" dirty="0" err="1" smtClean="0"/>
            <a:t>панівних</a:t>
          </a:r>
          <a:r>
            <a:rPr lang="ru-RU" dirty="0" smtClean="0"/>
            <a:t> </a:t>
          </a:r>
          <a:r>
            <a:rPr lang="ru-RU" dirty="0" err="1" smtClean="0"/>
            <a:t>соціальних</a:t>
          </a:r>
          <a:r>
            <a:rPr lang="ru-RU" dirty="0" smtClean="0"/>
            <a:t> </a:t>
          </a:r>
          <a:r>
            <a:rPr lang="ru-RU" dirty="0" err="1" smtClean="0"/>
            <a:t>груп</a:t>
          </a:r>
          <a:r>
            <a:rPr lang="ru-RU" dirty="0" smtClean="0"/>
            <a:t> </a:t>
          </a:r>
          <a:r>
            <a:rPr lang="ru-RU" dirty="0" err="1" smtClean="0"/>
            <a:t>або</a:t>
          </a:r>
          <a:endParaRPr lang="uk-UA" dirty="0" smtClean="0"/>
        </a:p>
        <a:p>
          <a:r>
            <a:rPr lang="ru-RU" dirty="0" err="1" smtClean="0"/>
            <a:t>всього</a:t>
          </a:r>
          <a:r>
            <a:rPr lang="ru-RU" dirty="0" smtClean="0"/>
            <a:t> </a:t>
          </a:r>
          <a:r>
            <a:rPr lang="ru-RU" dirty="0" err="1" smtClean="0"/>
            <a:t>суспільства</a:t>
          </a:r>
          <a:r>
            <a:rPr lang="ru-RU" dirty="0" smtClean="0"/>
            <a:t> на державному </a:t>
          </a:r>
          <a:r>
            <a:rPr lang="ru-RU" dirty="0" err="1" smtClean="0"/>
            <a:t>рівні</a:t>
          </a:r>
          <a:r>
            <a:rPr lang="ru-RU" dirty="0" smtClean="0"/>
            <a:t>.</a:t>
          </a:r>
          <a:endParaRPr lang="uk-UA" dirty="0"/>
        </a:p>
      </dgm:t>
    </dgm:pt>
    <dgm:pt modelId="{ACB510F1-2A1C-4D0E-815A-3E5173E3B978}" type="parTrans" cxnId="{EB5A033F-1BBD-46C0-8D47-0E1550EAA96C}">
      <dgm:prSet/>
      <dgm:spPr/>
      <dgm:t>
        <a:bodyPr/>
        <a:lstStyle/>
        <a:p>
          <a:endParaRPr lang="uk-UA"/>
        </a:p>
      </dgm:t>
    </dgm:pt>
    <dgm:pt modelId="{743F3F24-46CC-4403-975E-6611BEA48EE9}" type="sibTrans" cxnId="{EB5A033F-1BBD-46C0-8D47-0E1550EAA96C}">
      <dgm:prSet/>
      <dgm:spPr/>
      <dgm:t>
        <a:bodyPr/>
        <a:lstStyle/>
        <a:p>
          <a:endParaRPr lang="uk-UA"/>
        </a:p>
      </dgm:t>
    </dgm:pt>
    <dgm:pt modelId="{25D33AAA-DCC7-4835-A4C5-25537E6E86C5}" type="pres">
      <dgm:prSet presAssocID="{CE02F908-083B-4CB0-BF80-708464586271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uk-UA"/>
        </a:p>
      </dgm:t>
    </dgm:pt>
    <dgm:pt modelId="{25819CED-0467-47FB-92FE-53D1D098C188}" type="pres">
      <dgm:prSet presAssocID="{9E66056E-3EF0-4BEF-94CD-7DB12026659E}" presName="parentText" presStyleLbl="node1" presStyleIdx="0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54056592-0A14-4969-A168-4DEAFDAF59E3}" type="pres">
      <dgm:prSet presAssocID="{F819BA98-8C6A-429E-8C22-BD9F8BA847EB}" presName="spacer" presStyleCnt="0"/>
      <dgm:spPr/>
    </dgm:pt>
    <dgm:pt modelId="{5938F36E-5C46-45B5-B413-E56E3C1FF536}" type="pres">
      <dgm:prSet presAssocID="{12171609-9866-4FCE-B734-072A1AB9B5AD}" presName="parentText" presStyleLbl="node1" presStyleIdx="1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47DFCB3B-A302-440C-91CB-7F297ECC5DBB}" type="pres">
      <dgm:prSet presAssocID="{705B7ED1-A8C5-43EE-AEB9-0BE46A398DF9}" presName="spacer" presStyleCnt="0"/>
      <dgm:spPr/>
    </dgm:pt>
    <dgm:pt modelId="{F21BC2B2-2CD8-4B8E-9EFE-21F545ACB036}" type="pres">
      <dgm:prSet presAssocID="{4971FCE0-0168-40AA-9ECB-C7C48B8C51EC}" presName="parentText" presStyleLbl="node1" presStyleIdx="2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2B686D37-FB56-43D9-8156-B6EC8F920D42}" type="pres">
      <dgm:prSet presAssocID="{743F3F24-46CC-4403-975E-6611BEA48EE9}" presName="spacer" presStyleCnt="0"/>
      <dgm:spPr/>
    </dgm:pt>
    <dgm:pt modelId="{28D8FE62-502F-4CD6-B8DF-87099B711770}" type="pres">
      <dgm:prSet presAssocID="{9D507213-D05C-490E-8EA8-1765748074E6}" presName="parentText" presStyleLbl="node1" presStyleIdx="3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4913D600-C2AB-4C63-B3DD-E6058D63E877}" type="pres">
      <dgm:prSet presAssocID="{80BDC3D3-A2D6-4986-9664-27DBC8BA2D0A}" presName="spacer" presStyleCnt="0"/>
      <dgm:spPr/>
    </dgm:pt>
    <dgm:pt modelId="{62729513-7051-460A-BC25-15FD44544AC7}" type="pres">
      <dgm:prSet presAssocID="{DBF8745C-7A9A-4340-9B83-B4FE53D1A48A}" presName="parentText" presStyleLbl="node1" presStyleIdx="4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F05CDCFB-6464-42CE-8D27-07195BD0AE28}" type="pres">
      <dgm:prSet presAssocID="{A951E9E1-EF53-4CAF-8B7F-F47E58D1FA94}" presName="spacer" presStyleCnt="0"/>
      <dgm:spPr/>
    </dgm:pt>
    <dgm:pt modelId="{431A012E-674A-4F56-9646-BE40CA2B84CA}" type="pres">
      <dgm:prSet presAssocID="{0658D758-6C99-453A-BA48-68B2B06A29AC}" presName="parentText" presStyleLbl="node1" presStyleIdx="5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uk-UA"/>
        </a:p>
      </dgm:t>
    </dgm:pt>
  </dgm:ptLst>
  <dgm:cxnLst>
    <dgm:cxn modelId="{5059BD96-06A1-4D84-8AC4-DFDD80B8A368}" type="presOf" srcId="{9E66056E-3EF0-4BEF-94CD-7DB12026659E}" destId="{25819CED-0467-47FB-92FE-53D1D098C188}" srcOrd="0" destOrd="0" presId="urn:microsoft.com/office/officeart/2005/8/layout/vList2"/>
    <dgm:cxn modelId="{6DC71EE3-2837-4C8E-84DB-D2B933D14C11}" srcId="{CE02F908-083B-4CB0-BF80-708464586271}" destId="{DBF8745C-7A9A-4340-9B83-B4FE53D1A48A}" srcOrd="4" destOrd="0" parTransId="{B43B732A-A4EC-45C4-9354-4931A29B0A54}" sibTransId="{A951E9E1-EF53-4CAF-8B7F-F47E58D1FA94}"/>
    <dgm:cxn modelId="{DE3A3B22-5974-4982-9578-0961F976D8D4}" type="presOf" srcId="{DBF8745C-7A9A-4340-9B83-B4FE53D1A48A}" destId="{62729513-7051-460A-BC25-15FD44544AC7}" srcOrd="0" destOrd="0" presId="urn:microsoft.com/office/officeart/2005/8/layout/vList2"/>
    <dgm:cxn modelId="{8E22C4F0-EF8C-4006-9560-E3E4B63B7C7F}" srcId="{CE02F908-083B-4CB0-BF80-708464586271}" destId="{9D507213-D05C-490E-8EA8-1765748074E6}" srcOrd="3" destOrd="0" parTransId="{D34C6196-27E6-4397-AF4E-477811DD81C5}" sibTransId="{80BDC3D3-A2D6-4986-9664-27DBC8BA2D0A}"/>
    <dgm:cxn modelId="{502C75F3-4D2D-445C-AB17-55B13E5CA41D}" type="presOf" srcId="{CE02F908-083B-4CB0-BF80-708464586271}" destId="{25D33AAA-DCC7-4835-A4C5-25537E6E86C5}" srcOrd="0" destOrd="0" presId="urn:microsoft.com/office/officeart/2005/8/layout/vList2"/>
    <dgm:cxn modelId="{EAD596DD-2B08-475D-870B-A1A9352ECA0C}" type="presOf" srcId="{4971FCE0-0168-40AA-9ECB-C7C48B8C51EC}" destId="{F21BC2B2-2CD8-4B8E-9EFE-21F545ACB036}" srcOrd="0" destOrd="0" presId="urn:microsoft.com/office/officeart/2005/8/layout/vList2"/>
    <dgm:cxn modelId="{EC3E63E3-014A-4355-9350-05DBCD787182}" type="presOf" srcId="{12171609-9866-4FCE-B734-072A1AB9B5AD}" destId="{5938F36E-5C46-45B5-B413-E56E3C1FF536}" srcOrd="0" destOrd="0" presId="urn:microsoft.com/office/officeart/2005/8/layout/vList2"/>
    <dgm:cxn modelId="{C2EAF53E-BF1A-4502-8D28-F5CF503D0D6C}" srcId="{CE02F908-083B-4CB0-BF80-708464586271}" destId="{0658D758-6C99-453A-BA48-68B2B06A29AC}" srcOrd="5" destOrd="0" parTransId="{DA7C7513-4383-4A46-884C-318A513E1A77}" sibTransId="{F579787F-4C20-41E6-9248-CFD83555DB42}"/>
    <dgm:cxn modelId="{01915B49-63B6-4F6A-9BFF-CB632CD46336}" srcId="{CE02F908-083B-4CB0-BF80-708464586271}" destId="{12171609-9866-4FCE-B734-072A1AB9B5AD}" srcOrd="1" destOrd="0" parTransId="{A84ECD1B-9AD4-43AD-952C-06519DDBDA52}" sibTransId="{705B7ED1-A8C5-43EE-AEB9-0BE46A398DF9}"/>
    <dgm:cxn modelId="{689E7A32-98CE-4973-BC7D-F28C902338D6}" srcId="{CE02F908-083B-4CB0-BF80-708464586271}" destId="{9E66056E-3EF0-4BEF-94CD-7DB12026659E}" srcOrd="0" destOrd="0" parTransId="{7FB76C7A-714B-4745-B117-F2714AB60CA4}" sibTransId="{F819BA98-8C6A-429E-8C22-BD9F8BA847EB}"/>
    <dgm:cxn modelId="{B76A43E1-B9B2-4689-9B83-24DD9654AA55}" type="presOf" srcId="{0658D758-6C99-453A-BA48-68B2B06A29AC}" destId="{431A012E-674A-4F56-9646-BE40CA2B84CA}" srcOrd="0" destOrd="0" presId="urn:microsoft.com/office/officeart/2005/8/layout/vList2"/>
    <dgm:cxn modelId="{E318AB7E-34D3-4369-A0C8-B9E863C74ADC}" type="presOf" srcId="{9D507213-D05C-490E-8EA8-1765748074E6}" destId="{28D8FE62-502F-4CD6-B8DF-87099B711770}" srcOrd="0" destOrd="0" presId="urn:microsoft.com/office/officeart/2005/8/layout/vList2"/>
    <dgm:cxn modelId="{EB5A033F-1BBD-46C0-8D47-0E1550EAA96C}" srcId="{CE02F908-083B-4CB0-BF80-708464586271}" destId="{4971FCE0-0168-40AA-9ECB-C7C48B8C51EC}" srcOrd="2" destOrd="0" parTransId="{ACB510F1-2A1C-4D0E-815A-3E5173E3B978}" sibTransId="{743F3F24-46CC-4403-975E-6611BEA48EE9}"/>
    <dgm:cxn modelId="{D97F4559-65C2-4BC1-9CC3-64BA09FB3CC5}" type="presParOf" srcId="{25D33AAA-DCC7-4835-A4C5-25537E6E86C5}" destId="{25819CED-0467-47FB-92FE-53D1D098C188}" srcOrd="0" destOrd="0" presId="urn:microsoft.com/office/officeart/2005/8/layout/vList2"/>
    <dgm:cxn modelId="{53DDAF3F-6CE9-41F8-9EB0-21849E8C5333}" type="presParOf" srcId="{25D33AAA-DCC7-4835-A4C5-25537E6E86C5}" destId="{54056592-0A14-4969-A168-4DEAFDAF59E3}" srcOrd="1" destOrd="0" presId="urn:microsoft.com/office/officeart/2005/8/layout/vList2"/>
    <dgm:cxn modelId="{6D23B015-BC2D-40B1-840D-F7A50F198759}" type="presParOf" srcId="{25D33AAA-DCC7-4835-A4C5-25537E6E86C5}" destId="{5938F36E-5C46-45B5-B413-E56E3C1FF536}" srcOrd="2" destOrd="0" presId="urn:microsoft.com/office/officeart/2005/8/layout/vList2"/>
    <dgm:cxn modelId="{BD7CD179-6C4D-4241-B349-E82854B0196C}" type="presParOf" srcId="{25D33AAA-DCC7-4835-A4C5-25537E6E86C5}" destId="{47DFCB3B-A302-440C-91CB-7F297ECC5DBB}" srcOrd="3" destOrd="0" presId="urn:microsoft.com/office/officeart/2005/8/layout/vList2"/>
    <dgm:cxn modelId="{FF6444C4-10BF-4951-A7E1-2F9C7D85332D}" type="presParOf" srcId="{25D33AAA-DCC7-4835-A4C5-25537E6E86C5}" destId="{F21BC2B2-2CD8-4B8E-9EFE-21F545ACB036}" srcOrd="4" destOrd="0" presId="urn:microsoft.com/office/officeart/2005/8/layout/vList2"/>
    <dgm:cxn modelId="{058E56FC-5CDA-4262-8496-AE4D9EAA58BA}" type="presParOf" srcId="{25D33AAA-DCC7-4835-A4C5-25537E6E86C5}" destId="{2B686D37-FB56-43D9-8156-B6EC8F920D42}" srcOrd="5" destOrd="0" presId="urn:microsoft.com/office/officeart/2005/8/layout/vList2"/>
    <dgm:cxn modelId="{246BFFD7-226C-42C2-AEB6-2C769D8455F8}" type="presParOf" srcId="{25D33AAA-DCC7-4835-A4C5-25537E6E86C5}" destId="{28D8FE62-502F-4CD6-B8DF-87099B711770}" srcOrd="6" destOrd="0" presId="urn:microsoft.com/office/officeart/2005/8/layout/vList2"/>
    <dgm:cxn modelId="{3246513B-5492-441B-98BA-7F5D0924CB04}" type="presParOf" srcId="{25D33AAA-DCC7-4835-A4C5-25537E6E86C5}" destId="{4913D600-C2AB-4C63-B3DD-E6058D63E877}" srcOrd="7" destOrd="0" presId="urn:microsoft.com/office/officeart/2005/8/layout/vList2"/>
    <dgm:cxn modelId="{6EDA3269-8AD1-4237-AFE1-1610C7818F38}" type="presParOf" srcId="{25D33AAA-DCC7-4835-A4C5-25537E6E86C5}" destId="{62729513-7051-460A-BC25-15FD44544AC7}" srcOrd="8" destOrd="0" presId="urn:microsoft.com/office/officeart/2005/8/layout/vList2"/>
    <dgm:cxn modelId="{CC3DC5D7-6B8E-4084-9171-840F43D7AD88}" type="presParOf" srcId="{25D33AAA-DCC7-4835-A4C5-25537E6E86C5}" destId="{F05CDCFB-6464-42CE-8D27-07195BD0AE28}" srcOrd="9" destOrd="0" presId="urn:microsoft.com/office/officeart/2005/8/layout/vList2"/>
    <dgm:cxn modelId="{843B8F8F-6CA5-4001-B86A-98097675B90A}" type="presParOf" srcId="{25D33AAA-DCC7-4835-A4C5-25537E6E86C5}" destId="{431A012E-674A-4F56-9646-BE40CA2B84CA}" srcOrd="1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5819CED-0467-47FB-92FE-53D1D098C188}">
      <dsp:nvSpPr>
        <dsp:cNvPr id="0" name=""/>
        <dsp:cNvSpPr/>
      </dsp:nvSpPr>
      <dsp:spPr>
        <a:xfrm>
          <a:off x="0" y="37132"/>
          <a:ext cx="8143900" cy="892125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Вона </a:t>
          </a:r>
          <a:r>
            <a:rPr lang="ru-RU" sz="2000" kern="1200" dirty="0" err="1" smtClean="0"/>
            <a:t>володіє</a:t>
          </a:r>
          <a:r>
            <a:rPr lang="ru-RU" sz="2000" kern="1200" dirty="0" smtClean="0"/>
            <a:t> </a:t>
          </a:r>
          <a:r>
            <a:rPr lang="ru-RU" sz="2000" kern="1200" dirty="0" err="1" smtClean="0"/>
            <a:t>монополією</a:t>
          </a:r>
          <a:r>
            <a:rPr lang="ru-RU" sz="2000" kern="1200" dirty="0" smtClean="0"/>
            <a:t> на </a:t>
          </a:r>
          <a:r>
            <a:rPr lang="ru-RU" sz="2000" kern="1200" dirty="0" err="1" smtClean="0"/>
            <a:t>владу</a:t>
          </a:r>
          <a:r>
            <a:rPr lang="ru-RU" sz="2000" kern="1200" dirty="0" smtClean="0"/>
            <a:t> в масштабах </a:t>
          </a:r>
          <a:r>
            <a:rPr lang="ru-RU" sz="2000" kern="1200" dirty="0" err="1" smtClean="0"/>
            <a:t>усього</a:t>
          </a:r>
          <a:r>
            <a:rPr lang="ru-RU" sz="2000" kern="1200" dirty="0" smtClean="0"/>
            <a:t> </a:t>
          </a:r>
          <a:r>
            <a:rPr lang="uk-UA" sz="2000" kern="1200" dirty="0" smtClean="0"/>
            <a:t>суспільства.</a:t>
          </a:r>
          <a:endParaRPr lang="uk-UA" sz="2000" kern="1200" dirty="0"/>
        </a:p>
      </dsp:txBody>
      <dsp:txXfrm>
        <a:off x="43550" y="80682"/>
        <a:ext cx="8056800" cy="805025"/>
      </dsp:txXfrm>
    </dsp:sp>
    <dsp:sp modelId="{5938F36E-5C46-45B5-B413-E56E3C1FF536}">
      <dsp:nvSpPr>
        <dsp:cNvPr id="0" name=""/>
        <dsp:cNvSpPr/>
      </dsp:nvSpPr>
      <dsp:spPr>
        <a:xfrm>
          <a:off x="0" y="986858"/>
          <a:ext cx="8143900" cy="892125"/>
        </a:xfrm>
        <a:prstGeom prst="roundRect">
          <a:avLst/>
        </a:prstGeom>
        <a:solidFill>
          <a:schemeClr val="accent4">
            <a:hueOff val="-642067"/>
            <a:satOff val="7938"/>
            <a:lumOff val="-258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err="1" smtClean="0"/>
            <a:t>Визначає</a:t>
          </a:r>
          <a:r>
            <a:rPr lang="ru-RU" sz="2000" kern="1200" dirty="0" smtClean="0"/>
            <a:t> </a:t>
          </a:r>
          <a:r>
            <a:rPr lang="ru-RU" sz="2000" kern="1200" dirty="0" err="1" smtClean="0"/>
            <a:t>стратегію</a:t>
          </a:r>
          <a:r>
            <a:rPr lang="ru-RU" sz="2000" kern="1200" dirty="0" smtClean="0"/>
            <a:t> </a:t>
          </a:r>
          <a:r>
            <a:rPr lang="ru-RU" sz="2000" kern="1200" dirty="0" err="1" smtClean="0"/>
            <a:t>суспільного</a:t>
          </a:r>
          <a:r>
            <a:rPr lang="ru-RU" sz="2000" kern="1200" dirty="0" smtClean="0"/>
            <a:t> </a:t>
          </a:r>
          <a:r>
            <a:rPr lang="ru-RU" sz="2000" kern="1200" dirty="0" err="1" smtClean="0"/>
            <a:t>розвитку</a:t>
          </a:r>
          <a:r>
            <a:rPr lang="ru-RU" sz="2000" kern="1200" dirty="0" smtClean="0"/>
            <a:t> </a:t>
          </a:r>
          <a:r>
            <a:rPr lang="ru-RU" sz="2000" kern="1200" dirty="0" err="1" smtClean="0"/>
            <a:t>загалом</a:t>
          </a:r>
          <a:r>
            <a:rPr lang="ru-RU" sz="2000" kern="1200" dirty="0" smtClean="0"/>
            <a:t> </a:t>
          </a:r>
          <a:r>
            <a:rPr lang="ru-RU" sz="2000" kern="1200" dirty="0" err="1" smtClean="0"/>
            <a:t>і</a:t>
          </a:r>
          <a:r>
            <a:rPr lang="ru-RU" sz="2000" kern="1200" dirty="0" smtClean="0"/>
            <a:t> </a:t>
          </a:r>
          <a:r>
            <a:rPr lang="ru-RU" sz="2000" kern="1200" dirty="0" err="1" smtClean="0"/>
            <a:t>економічну</a:t>
          </a:r>
          <a:r>
            <a:rPr lang="ru-RU" sz="2000" kern="1200" dirty="0" smtClean="0"/>
            <a:t>,</a:t>
          </a:r>
          <a:endParaRPr lang="uk-UA" sz="2000" kern="1200" dirty="0" smtClean="0"/>
        </a:p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err="1" smtClean="0"/>
            <a:t>соціальну</a:t>
          </a:r>
          <a:r>
            <a:rPr lang="ru-RU" sz="2000" kern="1200" dirty="0" smtClean="0"/>
            <a:t>, </a:t>
          </a:r>
          <a:r>
            <a:rPr lang="ru-RU" sz="2000" kern="1200" dirty="0" err="1" smtClean="0"/>
            <a:t>культурну</a:t>
          </a:r>
          <a:r>
            <a:rPr lang="ru-RU" sz="2000" kern="1200" dirty="0" smtClean="0"/>
            <a:t> та </a:t>
          </a:r>
          <a:r>
            <a:rPr lang="ru-RU" sz="2000" kern="1200" dirty="0" err="1" smtClean="0"/>
            <a:t>зовнішню</a:t>
          </a:r>
          <a:r>
            <a:rPr lang="ru-RU" sz="2000" kern="1200" dirty="0" smtClean="0"/>
            <a:t> </a:t>
          </a:r>
          <a:r>
            <a:rPr lang="ru-RU" sz="2000" kern="1200" dirty="0" err="1" smtClean="0"/>
            <a:t>політику</a:t>
          </a:r>
          <a:r>
            <a:rPr lang="ru-RU" sz="2000" kern="1200" dirty="0" smtClean="0"/>
            <a:t> </a:t>
          </a:r>
          <a:r>
            <a:rPr lang="ru-RU" sz="2000" kern="1200" dirty="0" err="1" smtClean="0"/>
            <a:t>зокрема</a:t>
          </a:r>
          <a:r>
            <a:rPr lang="ru-RU" sz="2000" kern="1200" dirty="0" smtClean="0"/>
            <a:t>.</a:t>
          </a:r>
          <a:endParaRPr lang="uk-UA" sz="2000" kern="1200" dirty="0"/>
        </a:p>
      </dsp:txBody>
      <dsp:txXfrm>
        <a:off x="43550" y="1030408"/>
        <a:ext cx="8056800" cy="805025"/>
      </dsp:txXfrm>
    </dsp:sp>
    <dsp:sp modelId="{F21BC2B2-2CD8-4B8E-9EFE-21F545ACB036}">
      <dsp:nvSpPr>
        <dsp:cNvPr id="0" name=""/>
        <dsp:cNvSpPr/>
      </dsp:nvSpPr>
      <dsp:spPr>
        <a:xfrm>
          <a:off x="0" y="1936583"/>
          <a:ext cx="8143900" cy="892125"/>
        </a:xfrm>
        <a:prstGeom prst="roundRect">
          <a:avLst/>
        </a:prstGeom>
        <a:solidFill>
          <a:schemeClr val="accent4">
            <a:hueOff val="-1284134"/>
            <a:satOff val="15876"/>
            <a:lumOff val="-517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err="1" smtClean="0"/>
            <a:t>Визначає</a:t>
          </a:r>
          <a:r>
            <a:rPr lang="ru-RU" sz="2000" kern="1200" dirty="0" smtClean="0"/>
            <a:t> </a:t>
          </a:r>
          <a:r>
            <a:rPr lang="ru-RU" sz="2000" kern="1200" dirty="0" err="1" smtClean="0"/>
            <a:t>і</a:t>
          </a:r>
          <a:r>
            <a:rPr lang="ru-RU" sz="2000" kern="1200" dirty="0" smtClean="0"/>
            <a:t> </a:t>
          </a:r>
          <a:r>
            <a:rPr lang="ru-RU" sz="2000" kern="1200" dirty="0" err="1" smtClean="0"/>
            <a:t>репрезентує</a:t>
          </a:r>
          <a:r>
            <a:rPr lang="ru-RU" sz="2000" kern="1200" dirty="0" smtClean="0"/>
            <a:t> </a:t>
          </a:r>
          <a:r>
            <a:rPr lang="ru-RU" sz="2000" kern="1200" dirty="0" err="1" smtClean="0"/>
            <a:t>інтереси</a:t>
          </a:r>
          <a:r>
            <a:rPr lang="ru-RU" sz="2000" kern="1200" dirty="0" smtClean="0"/>
            <a:t> </a:t>
          </a:r>
          <a:r>
            <a:rPr lang="ru-RU" sz="2000" kern="1200" dirty="0" err="1" smtClean="0"/>
            <a:t>панівних</a:t>
          </a:r>
          <a:r>
            <a:rPr lang="ru-RU" sz="2000" kern="1200" dirty="0" smtClean="0"/>
            <a:t> </a:t>
          </a:r>
          <a:r>
            <a:rPr lang="ru-RU" sz="2000" kern="1200" dirty="0" err="1" smtClean="0"/>
            <a:t>соціальних</a:t>
          </a:r>
          <a:r>
            <a:rPr lang="ru-RU" sz="2000" kern="1200" dirty="0" smtClean="0"/>
            <a:t> </a:t>
          </a:r>
          <a:r>
            <a:rPr lang="ru-RU" sz="2000" kern="1200" dirty="0" err="1" smtClean="0"/>
            <a:t>груп</a:t>
          </a:r>
          <a:r>
            <a:rPr lang="ru-RU" sz="2000" kern="1200" dirty="0" smtClean="0"/>
            <a:t> </a:t>
          </a:r>
          <a:r>
            <a:rPr lang="ru-RU" sz="2000" kern="1200" dirty="0" err="1" smtClean="0"/>
            <a:t>або</a:t>
          </a:r>
          <a:endParaRPr lang="uk-UA" sz="2000" kern="1200" dirty="0" smtClean="0"/>
        </a:p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err="1" smtClean="0"/>
            <a:t>всього</a:t>
          </a:r>
          <a:r>
            <a:rPr lang="ru-RU" sz="2000" kern="1200" dirty="0" smtClean="0"/>
            <a:t> </a:t>
          </a:r>
          <a:r>
            <a:rPr lang="ru-RU" sz="2000" kern="1200" dirty="0" err="1" smtClean="0"/>
            <a:t>суспільства</a:t>
          </a:r>
          <a:r>
            <a:rPr lang="ru-RU" sz="2000" kern="1200" dirty="0" smtClean="0"/>
            <a:t> на державному </a:t>
          </a:r>
          <a:r>
            <a:rPr lang="ru-RU" sz="2000" kern="1200" dirty="0" err="1" smtClean="0"/>
            <a:t>рівні</a:t>
          </a:r>
          <a:r>
            <a:rPr lang="ru-RU" sz="2000" kern="1200" dirty="0" smtClean="0"/>
            <a:t>.</a:t>
          </a:r>
          <a:endParaRPr lang="uk-UA" sz="2000" kern="1200" dirty="0"/>
        </a:p>
      </dsp:txBody>
      <dsp:txXfrm>
        <a:off x="43550" y="1980133"/>
        <a:ext cx="8056800" cy="805025"/>
      </dsp:txXfrm>
    </dsp:sp>
    <dsp:sp modelId="{28D8FE62-502F-4CD6-B8DF-87099B711770}">
      <dsp:nvSpPr>
        <dsp:cNvPr id="0" name=""/>
        <dsp:cNvSpPr/>
      </dsp:nvSpPr>
      <dsp:spPr>
        <a:xfrm>
          <a:off x="0" y="2886308"/>
          <a:ext cx="8143900" cy="892125"/>
        </a:xfrm>
        <a:prstGeom prst="roundRect">
          <a:avLst/>
        </a:prstGeom>
        <a:solidFill>
          <a:schemeClr val="accent4">
            <a:hueOff val="-1926202"/>
            <a:satOff val="23814"/>
            <a:lumOff val="-776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err="1" smtClean="0"/>
            <a:t>Забезпечує</a:t>
          </a:r>
          <a:r>
            <a:rPr lang="ru-RU" sz="2000" kern="1200" dirty="0" smtClean="0"/>
            <a:t> </a:t>
          </a:r>
          <a:r>
            <a:rPr lang="ru-RU" sz="2000" kern="1200" dirty="0" err="1" smtClean="0"/>
            <a:t>політичне</a:t>
          </a:r>
          <a:r>
            <a:rPr lang="ru-RU" sz="2000" kern="1200" dirty="0" smtClean="0"/>
            <a:t> та </a:t>
          </a:r>
          <a:r>
            <a:rPr lang="ru-RU" sz="2000" kern="1200" dirty="0" err="1" smtClean="0"/>
            <a:t>адміністративно-державне</a:t>
          </a:r>
          <a:r>
            <a:rPr lang="ru-RU" sz="2000" kern="1200" dirty="0" smtClean="0"/>
            <a:t> </a:t>
          </a:r>
          <a:r>
            <a:rPr lang="ru-RU" sz="2000" kern="1200" dirty="0" err="1" smtClean="0"/>
            <a:t>управління</a:t>
          </a:r>
          <a:endParaRPr lang="uk-UA" sz="2000" kern="1200" dirty="0" smtClean="0"/>
        </a:p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kern="1200" dirty="0" smtClean="0"/>
            <a:t>суспільними процесами.</a:t>
          </a:r>
          <a:endParaRPr lang="uk-UA" sz="2000" kern="1200" dirty="0"/>
        </a:p>
      </dsp:txBody>
      <dsp:txXfrm>
        <a:off x="43550" y="2929858"/>
        <a:ext cx="8056800" cy="805025"/>
      </dsp:txXfrm>
    </dsp:sp>
    <dsp:sp modelId="{62729513-7051-460A-BC25-15FD44544AC7}">
      <dsp:nvSpPr>
        <dsp:cNvPr id="0" name=""/>
        <dsp:cNvSpPr/>
      </dsp:nvSpPr>
      <dsp:spPr>
        <a:xfrm>
          <a:off x="0" y="3836033"/>
          <a:ext cx="8143900" cy="892125"/>
        </a:xfrm>
        <a:prstGeom prst="roundRect">
          <a:avLst/>
        </a:prstGeom>
        <a:solidFill>
          <a:schemeClr val="accent4">
            <a:hueOff val="-2568269"/>
            <a:satOff val="31752"/>
            <a:lumOff val="-10351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kern="1200" dirty="0" smtClean="0"/>
            <a:t>Сприяє стабілізації або дестабілізації суспільного життя.</a:t>
          </a:r>
          <a:endParaRPr lang="uk-UA" sz="2000" kern="1200" dirty="0"/>
        </a:p>
      </dsp:txBody>
      <dsp:txXfrm>
        <a:off x="43550" y="3879583"/>
        <a:ext cx="8056800" cy="805025"/>
      </dsp:txXfrm>
    </dsp:sp>
    <dsp:sp modelId="{431A012E-674A-4F56-9646-BE40CA2B84CA}">
      <dsp:nvSpPr>
        <dsp:cNvPr id="0" name=""/>
        <dsp:cNvSpPr/>
      </dsp:nvSpPr>
      <dsp:spPr>
        <a:xfrm>
          <a:off x="0" y="4785758"/>
          <a:ext cx="8143900" cy="892125"/>
        </a:xfrm>
        <a:prstGeom prst="roundRect">
          <a:avLst/>
        </a:prstGeom>
        <a:solidFill>
          <a:schemeClr val="accent4">
            <a:hueOff val="-3210336"/>
            <a:satOff val="39690"/>
            <a:lumOff val="-12939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err="1" smtClean="0"/>
            <a:t>Формує</a:t>
          </a:r>
          <a:r>
            <a:rPr lang="ru-RU" sz="2000" kern="1200" dirty="0" smtClean="0"/>
            <a:t> </a:t>
          </a:r>
          <a:r>
            <a:rPr lang="ru-RU" sz="2000" kern="1200" dirty="0" err="1" smtClean="0"/>
            <a:t>правову</a:t>
          </a:r>
          <a:r>
            <a:rPr lang="ru-RU" sz="2000" kern="1200" dirty="0" smtClean="0"/>
            <a:t> систему </a:t>
          </a:r>
          <a:r>
            <a:rPr lang="ru-RU" sz="2000" kern="1200" dirty="0" err="1" smtClean="0"/>
            <a:t>і</a:t>
          </a:r>
          <a:r>
            <a:rPr lang="ru-RU" sz="2000" kern="1200" dirty="0" smtClean="0"/>
            <a:t> </a:t>
          </a:r>
          <a:r>
            <a:rPr lang="ru-RU" sz="2000" kern="1200" dirty="0" err="1" smtClean="0"/>
            <a:t>функціонує</a:t>
          </a:r>
          <a:r>
            <a:rPr lang="ru-RU" sz="2000" kern="1200" dirty="0" smtClean="0"/>
            <a:t> в </a:t>
          </a:r>
          <a:r>
            <a:rPr lang="ru-RU" sz="2000" kern="1200" dirty="0" err="1" smtClean="0"/>
            <a:t>її</a:t>
          </a:r>
          <a:r>
            <a:rPr lang="ru-RU" sz="2000" kern="1200" dirty="0" smtClean="0"/>
            <a:t> рамках </a:t>
          </a:r>
          <a:r>
            <a:rPr lang="ru-RU" sz="2000" kern="1200" dirty="0" err="1" smtClean="0"/>
            <a:t>або</a:t>
          </a:r>
          <a:r>
            <a:rPr lang="ru-RU" sz="2000" kern="1200" dirty="0" smtClean="0"/>
            <a:t> </a:t>
          </a:r>
          <a:r>
            <a:rPr lang="ru-RU" sz="2000" kern="1200" dirty="0" err="1" smtClean="0"/>
            <a:t>виходить</a:t>
          </a:r>
          <a:endParaRPr lang="uk-UA" sz="2000" kern="1200" dirty="0" smtClean="0"/>
        </a:p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kern="1200" dirty="0" smtClean="0"/>
            <a:t>за межі правового поля.</a:t>
          </a:r>
          <a:endParaRPr lang="uk-UA" sz="2000" kern="1200" dirty="0"/>
        </a:p>
      </dsp:txBody>
      <dsp:txXfrm>
        <a:off x="43550" y="4829308"/>
        <a:ext cx="8056800" cy="80502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DD2DAF1-60E3-4E3B-B981-E1BA70D34E2A}" type="datetimeFigureOut">
              <a:rPr lang="uk-UA" smtClean="0"/>
              <a:pPr/>
              <a:t>20.12.2013</a:t>
            </a:fld>
            <a:endParaRPr lang="uk-UA"/>
          </a:p>
        </p:txBody>
      </p:sp>
      <p:sp>
        <p:nvSpPr>
          <p:cNvPr id="20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uk-UA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B3F2F56-793F-4931-B8EC-60FF31585E63}" type="slidenum">
              <a:rPr lang="uk-UA" smtClean="0"/>
              <a:pPr/>
              <a:t>‹#›</a:t>
            </a:fld>
            <a:endParaRPr lang="uk-UA"/>
          </a:p>
        </p:txBody>
      </p:sp>
      <p:sp>
        <p:nvSpPr>
          <p:cNvPr id="8" name="Овал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DD2DAF1-60E3-4E3B-B981-E1BA70D34E2A}" type="datetimeFigureOut">
              <a:rPr lang="uk-UA" smtClean="0"/>
              <a:pPr/>
              <a:t>20.12.2013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B3F2F56-793F-4931-B8EC-60FF31585E63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DD2DAF1-60E3-4E3B-B981-E1BA70D34E2A}" type="datetimeFigureOut">
              <a:rPr lang="uk-UA" smtClean="0"/>
              <a:pPr/>
              <a:t>20.12.2013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B3F2F56-793F-4931-B8EC-60FF31585E63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DD2DAF1-60E3-4E3B-B981-E1BA70D34E2A}" type="datetimeFigureOut">
              <a:rPr lang="uk-UA" smtClean="0"/>
              <a:pPr/>
              <a:t>20.12.2013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B3F2F56-793F-4931-B8EC-60FF31585E63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DD2DAF1-60E3-4E3B-B981-E1BA70D34E2A}" type="datetimeFigureOut">
              <a:rPr lang="uk-UA" smtClean="0"/>
              <a:pPr/>
              <a:t>20.12.2013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B3F2F56-793F-4931-B8EC-60FF31585E63}" type="slidenum">
              <a:rPr lang="uk-UA" smtClean="0"/>
              <a:pPr/>
              <a:t>‹#›</a:t>
            </a:fld>
            <a:endParaRPr lang="uk-UA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DD2DAF1-60E3-4E3B-B981-E1BA70D34E2A}" type="datetimeFigureOut">
              <a:rPr lang="uk-UA" smtClean="0"/>
              <a:pPr/>
              <a:t>20.12.2013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B3F2F56-793F-4931-B8EC-60FF31585E63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DD2DAF1-60E3-4E3B-B981-E1BA70D34E2A}" type="datetimeFigureOut">
              <a:rPr lang="uk-UA" smtClean="0"/>
              <a:pPr/>
              <a:t>20.12.2013</a:t>
            </a:fld>
            <a:endParaRPr lang="uk-UA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uk-UA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B3F2F56-793F-4931-B8EC-60FF31585E63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DD2DAF1-60E3-4E3B-B981-E1BA70D34E2A}" type="datetimeFigureOut">
              <a:rPr lang="uk-UA" smtClean="0"/>
              <a:pPr/>
              <a:t>20.12.2013</a:t>
            </a:fld>
            <a:endParaRPr lang="uk-UA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uk-UA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B3F2F56-793F-4931-B8EC-60FF31585E63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DD2DAF1-60E3-4E3B-B981-E1BA70D34E2A}" type="datetimeFigureOut">
              <a:rPr lang="uk-UA" smtClean="0"/>
              <a:pPr/>
              <a:t>20.12.2013</a:t>
            </a:fld>
            <a:endParaRPr lang="uk-UA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uk-UA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B3F2F56-793F-4931-B8EC-60FF31585E63}" type="slidenum">
              <a:rPr lang="uk-UA" smtClean="0"/>
              <a:pPr/>
              <a:t>‹#›</a:t>
            </a:fld>
            <a:endParaRPr lang="uk-UA"/>
          </a:p>
        </p:txBody>
      </p:sp>
      <p:sp>
        <p:nvSpPr>
          <p:cNvPr id="6" name="Прямоугольник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DD2DAF1-60E3-4E3B-B981-E1BA70D34E2A}" type="datetimeFigureOut">
              <a:rPr lang="uk-UA" smtClean="0"/>
              <a:pPr/>
              <a:t>20.12.2013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B3F2F56-793F-4931-B8EC-60FF31585E63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DD2DAF1-60E3-4E3B-B981-E1BA70D34E2A}" type="datetimeFigureOut">
              <a:rPr lang="uk-UA" smtClean="0"/>
              <a:pPr/>
              <a:t>20.12.2013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B3F2F56-793F-4931-B8EC-60FF31585E63}" type="slidenum">
              <a:rPr lang="uk-UA" smtClean="0"/>
              <a:pPr/>
              <a:t>‹#›</a:t>
            </a:fld>
            <a:endParaRPr lang="uk-UA"/>
          </a:p>
        </p:txBody>
      </p:sp>
      <p:sp>
        <p:nvSpPr>
          <p:cNvPr id="8" name="Прямоугольник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9" name="Блок-схема: процесс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Блок-схема: процесс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Кольцо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5DD2DAF1-60E3-4E3B-B981-E1BA70D34E2A}" type="datetimeFigureOut">
              <a:rPr lang="uk-UA" smtClean="0"/>
              <a:pPr/>
              <a:t>20.12.2013</a:t>
            </a:fld>
            <a:endParaRPr lang="uk-UA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uk-UA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EB3F2F56-793F-4931-B8EC-60FF31585E63}" type="slidenum">
              <a:rPr lang="uk-UA" smtClean="0"/>
              <a:pPr/>
              <a:t>‹#›</a:t>
            </a:fld>
            <a:endParaRPr lang="uk-UA"/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857356" y="0"/>
            <a:ext cx="6527364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uk-UA" sz="5400" b="1" dirty="0" smtClean="0">
                <a:ln/>
                <a:solidFill>
                  <a:schemeClr val="accent3"/>
                </a:solidFill>
              </a:rPr>
              <a:t>Політична система</a:t>
            </a:r>
          </a:p>
          <a:p>
            <a:pPr algn="ctr"/>
            <a:r>
              <a:rPr lang="uk-UA" sz="5400" b="1" cap="none" spc="0" dirty="0" smtClean="0">
                <a:ln/>
                <a:solidFill>
                  <a:schemeClr val="accent3"/>
                </a:solidFill>
                <a:effectLst/>
              </a:rPr>
              <a:t>України</a:t>
            </a:r>
            <a:endParaRPr lang="ru-RU" sz="5400" b="1" cap="none" spc="0" dirty="0">
              <a:ln/>
              <a:solidFill>
                <a:schemeClr val="accent3"/>
              </a:solidFill>
              <a:effectLst/>
            </a:endParaRP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43042" y="1714489"/>
            <a:ext cx="6858016" cy="51435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285852" y="0"/>
            <a:ext cx="7239728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0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Особливості політичної</a:t>
            </a:r>
          </a:p>
          <a:p>
            <a:pPr algn="ctr"/>
            <a:r>
              <a:rPr lang="ru-RU" sz="4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системи</a:t>
            </a:r>
            <a:endParaRPr lang="ru-RU" sz="40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graphicFrame>
        <p:nvGraphicFramePr>
          <p:cNvPr id="11" name="Схема 10"/>
          <p:cNvGraphicFramePr/>
          <p:nvPr/>
        </p:nvGraphicFramePr>
        <p:xfrm>
          <a:off x="1000100" y="1142984"/>
          <a:ext cx="8143900" cy="57150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>
    <p:wheel spokes="3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Graphic spid="11" grpId="0">
        <p:bldAsOne/>
      </p:bldGraphic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142976" y="214290"/>
            <a:ext cx="771530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/>
              <a:t>16 </a:t>
            </a:r>
            <a:r>
              <a:rPr lang="ru-RU" sz="2400" dirty="0" err="1" smtClean="0"/>
              <a:t>липня</a:t>
            </a:r>
            <a:r>
              <a:rPr lang="ru-RU" sz="2400" dirty="0" smtClean="0"/>
              <a:t> 1990 р. </a:t>
            </a:r>
            <a:r>
              <a:rPr lang="ru-RU" sz="2400" dirty="0" err="1" smtClean="0"/>
              <a:t>Верховна</a:t>
            </a:r>
            <a:r>
              <a:rPr lang="ru-RU" sz="2400" dirty="0" smtClean="0"/>
              <a:t> Рада </a:t>
            </a:r>
            <a:r>
              <a:rPr lang="ru-RU" sz="2400" dirty="0" err="1" smtClean="0"/>
              <a:t>України</a:t>
            </a:r>
            <a:r>
              <a:rPr lang="ru-RU" sz="2400" dirty="0" smtClean="0"/>
              <a:t> </a:t>
            </a:r>
            <a:r>
              <a:rPr lang="ru-RU" sz="2400" dirty="0" err="1" smtClean="0"/>
              <a:t>прийняла</a:t>
            </a:r>
            <a:r>
              <a:rPr lang="ru-RU" sz="2400" dirty="0" smtClean="0"/>
              <a:t> ДЕКЛАРАЦІЮ ПРО ДЕРЖАВНИЙ СУВЕРЕНІТЕТ УКРАЇНИ.</a:t>
            </a:r>
            <a:endParaRPr lang="uk-UA" sz="24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3714744" y="1285860"/>
            <a:ext cx="2546979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400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Україна</a:t>
            </a:r>
            <a:endParaRPr lang="uk-UA" sz="4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428728" y="2143116"/>
            <a:ext cx="7065331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400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Національна</a:t>
            </a:r>
            <a:r>
              <a:rPr lang="ru-RU" sz="4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держава</a:t>
            </a:r>
            <a:endParaRPr lang="ru-RU" sz="4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857356" y="2857496"/>
            <a:ext cx="6056786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400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Український</a:t>
            </a:r>
            <a:r>
              <a:rPr lang="ru-RU" sz="4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народ</a:t>
            </a:r>
            <a:endParaRPr lang="ru-RU" sz="4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2786058"/>
            <a:ext cx="1528714" cy="1857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Прямоугольник 9"/>
          <p:cNvSpPr/>
          <p:nvPr/>
        </p:nvSpPr>
        <p:spPr>
          <a:xfrm>
            <a:off x="3500430" y="3714752"/>
            <a:ext cx="2746265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4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Рівність</a:t>
            </a:r>
            <a:endParaRPr lang="uk-UA" sz="4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1073586" y="4500570"/>
            <a:ext cx="8070414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400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Недоторканість</a:t>
            </a:r>
            <a:r>
              <a:rPr lang="ru-RU" sz="4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ru-RU" sz="4400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кордонів</a:t>
            </a:r>
            <a:endParaRPr lang="ru-RU" sz="4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785754" y="5411450"/>
            <a:ext cx="8358246" cy="14465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400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Економічна</a:t>
            </a:r>
            <a:endParaRPr lang="ru-RU" sz="4400" b="1" cap="all" spc="0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  <a:p>
            <a:pPr algn="ctr"/>
            <a:r>
              <a:rPr lang="ru-RU" sz="4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ru-RU" sz="4400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самостійність</a:t>
            </a:r>
            <a:r>
              <a:rPr lang="ru-RU" sz="4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ru-RU" sz="4400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і</a:t>
            </a:r>
            <a:r>
              <a:rPr lang="ru-RU" sz="4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ru-RU" sz="4400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безпека</a:t>
            </a:r>
            <a:endParaRPr lang="uk-UA" sz="4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 tmFilter="0,0; .5, 1; 1, 1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 tmFilter="0,0; .5, 1; 1, 1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 tmFilter="0,0; .5, 1; 1, 1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 tmFilter="0,0; .5, 1; 1, 1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 tmFilter="0,0; .5, 1; 1, 1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500" tmFilter="0,0; .5, 1; 1, 1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10" grpId="0"/>
      <p:bldP spid="11" grpId="0"/>
      <p:bldP spid="1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6786578" y="4929198"/>
            <a:ext cx="2143140" cy="92869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/>
              <a:t>Конституційний</a:t>
            </a:r>
          </a:p>
          <a:p>
            <a:pPr algn="ctr"/>
            <a:r>
              <a:rPr lang="uk-UA" dirty="0" smtClean="0"/>
              <a:t> Суд</a:t>
            </a:r>
            <a:endParaRPr lang="uk-UA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4786314" y="4929198"/>
            <a:ext cx="1714512" cy="92869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/>
              <a:t>Верховний</a:t>
            </a:r>
          </a:p>
          <a:p>
            <a:pPr algn="ctr"/>
            <a:r>
              <a:rPr lang="uk-UA" dirty="0" smtClean="0"/>
              <a:t> Суд</a:t>
            </a:r>
            <a:endParaRPr lang="uk-UA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4357686" y="3000372"/>
            <a:ext cx="1571636" cy="92869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/>
              <a:t>Кабінет </a:t>
            </a:r>
          </a:p>
          <a:p>
            <a:pPr algn="ctr"/>
            <a:r>
              <a:rPr lang="uk-UA" dirty="0" smtClean="0"/>
              <a:t>Міністрів</a:t>
            </a:r>
            <a:endParaRPr lang="uk-UA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1357290" y="3000372"/>
            <a:ext cx="1571636" cy="92869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/>
              <a:t>Верховна</a:t>
            </a:r>
          </a:p>
          <a:p>
            <a:pPr algn="ctr"/>
            <a:r>
              <a:rPr lang="uk-UA" dirty="0" smtClean="0"/>
              <a:t> Рада</a:t>
            </a:r>
            <a:endParaRPr lang="uk-UA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7000892" y="1643050"/>
            <a:ext cx="1714512" cy="92869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/>
              <a:t>Судова</a:t>
            </a:r>
          </a:p>
          <a:p>
            <a:pPr algn="ctr"/>
            <a:r>
              <a:rPr lang="uk-UA" dirty="0" smtClean="0"/>
              <a:t>влада</a:t>
            </a:r>
            <a:endParaRPr lang="uk-UA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1285852" y="1643050"/>
            <a:ext cx="1714512" cy="92869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/>
              <a:t>Виконавча</a:t>
            </a:r>
          </a:p>
          <a:p>
            <a:pPr algn="ctr"/>
            <a:r>
              <a:rPr lang="uk-UA" dirty="0" smtClean="0"/>
              <a:t> влада</a:t>
            </a:r>
            <a:endParaRPr lang="uk-UA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4286248" y="1643050"/>
            <a:ext cx="1714512" cy="92869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/>
              <a:t>Законодавча влада</a:t>
            </a:r>
            <a:endParaRPr lang="uk-UA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3571868" y="285728"/>
            <a:ext cx="3143272" cy="92869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/>
              <a:t>Президент України</a:t>
            </a:r>
            <a:endParaRPr lang="uk-UA" dirty="0"/>
          </a:p>
        </p:txBody>
      </p:sp>
      <p:cxnSp>
        <p:nvCxnSpPr>
          <p:cNvPr id="15" name="Прямая соединительная линия 14"/>
          <p:cNvCxnSpPr>
            <a:stCxn id="13" idx="2"/>
            <a:endCxn id="12" idx="0"/>
          </p:cNvCxnSpPr>
          <p:nvPr/>
        </p:nvCxnSpPr>
        <p:spPr>
          <a:xfrm rot="5400000">
            <a:off x="4929190" y="1428736"/>
            <a:ext cx="428628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>
            <a:stCxn id="12" idx="3"/>
            <a:endCxn id="10" idx="1"/>
          </p:cNvCxnSpPr>
          <p:nvPr/>
        </p:nvCxnSpPr>
        <p:spPr>
          <a:xfrm>
            <a:off x="6000760" y="2107397"/>
            <a:ext cx="1000132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единительная линия 19"/>
          <p:cNvCxnSpPr>
            <a:stCxn id="11" idx="3"/>
            <a:endCxn id="12" idx="1"/>
          </p:cNvCxnSpPr>
          <p:nvPr/>
        </p:nvCxnSpPr>
        <p:spPr>
          <a:xfrm>
            <a:off x="3000364" y="2107397"/>
            <a:ext cx="1285884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единительная линия 21"/>
          <p:cNvCxnSpPr>
            <a:stCxn id="12" idx="2"/>
            <a:endCxn id="8" idx="0"/>
          </p:cNvCxnSpPr>
          <p:nvPr/>
        </p:nvCxnSpPr>
        <p:spPr>
          <a:xfrm rot="5400000">
            <a:off x="4929190" y="2786058"/>
            <a:ext cx="428628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единительная линия 23"/>
          <p:cNvCxnSpPr>
            <a:stCxn id="11" idx="2"/>
            <a:endCxn id="9" idx="0"/>
          </p:cNvCxnSpPr>
          <p:nvPr/>
        </p:nvCxnSpPr>
        <p:spPr>
          <a:xfrm rot="5400000">
            <a:off x="1928794" y="2786058"/>
            <a:ext cx="428628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единительная линия 25"/>
          <p:cNvCxnSpPr>
            <a:stCxn id="10" idx="2"/>
            <a:endCxn id="6" idx="0"/>
          </p:cNvCxnSpPr>
          <p:nvPr/>
        </p:nvCxnSpPr>
        <p:spPr>
          <a:xfrm rot="5400000">
            <a:off x="6679421" y="3750471"/>
            <a:ext cx="2357454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единительная линия 27"/>
          <p:cNvCxnSpPr>
            <a:stCxn id="10" idx="2"/>
            <a:endCxn id="7" idx="0"/>
          </p:cNvCxnSpPr>
          <p:nvPr/>
        </p:nvCxnSpPr>
        <p:spPr>
          <a:xfrm rot="5400000">
            <a:off x="5572132" y="2643182"/>
            <a:ext cx="2357454" cy="221457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714356"/>
            <a:ext cx="9167837" cy="55007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481852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Прямоугольник 6"/>
          <p:cNvSpPr/>
          <p:nvPr/>
        </p:nvSpPr>
        <p:spPr>
          <a:xfrm>
            <a:off x="5000628" y="214290"/>
            <a:ext cx="392905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/>
              <a:t>28 </a:t>
            </a:r>
            <a:r>
              <a:rPr lang="ru-RU" sz="2000" dirty="0" err="1" smtClean="0"/>
              <a:t>червня</a:t>
            </a:r>
            <a:r>
              <a:rPr lang="ru-RU" sz="2000" dirty="0" smtClean="0"/>
              <a:t> 1996 р. </a:t>
            </a:r>
            <a:r>
              <a:rPr lang="ru-RU" sz="2000" dirty="0" err="1" smtClean="0"/>
              <a:t>Верховна</a:t>
            </a:r>
            <a:r>
              <a:rPr lang="ru-RU" sz="2000" dirty="0" smtClean="0"/>
              <a:t> Рада </a:t>
            </a:r>
            <a:r>
              <a:rPr lang="ru-RU" sz="2000" dirty="0" err="1" smtClean="0"/>
              <a:t>України</a:t>
            </a:r>
            <a:r>
              <a:rPr lang="ru-RU" sz="2000" dirty="0" smtClean="0"/>
              <a:t> </a:t>
            </a:r>
            <a:r>
              <a:rPr lang="ru-RU" sz="2000" dirty="0" err="1" smtClean="0"/>
              <a:t>прийняла</a:t>
            </a:r>
            <a:r>
              <a:rPr lang="ru-RU" sz="2000" dirty="0" smtClean="0"/>
              <a:t> КОНСТИТУЦІЮ УКРАЇНИ</a:t>
            </a:r>
            <a:endParaRPr lang="uk-UA" sz="2000" dirty="0"/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57752" y="1214422"/>
            <a:ext cx="4286248" cy="56435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9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0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1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2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85918" y="0"/>
            <a:ext cx="5500726" cy="68869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197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0382" y="0"/>
            <a:ext cx="912361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8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81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81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81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81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14290"/>
            <a:ext cx="9144000" cy="64293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split orient="vert" dir="in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571472" y="285728"/>
            <a:ext cx="7849328" cy="147732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900" b="1" cap="none" spc="0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Відсутність</a:t>
            </a:r>
            <a:r>
              <a:rPr lang="ru-RU" sz="29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sz="2900" b="1" cap="none" spc="0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чіткого</a:t>
            </a:r>
            <a:r>
              <a:rPr lang="ru-RU" sz="29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sz="2900" b="1" cap="none" spc="0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конституційного</a:t>
            </a:r>
            <a:endParaRPr lang="ru-RU" sz="2900" b="1" cap="none" spc="0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algn="ctr"/>
            <a:r>
              <a:rPr lang="ru-RU" sz="29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sz="2900" b="1" cap="none" spc="0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розмежування</a:t>
            </a:r>
            <a:r>
              <a:rPr lang="ru-RU" sz="29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sz="2900" b="1" cap="none" spc="0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повноважень</a:t>
            </a:r>
            <a:r>
              <a:rPr lang="ru-RU" sz="29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sz="2900" b="1" cap="none" spc="0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гілок</a:t>
            </a:r>
            <a:r>
              <a:rPr lang="ru-RU" sz="29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sz="2900" b="1" cap="none" spc="0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влади</a:t>
            </a:r>
            <a:endParaRPr lang="ru-RU" sz="2900" b="1" cap="none" spc="0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algn="ctr"/>
            <a:r>
              <a:rPr lang="ru-RU" sz="29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та </a:t>
            </a:r>
            <a:r>
              <a:rPr lang="ru-RU" sz="2900" b="1" cap="none" spc="0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вищих</a:t>
            </a:r>
            <a:r>
              <a:rPr lang="ru-RU" sz="29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sz="2900" b="1" cap="none" spc="0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владних</a:t>
            </a:r>
            <a:r>
              <a:rPr lang="ru-RU" sz="29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sz="2900" b="1" cap="none" spc="0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інститутів</a:t>
            </a:r>
            <a:r>
              <a:rPr lang="ru-RU" sz="29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.</a:t>
            </a:r>
            <a:endParaRPr lang="ru-RU" sz="29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857224" y="1928802"/>
            <a:ext cx="7322133" cy="55399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900" b="1" cap="none" spc="0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Політизація</a:t>
            </a:r>
            <a:r>
              <a:rPr lang="ru-RU" sz="29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sz="2900" b="1" cap="none" spc="0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конституційного</a:t>
            </a:r>
            <a:r>
              <a:rPr lang="ru-RU" sz="29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sz="2900" b="1" cap="none" spc="0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процесу</a:t>
            </a:r>
            <a:r>
              <a:rPr lang="ru-RU" sz="29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.</a:t>
            </a:r>
            <a:endParaRPr lang="ru-RU" sz="29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71472" y="2714620"/>
            <a:ext cx="7986353" cy="147732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900" b="1" cap="none" spc="0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Неспроможність</a:t>
            </a:r>
            <a:r>
              <a:rPr lang="ru-RU" sz="29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sz="2900" b="1" cap="none" spc="0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судової</a:t>
            </a:r>
            <a:r>
              <a:rPr lang="ru-RU" sz="29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sz="2900" b="1" cap="none" spc="0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гілки</a:t>
            </a:r>
            <a:r>
              <a:rPr lang="ru-RU" sz="29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sz="2900" b="1" cap="none" spc="0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влади</a:t>
            </a:r>
            <a:r>
              <a:rPr lang="ru-RU" sz="29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</a:p>
          <a:p>
            <a:pPr algn="ctr"/>
            <a:r>
              <a:rPr lang="ru-RU" sz="2900" b="1" cap="none" spc="0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відігравати</a:t>
            </a:r>
            <a:r>
              <a:rPr lang="ru-RU" sz="29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роль </a:t>
            </a:r>
            <a:r>
              <a:rPr lang="ru-RU" sz="2900" b="1" cap="none" spc="0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неупередженого</a:t>
            </a:r>
            <a:r>
              <a:rPr lang="ru-RU" sz="29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sz="2900" b="1" cap="none" spc="0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арбітра</a:t>
            </a:r>
            <a:endParaRPr lang="ru-RU" sz="2900" b="1" cap="none" spc="0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algn="ctr"/>
            <a:r>
              <a:rPr lang="ru-RU" sz="29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у </a:t>
            </a:r>
            <a:r>
              <a:rPr lang="ru-RU" sz="2900" b="1" cap="none" spc="0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конфліктах</a:t>
            </a:r>
            <a:r>
              <a:rPr lang="ru-RU" sz="29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sz="2900" b="1" cap="none" spc="0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між</a:t>
            </a:r>
            <a:r>
              <a:rPr lang="ru-RU" sz="29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sz="2900" b="1" cap="none" spc="0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іншими</a:t>
            </a:r>
            <a:r>
              <a:rPr lang="ru-RU" sz="29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sz="2900" b="1" cap="none" spc="0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гілками</a:t>
            </a:r>
            <a:r>
              <a:rPr lang="ru-RU" sz="29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sz="2900" b="1" cap="none" spc="0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влади</a:t>
            </a:r>
            <a:r>
              <a:rPr lang="ru-RU" sz="29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.</a:t>
            </a:r>
            <a:endParaRPr lang="ru-RU" sz="29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643042" y="4500570"/>
            <a:ext cx="5743495" cy="55399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900" b="1" cap="none" spc="0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Високий</a:t>
            </a:r>
            <a:r>
              <a:rPr lang="ru-RU" sz="29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рівень </a:t>
            </a:r>
            <a:r>
              <a:rPr lang="ru-RU" sz="2900" b="1" cap="none" spc="0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патерналізму</a:t>
            </a:r>
            <a:r>
              <a:rPr lang="ru-RU" sz="29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.</a:t>
            </a:r>
            <a:endParaRPr lang="ru-RU" sz="29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-279735" y="5380672"/>
            <a:ext cx="9423735" cy="147732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900" b="1" cap="none" spc="0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Відсутність</a:t>
            </a:r>
            <a:r>
              <a:rPr lang="ru-RU" sz="29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sz="2900" b="1" cap="none" spc="0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єдиного</a:t>
            </a:r>
            <a:r>
              <a:rPr lang="ru-RU" sz="29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sz="2900" b="1" cap="none" spc="0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розуміння</a:t>
            </a:r>
            <a:r>
              <a:rPr lang="ru-RU" sz="29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sz="2900" b="1" cap="none" spc="0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політичними</a:t>
            </a:r>
            <a:endParaRPr lang="ru-RU" sz="2900" b="1" cap="none" spc="0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algn="ctr"/>
            <a:r>
              <a:rPr lang="ru-RU" sz="29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силами </a:t>
            </a:r>
            <a:r>
              <a:rPr lang="ru-RU" sz="2900" b="1" cap="none" spc="0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змісту</a:t>
            </a:r>
            <a:r>
              <a:rPr lang="ru-RU" sz="29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sz="2900" b="1" cap="none" spc="0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національних</a:t>
            </a:r>
            <a:r>
              <a:rPr lang="ru-RU" sz="29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sz="2900" b="1" cap="none" spc="0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інтересів</a:t>
            </a:r>
            <a:endParaRPr lang="ru-RU" sz="2900" b="1" cap="none" spc="0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algn="ctr"/>
            <a:r>
              <a:rPr lang="ru-RU" sz="29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sz="2900" b="1" cap="none" spc="0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України</a:t>
            </a:r>
            <a:r>
              <a:rPr lang="ru-RU" sz="29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та </a:t>
            </a:r>
            <a:r>
              <a:rPr lang="ru-RU" sz="2900" b="1" cap="none" spc="0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спільного</a:t>
            </a:r>
            <a:r>
              <a:rPr lang="ru-RU" sz="29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sz="2900" b="1" cap="none" spc="0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бачення</a:t>
            </a:r>
            <a:r>
              <a:rPr lang="ru-RU" sz="29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sz="2900" b="1" cap="none" spc="0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шляхів</a:t>
            </a:r>
            <a:r>
              <a:rPr lang="ru-RU" sz="29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sz="2900" b="1" cap="none" spc="0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їх</a:t>
            </a:r>
            <a:r>
              <a:rPr lang="ru-RU" sz="29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sz="2900" b="1" cap="none" spc="0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втілення</a:t>
            </a:r>
            <a:r>
              <a:rPr lang="ru-RU" sz="29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.</a:t>
            </a:r>
            <a:endParaRPr lang="ru-RU" sz="29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  <p:transition>
    <p:comb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800" decel="100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800" decel="100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лнцестояние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Стандартная 2">
      <a:majorFont>
        <a:latin typeface="Calibri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ambria"/>
        <a:ea typeface=""/>
        <a:cs typeface=""/>
        <a:font script="Jpan" typeface="HG明朝B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158</TotalTime>
  <Words>191</Words>
  <Application>Microsoft Office PowerPoint</Application>
  <PresentationFormat>Экран (4:3)</PresentationFormat>
  <Paragraphs>48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Солнцестояние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root</dc:creator>
  <cp:lastModifiedBy>User</cp:lastModifiedBy>
  <cp:revision>17</cp:revision>
  <dcterms:created xsi:type="dcterms:W3CDTF">2013-12-05T20:37:54Z</dcterms:created>
  <dcterms:modified xsi:type="dcterms:W3CDTF">2013-12-20T19:50:08Z</dcterms:modified>
</cp:coreProperties>
</file>