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67E4BF-5F5B-4E1E-B19B-E0F9684FD25C}" type="doc">
      <dgm:prSet loTypeId="urn:microsoft.com/office/officeart/2005/8/layout/orgChart1" loCatId="hierarchy" qsTypeId="urn:microsoft.com/office/officeart/2005/8/quickstyle/simple3" qsCatId="simple" csTypeId="urn:microsoft.com/office/officeart/2005/8/colors/colorful5" csCatId="colorful" phldr="1"/>
      <dgm:spPr/>
      <dgm:t>
        <a:bodyPr/>
        <a:lstStyle/>
        <a:p>
          <a:endParaRPr lang="uk-UA"/>
        </a:p>
      </dgm:t>
    </dgm:pt>
    <dgm:pt modelId="{EA855F10-E248-4A1B-B9BB-6845C51A4E65}">
      <dgm:prSet/>
      <dgm:spPr/>
      <dgm:t>
        <a:bodyPr/>
        <a:lstStyle/>
        <a:p>
          <a:pPr rtl="0"/>
          <a:r>
            <a:rPr lang="ru-RU" smtClean="0">
              <a:latin typeface="Times New Roman" pitchFamily="18" charset="0"/>
              <a:cs typeface="Times New Roman" pitchFamily="18" charset="0"/>
            </a:rPr>
            <a:t>Залежно від спрямування вирішуваних завдань всі ланки СУОП можна розділити на дві групи:</a:t>
          </a:r>
          <a:endParaRPr lang="uk-UA">
            <a:latin typeface="Times New Roman" pitchFamily="18" charset="0"/>
            <a:cs typeface="Times New Roman" pitchFamily="18" charset="0"/>
          </a:endParaRPr>
        </a:p>
      </dgm:t>
    </dgm:pt>
    <dgm:pt modelId="{3CFF3F6E-2399-4B63-B43C-184C73D93665}" type="parTrans" cxnId="{B5241FC6-F554-40C5-B405-EE60846141C5}">
      <dgm:prSet/>
      <dgm:spPr/>
      <dgm:t>
        <a:bodyPr/>
        <a:lstStyle/>
        <a:p>
          <a:endParaRPr lang="uk-UA"/>
        </a:p>
      </dgm:t>
    </dgm:pt>
    <dgm:pt modelId="{2D5884D2-B42E-48B6-81C6-180D53C242BF}" type="sibTrans" cxnId="{B5241FC6-F554-40C5-B405-EE60846141C5}">
      <dgm:prSet/>
      <dgm:spPr/>
      <dgm:t>
        <a:bodyPr/>
        <a:lstStyle/>
        <a:p>
          <a:endParaRPr lang="uk-UA"/>
        </a:p>
      </dgm:t>
    </dgm:pt>
    <dgm:pt modelId="{E4D12297-C2F3-49D4-923F-5F9F34758E4B}">
      <dgm:prSet/>
      <dgm:spPr/>
      <dgm:t>
        <a:bodyPr/>
        <a:lstStyle/>
        <a:p>
          <a:pPr rtl="0"/>
          <a:r>
            <a:rPr lang="ru-RU" smtClean="0">
              <a:latin typeface="Times New Roman" pitchFamily="18" charset="0"/>
              <a:cs typeface="Times New Roman" pitchFamily="18" charset="0"/>
            </a:rPr>
            <a:t>ланки, що забезпечують вирішення законодавчо-нормативних, науково-технічних, соціально-економічних та інших загальних питань охорони праці</a:t>
          </a:r>
          <a:endParaRPr lang="uk-UA">
            <a:latin typeface="Times New Roman" pitchFamily="18" charset="0"/>
            <a:cs typeface="Times New Roman" pitchFamily="18" charset="0"/>
          </a:endParaRPr>
        </a:p>
      </dgm:t>
    </dgm:pt>
    <dgm:pt modelId="{EA729E20-6F44-4464-9EB5-B35619458883}" type="parTrans" cxnId="{7EA5E0F1-0DFB-4A06-B6F9-FF22C98026C0}">
      <dgm:prSet/>
      <dgm:spPr/>
      <dgm:t>
        <a:bodyPr/>
        <a:lstStyle/>
        <a:p>
          <a:endParaRPr lang="uk-UA"/>
        </a:p>
      </dgm:t>
    </dgm:pt>
    <dgm:pt modelId="{6F23C31E-D01D-4197-94ED-34D55EAEDACC}" type="sibTrans" cxnId="{7EA5E0F1-0DFB-4A06-B6F9-FF22C98026C0}">
      <dgm:prSet/>
      <dgm:spPr/>
      <dgm:t>
        <a:bodyPr/>
        <a:lstStyle/>
        <a:p>
          <a:endParaRPr lang="uk-UA"/>
        </a:p>
      </dgm:t>
    </dgm:pt>
    <dgm:pt modelId="{6A1F8390-61C5-45A9-AF4A-98F49531156B}">
      <dgm:prSet/>
      <dgm:spPr/>
      <dgm:t>
        <a:bodyPr/>
        <a:lstStyle/>
        <a:p>
          <a:pPr rtl="0"/>
          <a:r>
            <a:rPr lang="ru-RU" smtClean="0">
              <a:latin typeface="Times New Roman" pitchFamily="18" charset="0"/>
              <a:cs typeface="Times New Roman" pitchFamily="18" charset="0"/>
            </a:rPr>
            <a:t>ланки, до функціональних обов’язків яких входить забезпечення безпеки праці в умовах конкретних організацій, підприємств</a:t>
          </a:r>
          <a:endParaRPr lang="uk-UA">
            <a:latin typeface="Times New Roman" pitchFamily="18" charset="0"/>
            <a:cs typeface="Times New Roman" pitchFamily="18" charset="0"/>
          </a:endParaRPr>
        </a:p>
      </dgm:t>
    </dgm:pt>
    <dgm:pt modelId="{BA807518-7DE1-40F1-BD01-63CECB8079C0}" type="parTrans" cxnId="{32C15DD6-6CAF-4712-8773-CC7694C69182}">
      <dgm:prSet/>
      <dgm:spPr/>
      <dgm:t>
        <a:bodyPr/>
        <a:lstStyle/>
        <a:p>
          <a:endParaRPr lang="uk-UA"/>
        </a:p>
      </dgm:t>
    </dgm:pt>
    <dgm:pt modelId="{BA4C5D0E-4A3F-4740-AD6D-C897D0ED5937}" type="sibTrans" cxnId="{32C15DD6-6CAF-4712-8773-CC7694C69182}">
      <dgm:prSet/>
      <dgm:spPr/>
      <dgm:t>
        <a:bodyPr/>
        <a:lstStyle/>
        <a:p>
          <a:endParaRPr lang="uk-UA"/>
        </a:p>
      </dgm:t>
    </dgm:pt>
    <dgm:pt modelId="{F7CB3DDF-2205-4B7F-A6E6-17CA8F144CDC}" type="pres">
      <dgm:prSet presAssocID="{C667E4BF-5F5B-4E1E-B19B-E0F9684FD25C}" presName="hierChild1" presStyleCnt="0">
        <dgm:presLayoutVars>
          <dgm:orgChart val="1"/>
          <dgm:chPref val="1"/>
          <dgm:dir/>
          <dgm:animOne val="branch"/>
          <dgm:animLvl val="lvl"/>
          <dgm:resizeHandles/>
        </dgm:presLayoutVars>
      </dgm:prSet>
      <dgm:spPr/>
      <dgm:t>
        <a:bodyPr/>
        <a:lstStyle/>
        <a:p>
          <a:endParaRPr lang="uk-UA"/>
        </a:p>
      </dgm:t>
    </dgm:pt>
    <dgm:pt modelId="{A198393C-EEC0-41AA-A284-20B25EA335A2}" type="pres">
      <dgm:prSet presAssocID="{EA855F10-E248-4A1B-B9BB-6845C51A4E65}" presName="hierRoot1" presStyleCnt="0">
        <dgm:presLayoutVars>
          <dgm:hierBranch val="init"/>
        </dgm:presLayoutVars>
      </dgm:prSet>
      <dgm:spPr/>
      <dgm:t>
        <a:bodyPr/>
        <a:lstStyle/>
        <a:p>
          <a:endParaRPr lang="uk-UA"/>
        </a:p>
      </dgm:t>
    </dgm:pt>
    <dgm:pt modelId="{051F787E-3379-4930-96EC-F0527B987688}" type="pres">
      <dgm:prSet presAssocID="{EA855F10-E248-4A1B-B9BB-6845C51A4E65}" presName="rootComposite1" presStyleCnt="0"/>
      <dgm:spPr/>
      <dgm:t>
        <a:bodyPr/>
        <a:lstStyle/>
        <a:p>
          <a:endParaRPr lang="uk-UA"/>
        </a:p>
      </dgm:t>
    </dgm:pt>
    <dgm:pt modelId="{59DED35D-8493-46C1-9969-6E03ED5AA6B9}" type="pres">
      <dgm:prSet presAssocID="{EA855F10-E248-4A1B-B9BB-6845C51A4E65}" presName="rootText1" presStyleLbl="node0" presStyleIdx="0" presStyleCnt="1" custScaleY="75435" custLinFactNeighborX="-417" custLinFactNeighborY="-97">
        <dgm:presLayoutVars>
          <dgm:chPref val="3"/>
        </dgm:presLayoutVars>
      </dgm:prSet>
      <dgm:spPr/>
      <dgm:t>
        <a:bodyPr/>
        <a:lstStyle/>
        <a:p>
          <a:endParaRPr lang="uk-UA"/>
        </a:p>
      </dgm:t>
    </dgm:pt>
    <dgm:pt modelId="{D97F3F75-06AF-4868-8665-F9452C4E15CD}" type="pres">
      <dgm:prSet presAssocID="{EA855F10-E248-4A1B-B9BB-6845C51A4E65}" presName="rootConnector1" presStyleLbl="node1" presStyleIdx="0" presStyleCnt="0"/>
      <dgm:spPr/>
      <dgm:t>
        <a:bodyPr/>
        <a:lstStyle/>
        <a:p>
          <a:endParaRPr lang="uk-UA"/>
        </a:p>
      </dgm:t>
    </dgm:pt>
    <dgm:pt modelId="{85AF157A-B5C2-44A9-A84A-792E574E1B02}" type="pres">
      <dgm:prSet presAssocID="{EA855F10-E248-4A1B-B9BB-6845C51A4E65}" presName="hierChild2" presStyleCnt="0"/>
      <dgm:spPr/>
      <dgm:t>
        <a:bodyPr/>
        <a:lstStyle/>
        <a:p>
          <a:endParaRPr lang="uk-UA"/>
        </a:p>
      </dgm:t>
    </dgm:pt>
    <dgm:pt modelId="{F4BB7CB7-9BE4-402B-A456-DED4CCA00716}" type="pres">
      <dgm:prSet presAssocID="{BA807518-7DE1-40F1-BD01-63CECB8079C0}" presName="Name37" presStyleLbl="parChTrans1D2" presStyleIdx="0" presStyleCnt="2"/>
      <dgm:spPr/>
      <dgm:t>
        <a:bodyPr/>
        <a:lstStyle/>
        <a:p>
          <a:endParaRPr lang="uk-UA"/>
        </a:p>
      </dgm:t>
    </dgm:pt>
    <dgm:pt modelId="{0FDA3A89-8049-47D7-8C47-EBDFA3D740BD}" type="pres">
      <dgm:prSet presAssocID="{6A1F8390-61C5-45A9-AF4A-98F49531156B}" presName="hierRoot2" presStyleCnt="0">
        <dgm:presLayoutVars>
          <dgm:hierBranch val="init"/>
        </dgm:presLayoutVars>
      </dgm:prSet>
      <dgm:spPr/>
      <dgm:t>
        <a:bodyPr/>
        <a:lstStyle/>
        <a:p>
          <a:endParaRPr lang="uk-UA"/>
        </a:p>
      </dgm:t>
    </dgm:pt>
    <dgm:pt modelId="{19796CE1-29AE-4BDF-870C-4D11A2A66DB5}" type="pres">
      <dgm:prSet presAssocID="{6A1F8390-61C5-45A9-AF4A-98F49531156B}" presName="rootComposite" presStyleCnt="0"/>
      <dgm:spPr/>
      <dgm:t>
        <a:bodyPr/>
        <a:lstStyle/>
        <a:p>
          <a:endParaRPr lang="uk-UA"/>
        </a:p>
      </dgm:t>
    </dgm:pt>
    <dgm:pt modelId="{39B7C6BC-462B-4A24-B7AE-8631004002B3}" type="pres">
      <dgm:prSet presAssocID="{6A1F8390-61C5-45A9-AF4A-98F49531156B}" presName="rootText" presStyleLbl="node2" presStyleIdx="0" presStyleCnt="2" custScaleY="116098">
        <dgm:presLayoutVars>
          <dgm:chPref val="3"/>
        </dgm:presLayoutVars>
      </dgm:prSet>
      <dgm:spPr/>
      <dgm:t>
        <a:bodyPr/>
        <a:lstStyle/>
        <a:p>
          <a:endParaRPr lang="uk-UA"/>
        </a:p>
      </dgm:t>
    </dgm:pt>
    <dgm:pt modelId="{C90B3590-C62B-4841-88E5-3D83ABD73378}" type="pres">
      <dgm:prSet presAssocID="{6A1F8390-61C5-45A9-AF4A-98F49531156B}" presName="rootConnector" presStyleLbl="node2" presStyleIdx="0" presStyleCnt="2"/>
      <dgm:spPr/>
      <dgm:t>
        <a:bodyPr/>
        <a:lstStyle/>
        <a:p>
          <a:endParaRPr lang="uk-UA"/>
        </a:p>
      </dgm:t>
    </dgm:pt>
    <dgm:pt modelId="{B1DAEB6E-898A-4DA8-A30A-82D2805EF41E}" type="pres">
      <dgm:prSet presAssocID="{6A1F8390-61C5-45A9-AF4A-98F49531156B}" presName="hierChild4" presStyleCnt="0"/>
      <dgm:spPr/>
      <dgm:t>
        <a:bodyPr/>
        <a:lstStyle/>
        <a:p>
          <a:endParaRPr lang="uk-UA"/>
        </a:p>
      </dgm:t>
    </dgm:pt>
    <dgm:pt modelId="{6049A779-3A03-42D7-944B-45B719159534}" type="pres">
      <dgm:prSet presAssocID="{6A1F8390-61C5-45A9-AF4A-98F49531156B}" presName="hierChild5" presStyleCnt="0"/>
      <dgm:spPr/>
      <dgm:t>
        <a:bodyPr/>
        <a:lstStyle/>
        <a:p>
          <a:endParaRPr lang="uk-UA"/>
        </a:p>
      </dgm:t>
    </dgm:pt>
    <dgm:pt modelId="{F3634271-DE24-4AA1-9F46-867B2EDA5E26}" type="pres">
      <dgm:prSet presAssocID="{EA729E20-6F44-4464-9EB5-B35619458883}" presName="Name37" presStyleLbl="parChTrans1D2" presStyleIdx="1" presStyleCnt="2"/>
      <dgm:spPr/>
      <dgm:t>
        <a:bodyPr/>
        <a:lstStyle/>
        <a:p>
          <a:endParaRPr lang="uk-UA"/>
        </a:p>
      </dgm:t>
    </dgm:pt>
    <dgm:pt modelId="{C9F72EF8-0B69-4387-864E-448BF8779DCE}" type="pres">
      <dgm:prSet presAssocID="{E4D12297-C2F3-49D4-923F-5F9F34758E4B}" presName="hierRoot2" presStyleCnt="0">
        <dgm:presLayoutVars>
          <dgm:hierBranch val="init"/>
        </dgm:presLayoutVars>
      </dgm:prSet>
      <dgm:spPr/>
      <dgm:t>
        <a:bodyPr/>
        <a:lstStyle/>
        <a:p>
          <a:endParaRPr lang="uk-UA"/>
        </a:p>
      </dgm:t>
    </dgm:pt>
    <dgm:pt modelId="{13728372-945F-4BFF-8341-9130F522382D}" type="pres">
      <dgm:prSet presAssocID="{E4D12297-C2F3-49D4-923F-5F9F34758E4B}" presName="rootComposite" presStyleCnt="0"/>
      <dgm:spPr/>
      <dgm:t>
        <a:bodyPr/>
        <a:lstStyle/>
        <a:p>
          <a:endParaRPr lang="uk-UA"/>
        </a:p>
      </dgm:t>
    </dgm:pt>
    <dgm:pt modelId="{252FEF7B-B8BA-43F7-8F58-9F67D0E8B0F6}" type="pres">
      <dgm:prSet presAssocID="{E4D12297-C2F3-49D4-923F-5F9F34758E4B}" presName="rootText" presStyleLbl="node2" presStyleIdx="1" presStyleCnt="2" custScaleY="116964">
        <dgm:presLayoutVars>
          <dgm:chPref val="3"/>
        </dgm:presLayoutVars>
      </dgm:prSet>
      <dgm:spPr/>
      <dgm:t>
        <a:bodyPr/>
        <a:lstStyle/>
        <a:p>
          <a:endParaRPr lang="uk-UA"/>
        </a:p>
      </dgm:t>
    </dgm:pt>
    <dgm:pt modelId="{A8C0E624-B2CA-4F8C-B59F-52F0FFD1C108}" type="pres">
      <dgm:prSet presAssocID="{E4D12297-C2F3-49D4-923F-5F9F34758E4B}" presName="rootConnector" presStyleLbl="node2" presStyleIdx="1" presStyleCnt="2"/>
      <dgm:spPr/>
      <dgm:t>
        <a:bodyPr/>
        <a:lstStyle/>
        <a:p>
          <a:endParaRPr lang="uk-UA"/>
        </a:p>
      </dgm:t>
    </dgm:pt>
    <dgm:pt modelId="{5B86F434-CA49-4DA1-9068-13542A06B116}" type="pres">
      <dgm:prSet presAssocID="{E4D12297-C2F3-49D4-923F-5F9F34758E4B}" presName="hierChild4" presStyleCnt="0"/>
      <dgm:spPr/>
      <dgm:t>
        <a:bodyPr/>
        <a:lstStyle/>
        <a:p>
          <a:endParaRPr lang="uk-UA"/>
        </a:p>
      </dgm:t>
    </dgm:pt>
    <dgm:pt modelId="{99C9C151-65ED-4D33-AB80-BF5F6DC6CA3D}" type="pres">
      <dgm:prSet presAssocID="{E4D12297-C2F3-49D4-923F-5F9F34758E4B}" presName="hierChild5" presStyleCnt="0"/>
      <dgm:spPr/>
      <dgm:t>
        <a:bodyPr/>
        <a:lstStyle/>
        <a:p>
          <a:endParaRPr lang="uk-UA"/>
        </a:p>
      </dgm:t>
    </dgm:pt>
    <dgm:pt modelId="{43DF57AA-DB5E-45E1-93F6-70DFB0E2243A}" type="pres">
      <dgm:prSet presAssocID="{EA855F10-E248-4A1B-B9BB-6845C51A4E65}" presName="hierChild3" presStyleCnt="0"/>
      <dgm:spPr/>
      <dgm:t>
        <a:bodyPr/>
        <a:lstStyle/>
        <a:p>
          <a:endParaRPr lang="uk-UA"/>
        </a:p>
      </dgm:t>
    </dgm:pt>
  </dgm:ptLst>
  <dgm:cxnLst>
    <dgm:cxn modelId="{40B4CECE-7368-4854-80E8-C53C29385C28}" type="presOf" srcId="{EA855F10-E248-4A1B-B9BB-6845C51A4E65}" destId="{D97F3F75-06AF-4868-8665-F9452C4E15CD}" srcOrd="1" destOrd="0" presId="urn:microsoft.com/office/officeart/2005/8/layout/orgChart1"/>
    <dgm:cxn modelId="{EB2722CB-E23D-4AB8-A7BD-1DC1101A5564}" type="presOf" srcId="{C667E4BF-5F5B-4E1E-B19B-E0F9684FD25C}" destId="{F7CB3DDF-2205-4B7F-A6E6-17CA8F144CDC}" srcOrd="0" destOrd="0" presId="urn:microsoft.com/office/officeart/2005/8/layout/orgChart1"/>
    <dgm:cxn modelId="{A6EA614A-8303-4F9D-B4C5-17242BEF544D}" type="presOf" srcId="{BA807518-7DE1-40F1-BD01-63CECB8079C0}" destId="{F4BB7CB7-9BE4-402B-A456-DED4CCA00716}" srcOrd="0" destOrd="0" presId="urn:microsoft.com/office/officeart/2005/8/layout/orgChart1"/>
    <dgm:cxn modelId="{7EA5E0F1-0DFB-4A06-B6F9-FF22C98026C0}" srcId="{EA855F10-E248-4A1B-B9BB-6845C51A4E65}" destId="{E4D12297-C2F3-49D4-923F-5F9F34758E4B}" srcOrd="1" destOrd="0" parTransId="{EA729E20-6F44-4464-9EB5-B35619458883}" sibTransId="{6F23C31E-D01D-4197-94ED-34D55EAEDACC}"/>
    <dgm:cxn modelId="{84356BF5-47B3-467F-83E1-60A21D5CFCFC}" type="presOf" srcId="{E4D12297-C2F3-49D4-923F-5F9F34758E4B}" destId="{A8C0E624-B2CA-4F8C-B59F-52F0FFD1C108}" srcOrd="1" destOrd="0" presId="urn:microsoft.com/office/officeart/2005/8/layout/orgChart1"/>
    <dgm:cxn modelId="{32C15DD6-6CAF-4712-8773-CC7694C69182}" srcId="{EA855F10-E248-4A1B-B9BB-6845C51A4E65}" destId="{6A1F8390-61C5-45A9-AF4A-98F49531156B}" srcOrd="0" destOrd="0" parTransId="{BA807518-7DE1-40F1-BD01-63CECB8079C0}" sibTransId="{BA4C5D0E-4A3F-4740-AD6D-C897D0ED5937}"/>
    <dgm:cxn modelId="{A7F8C1BA-31C3-44DB-A3DC-C19F26F2384F}" type="presOf" srcId="{6A1F8390-61C5-45A9-AF4A-98F49531156B}" destId="{39B7C6BC-462B-4A24-B7AE-8631004002B3}" srcOrd="0" destOrd="0" presId="urn:microsoft.com/office/officeart/2005/8/layout/orgChart1"/>
    <dgm:cxn modelId="{D231A8FC-55CA-49DA-97B7-BBF669407230}" type="presOf" srcId="{6A1F8390-61C5-45A9-AF4A-98F49531156B}" destId="{C90B3590-C62B-4841-88E5-3D83ABD73378}" srcOrd="1" destOrd="0" presId="urn:microsoft.com/office/officeart/2005/8/layout/orgChart1"/>
    <dgm:cxn modelId="{EBA6BF7A-6570-42FB-BB8C-7E2848E35C4C}" type="presOf" srcId="{EA855F10-E248-4A1B-B9BB-6845C51A4E65}" destId="{59DED35D-8493-46C1-9969-6E03ED5AA6B9}" srcOrd="0" destOrd="0" presId="urn:microsoft.com/office/officeart/2005/8/layout/orgChart1"/>
    <dgm:cxn modelId="{B5241FC6-F554-40C5-B405-EE60846141C5}" srcId="{C667E4BF-5F5B-4E1E-B19B-E0F9684FD25C}" destId="{EA855F10-E248-4A1B-B9BB-6845C51A4E65}" srcOrd="0" destOrd="0" parTransId="{3CFF3F6E-2399-4B63-B43C-184C73D93665}" sibTransId="{2D5884D2-B42E-48B6-81C6-180D53C242BF}"/>
    <dgm:cxn modelId="{62C21D3B-08C6-45DA-AE90-88227AF09C14}" type="presOf" srcId="{EA729E20-6F44-4464-9EB5-B35619458883}" destId="{F3634271-DE24-4AA1-9F46-867B2EDA5E26}" srcOrd="0" destOrd="0" presId="urn:microsoft.com/office/officeart/2005/8/layout/orgChart1"/>
    <dgm:cxn modelId="{3B985EB1-605F-438E-B1D2-2EEFE27F0DE6}" type="presOf" srcId="{E4D12297-C2F3-49D4-923F-5F9F34758E4B}" destId="{252FEF7B-B8BA-43F7-8F58-9F67D0E8B0F6}" srcOrd="0" destOrd="0" presId="urn:microsoft.com/office/officeart/2005/8/layout/orgChart1"/>
    <dgm:cxn modelId="{611B78DE-13EB-4485-927D-85824911320E}" type="presParOf" srcId="{F7CB3DDF-2205-4B7F-A6E6-17CA8F144CDC}" destId="{A198393C-EEC0-41AA-A284-20B25EA335A2}" srcOrd="0" destOrd="0" presId="urn:microsoft.com/office/officeart/2005/8/layout/orgChart1"/>
    <dgm:cxn modelId="{8C479C5E-C576-425D-9AE2-BFCAD029EF9A}" type="presParOf" srcId="{A198393C-EEC0-41AA-A284-20B25EA335A2}" destId="{051F787E-3379-4930-96EC-F0527B987688}" srcOrd="0" destOrd="0" presId="urn:microsoft.com/office/officeart/2005/8/layout/orgChart1"/>
    <dgm:cxn modelId="{4214ECD3-467B-44A5-9613-06AA315180AB}" type="presParOf" srcId="{051F787E-3379-4930-96EC-F0527B987688}" destId="{59DED35D-8493-46C1-9969-6E03ED5AA6B9}" srcOrd="0" destOrd="0" presId="urn:microsoft.com/office/officeart/2005/8/layout/orgChart1"/>
    <dgm:cxn modelId="{BF27A99B-59ED-45D7-806D-EB8CD2CD569A}" type="presParOf" srcId="{051F787E-3379-4930-96EC-F0527B987688}" destId="{D97F3F75-06AF-4868-8665-F9452C4E15CD}" srcOrd="1" destOrd="0" presId="urn:microsoft.com/office/officeart/2005/8/layout/orgChart1"/>
    <dgm:cxn modelId="{799D5D81-04CD-4835-B248-C25FAD35FC41}" type="presParOf" srcId="{A198393C-EEC0-41AA-A284-20B25EA335A2}" destId="{85AF157A-B5C2-44A9-A84A-792E574E1B02}" srcOrd="1" destOrd="0" presId="urn:microsoft.com/office/officeart/2005/8/layout/orgChart1"/>
    <dgm:cxn modelId="{DFEA24EC-C199-4722-AB56-F173D8B83FFC}" type="presParOf" srcId="{85AF157A-B5C2-44A9-A84A-792E574E1B02}" destId="{F4BB7CB7-9BE4-402B-A456-DED4CCA00716}" srcOrd="0" destOrd="0" presId="urn:microsoft.com/office/officeart/2005/8/layout/orgChart1"/>
    <dgm:cxn modelId="{7D764097-00A6-4534-A25F-249A41C58C8F}" type="presParOf" srcId="{85AF157A-B5C2-44A9-A84A-792E574E1B02}" destId="{0FDA3A89-8049-47D7-8C47-EBDFA3D740BD}" srcOrd="1" destOrd="0" presId="urn:microsoft.com/office/officeart/2005/8/layout/orgChart1"/>
    <dgm:cxn modelId="{992910B7-5C84-4A35-B7CC-BD8147A0B6A3}" type="presParOf" srcId="{0FDA3A89-8049-47D7-8C47-EBDFA3D740BD}" destId="{19796CE1-29AE-4BDF-870C-4D11A2A66DB5}" srcOrd="0" destOrd="0" presId="urn:microsoft.com/office/officeart/2005/8/layout/orgChart1"/>
    <dgm:cxn modelId="{7F1213D7-90E1-4186-B8B7-D8DF7EC765B0}" type="presParOf" srcId="{19796CE1-29AE-4BDF-870C-4D11A2A66DB5}" destId="{39B7C6BC-462B-4A24-B7AE-8631004002B3}" srcOrd="0" destOrd="0" presId="urn:microsoft.com/office/officeart/2005/8/layout/orgChart1"/>
    <dgm:cxn modelId="{5B9F749E-209E-4A5B-B96E-C70838036062}" type="presParOf" srcId="{19796CE1-29AE-4BDF-870C-4D11A2A66DB5}" destId="{C90B3590-C62B-4841-88E5-3D83ABD73378}" srcOrd="1" destOrd="0" presId="urn:microsoft.com/office/officeart/2005/8/layout/orgChart1"/>
    <dgm:cxn modelId="{AC7C3B1A-C37B-4233-B92F-CC34CF9FC731}" type="presParOf" srcId="{0FDA3A89-8049-47D7-8C47-EBDFA3D740BD}" destId="{B1DAEB6E-898A-4DA8-A30A-82D2805EF41E}" srcOrd="1" destOrd="0" presId="urn:microsoft.com/office/officeart/2005/8/layout/orgChart1"/>
    <dgm:cxn modelId="{3C5FE48C-5CB3-434D-BF3F-967DC389F064}" type="presParOf" srcId="{0FDA3A89-8049-47D7-8C47-EBDFA3D740BD}" destId="{6049A779-3A03-42D7-944B-45B719159534}" srcOrd="2" destOrd="0" presId="urn:microsoft.com/office/officeart/2005/8/layout/orgChart1"/>
    <dgm:cxn modelId="{314B9145-982F-4787-98F6-A4BF37158A90}" type="presParOf" srcId="{85AF157A-B5C2-44A9-A84A-792E574E1B02}" destId="{F3634271-DE24-4AA1-9F46-867B2EDA5E26}" srcOrd="2" destOrd="0" presId="urn:microsoft.com/office/officeart/2005/8/layout/orgChart1"/>
    <dgm:cxn modelId="{2EC812F7-ED1A-4B17-8EF6-3F7CE2349CD9}" type="presParOf" srcId="{85AF157A-B5C2-44A9-A84A-792E574E1B02}" destId="{C9F72EF8-0B69-4387-864E-448BF8779DCE}" srcOrd="3" destOrd="0" presId="urn:microsoft.com/office/officeart/2005/8/layout/orgChart1"/>
    <dgm:cxn modelId="{FC224D05-0A81-40B4-869A-6FD1D31FF415}" type="presParOf" srcId="{C9F72EF8-0B69-4387-864E-448BF8779DCE}" destId="{13728372-945F-4BFF-8341-9130F522382D}" srcOrd="0" destOrd="0" presId="urn:microsoft.com/office/officeart/2005/8/layout/orgChart1"/>
    <dgm:cxn modelId="{FED51178-9809-46A3-9862-2D36EA474791}" type="presParOf" srcId="{13728372-945F-4BFF-8341-9130F522382D}" destId="{252FEF7B-B8BA-43F7-8F58-9F67D0E8B0F6}" srcOrd="0" destOrd="0" presId="urn:microsoft.com/office/officeart/2005/8/layout/orgChart1"/>
    <dgm:cxn modelId="{6C3D319A-6489-4119-9F46-16B2EC48C4B1}" type="presParOf" srcId="{13728372-945F-4BFF-8341-9130F522382D}" destId="{A8C0E624-B2CA-4F8C-B59F-52F0FFD1C108}" srcOrd="1" destOrd="0" presId="urn:microsoft.com/office/officeart/2005/8/layout/orgChart1"/>
    <dgm:cxn modelId="{B31725BF-CB93-4186-9F33-13B1686D4EA2}" type="presParOf" srcId="{C9F72EF8-0B69-4387-864E-448BF8779DCE}" destId="{5B86F434-CA49-4DA1-9068-13542A06B116}" srcOrd="1" destOrd="0" presId="urn:microsoft.com/office/officeart/2005/8/layout/orgChart1"/>
    <dgm:cxn modelId="{C2BC970F-8B0E-4DF6-851B-CF8A339F6355}" type="presParOf" srcId="{C9F72EF8-0B69-4387-864E-448BF8779DCE}" destId="{99C9C151-65ED-4D33-AB80-BF5F6DC6CA3D}" srcOrd="2" destOrd="0" presId="urn:microsoft.com/office/officeart/2005/8/layout/orgChart1"/>
    <dgm:cxn modelId="{E014DEBE-1A59-4D6B-ADFD-031AFD2F61F0}" type="presParOf" srcId="{A198393C-EEC0-41AA-A284-20B25EA335A2}" destId="{43DF57AA-DB5E-45E1-93F6-70DFB0E2243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803A125-A5EF-44DF-8929-39191136C8EC}" type="doc">
      <dgm:prSet loTypeId="urn:microsoft.com/office/officeart/2005/8/layout/vList2" loCatId="list" qsTypeId="urn:microsoft.com/office/officeart/2005/8/quickstyle/simple3" qsCatId="simple" csTypeId="urn:microsoft.com/office/officeart/2005/8/colors/accent6_3" csCatId="accent6"/>
      <dgm:spPr/>
      <dgm:t>
        <a:bodyPr/>
        <a:lstStyle/>
        <a:p>
          <a:endParaRPr lang="uk-UA"/>
        </a:p>
      </dgm:t>
    </dgm:pt>
    <dgm:pt modelId="{AD0AD0BF-B522-46AD-8D1F-EE327CF35F86}">
      <dgm:prSet/>
      <dgm:spPr/>
      <dgm:t>
        <a:bodyPr/>
        <a:lstStyle/>
        <a:p>
          <a:pPr algn="ctr" rtl="0"/>
          <a:r>
            <a:rPr lang="ru-RU" b="1" i="0" smtClean="0"/>
            <a:t>При створенні СУОП необхідно:</a:t>
          </a:r>
          <a:endParaRPr lang="uk-UA" i="0"/>
        </a:p>
      </dgm:t>
    </dgm:pt>
    <dgm:pt modelId="{515AD5C3-62FD-4D95-9046-B7E5023E1F7A}" type="parTrans" cxnId="{3D7E57CB-7B0A-4980-A5F2-1C0B137169D6}">
      <dgm:prSet/>
      <dgm:spPr/>
      <dgm:t>
        <a:bodyPr/>
        <a:lstStyle/>
        <a:p>
          <a:endParaRPr lang="uk-UA"/>
        </a:p>
      </dgm:t>
    </dgm:pt>
    <dgm:pt modelId="{04C7C71E-8424-4E04-AC5D-A221F3AEC870}" type="sibTrans" cxnId="{3D7E57CB-7B0A-4980-A5F2-1C0B137169D6}">
      <dgm:prSet/>
      <dgm:spPr/>
      <dgm:t>
        <a:bodyPr/>
        <a:lstStyle/>
        <a:p>
          <a:endParaRPr lang="uk-UA"/>
        </a:p>
      </dgm:t>
    </dgm:pt>
    <dgm:pt modelId="{FDAE35EF-62CF-4106-87D3-6243B1D808AF}">
      <dgm:prSet/>
      <dgm:spPr/>
      <dgm:t>
        <a:bodyPr/>
        <a:lstStyle/>
        <a:p>
          <a:pPr rtl="0"/>
          <a:r>
            <a:rPr lang="ru-RU" smtClean="0"/>
            <a:t>• визначити перелік законодавчих та інших нормативно-правових актів, що містять вимоги щодо охорони праці для даного виду економічної діяльності;</a:t>
          </a:r>
          <a:endParaRPr lang="uk-UA"/>
        </a:p>
      </dgm:t>
    </dgm:pt>
    <dgm:pt modelId="{950DE5AA-C268-46B3-8471-109D1BC1D15C}" type="parTrans" cxnId="{62BFC2EA-A74E-4975-85A1-EF2F58358E11}">
      <dgm:prSet/>
      <dgm:spPr/>
      <dgm:t>
        <a:bodyPr/>
        <a:lstStyle/>
        <a:p>
          <a:endParaRPr lang="uk-UA"/>
        </a:p>
      </dgm:t>
    </dgm:pt>
    <dgm:pt modelId="{A08781A1-E9CF-4AFB-AF48-BE989DA6410A}" type="sibTrans" cxnId="{62BFC2EA-A74E-4975-85A1-EF2F58358E11}">
      <dgm:prSet/>
      <dgm:spPr/>
      <dgm:t>
        <a:bodyPr/>
        <a:lstStyle/>
        <a:p>
          <a:endParaRPr lang="uk-UA"/>
        </a:p>
      </dgm:t>
    </dgm:pt>
    <dgm:pt modelId="{A783A859-2613-4FF4-B1E8-67467D6D5888}">
      <dgm:prSet/>
      <dgm:spPr/>
      <dgm:t>
        <a:bodyPr/>
        <a:lstStyle/>
        <a:p>
          <a:pPr rtl="0"/>
          <a:r>
            <a:rPr lang="ru-RU" smtClean="0"/>
            <a:t>• виявити небезпечні та шкідливі виробничі фактори, види робіт, об’єкти, машини, механізми, устаткування підвищеної небезпеки, щоб визначити, які з них найсуттєвіше впливають на умови та безпеку праці;</a:t>
          </a:r>
          <a:endParaRPr lang="uk-UA"/>
        </a:p>
      </dgm:t>
    </dgm:pt>
    <dgm:pt modelId="{61669ADF-B434-4016-B802-497E5E44F200}" type="parTrans" cxnId="{D13945BF-ADD5-4AD2-9BA4-8D2A57C894A5}">
      <dgm:prSet/>
      <dgm:spPr/>
      <dgm:t>
        <a:bodyPr/>
        <a:lstStyle/>
        <a:p>
          <a:endParaRPr lang="uk-UA"/>
        </a:p>
      </dgm:t>
    </dgm:pt>
    <dgm:pt modelId="{BAE9F70C-4320-41C8-B7CA-8BA67F9D63F8}" type="sibTrans" cxnId="{D13945BF-ADD5-4AD2-9BA4-8D2A57C894A5}">
      <dgm:prSet/>
      <dgm:spPr/>
      <dgm:t>
        <a:bodyPr/>
        <a:lstStyle/>
        <a:p>
          <a:endParaRPr lang="uk-UA"/>
        </a:p>
      </dgm:t>
    </dgm:pt>
    <dgm:pt modelId="{72B4AAFF-3CC8-4240-ADD8-5FEA3427DB0E}">
      <dgm:prSet/>
      <dgm:spPr/>
      <dgm:t>
        <a:bodyPr/>
        <a:lstStyle/>
        <a:p>
          <a:pPr rtl="0"/>
          <a:r>
            <a:rPr lang="ru-RU" smtClean="0"/>
            <a:t>• визначити основні завдання в галузі охорони праці та встановити пріоритетні напрями;</a:t>
          </a:r>
          <a:endParaRPr lang="uk-UA"/>
        </a:p>
      </dgm:t>
    </dgm:pt>
    <dgm:pt modelId="{3309C1F5-EDD9-4DED-8F85-D9AD2310CA91}" type="parTrans" cxnId="{DDA7F6E1-5DB1-4997-A94C-E83B774E04A2}">
      <dgm:prSet/>
      <dgm:spPr/>
      <dgm:t>
        <a:bodyPr/>
        <a:lstStyle/>
        <a:p>
          <a:endParaRPr lang="uk-UA"/>
        </a:p>
      </dgm:t>
    </dgm:pt>
    <dgm:pt modelId="{FF5ED68E-F2A5-4EF6-801B-FD441FDED3DE}" type="sibTrans" cxnId="{DDA7F6E1-5DB1-4997-A94C-E83B774E04A2}">
      <dgm:prSet/>
      <dgm:spPr/>
      <dgm:t>
        <a:bodyPr/>
        <a:lstStyle/>
        <a:p>
          <a:endParaRPr lang="uk-UA"/>
        </a:p>
      </dgm:t>
    </dgm:pt>
    <dgm:pt modelId="{A27A2BC2-C7D7-44CA-A372-4C183E2A333A}">
      <dgm:prSet/>
      <dgm:spPr/>
      <dgm:t>
        <a:bodyPr/>
        <a:lstStyle/>
        <a:p>
          <a:pPr rtl="0"/>
          <a:r>
            <a:rPr lang="ru-RU" smtClean="0"/>
            <a:t>• розробити організаційну схему для виконання визначених завдань.</a:t>
          </a:r>
          <a:endParaRPr lang="uk-UA"/>
        </a:p>
      </dgm:t>
    </dgm:pt>
    <dgm:pt modelId="{AD08C3F9-8030-4AC2-B62C-5884CE4361F4}" type="parTrans" cxnId="{36E46179-0D87-4FC8-8629-1CC759DF3F72}">
      <dgm:prSet/>
      <dgm:spPr/>
      <dgm:t>
        <a:bodyPr/>
        <a:lstStyle/>
        <a:p>
          <a:endParaRPr lang="uk-UA"/>
        </a:p>
      </dgm:t>
    </dgm:pt>
    <dgm:pt modelId="{642C6502-0FF1-437B-B586-AB6E8AD0E2D7}" type="sibTrans" cxnId="{36E46179-0D87-4FC8-8629-1CC759DF3F72}">
      <dgm:prSet/>
      <dgm:spPr/>
      <dgm:t>
        <a:bodyPr/>
        <a:lstStyle/>
        <a:p>
          <a:endParaRPr lang="uk-UA"/>
        </a:p>
      </dgm:t>
    </dgm:pt>
    <dgm:pt modelId="{6A48B539-D10B-4299-91FD-22A04F48A533}" type="pres">
      <dgm:prSet presAssocID="{3803A125-A5EF-44DF-8929-39191136C8EC}" presName="linear" presStyleCnt="0">
        <dgm:presLayoutVars>
          <dgm:animLvl val="lvl"/>
          <dgm:resizeHandles val="exact"/>
        </dgm:presLayoutVars>
      </dgm:prSet>
      <dgm:spPr/>
      <dgm:t>
        <a:bodyPr/>
        <a:lstStyle/>
        <a:p>
          <a:endParaRPr lang="uk-UA"/>
        </a:p>
      </dgm:t>
    </dgm:pt>
    <dgm:pt modelId="{30A81365-A589-4C2E-A852-6CA0D934FA13}" type="pres">
      <dgm:prSet presAssocID="{AD0AD0BF-B522-46AD-8D1F-EE327CF35F86}" presName="parentText" presStyleLbl="node1" presStyleIdx="0" presStyleCnt="5">
        <dgm:presLayoutVars>
          <dgm:chMax val="0"/>
          <dgm:bulletEnabled val="1"/>
        </dgm:presLayoutVars>
      </dgm:prSet>
      <dgm:spPr/>
      <dgm:t>
        <a:bodyPr/>
        <a:lstStyle/>
        <a:p>
          <a:endParaRPr lang="uk-UA"/>
        </a:p>
      </dgm:t>
    </dgm:pt>
    <dgm:pt modelId="{69A33669-1813-4C03-8770-DB4331ACCFE5}" type="pres">
      <dgm:prSet presAssocID="{04C7C71E-8424-4E04-AC5D-A221F3AEC870}" presName="spacer" presStyleCnt="0"/>
      <dgm:spPr/>
    </dgm:pt>
    <dgm:pt modelId="{75008868-CE93-4A22-B0A3-D224014FA6FE}" type="pres">
      <dgm:prSet presAssocID="{FDAE35EF-62CF-4106-87D3-6243B1D808AF}" presName="parentText" presStyleLbl="node1" presStyleIdx="1" presStyleCnt="5">
        <dgm:presLayoutVars>
          <dgm:chMax val="0"/>
          <dgm:bulletEnabled val="1"/>
        </dgm:presLayoutVars>
      </dgm:prSet>
      <dgm:spPr/>
      <dgm:t>
        <a:bodyPr/>
        <a:lstStyle/>
        <a:p>
          <a:endParaRPr lang="uk-UA"/>
        </a:p>
      </dgm:t>
    </dgm:pt>
    <dgm:pt modelId="{93F1A16D-C42D-41F9-B70A-7175CA6CBA41}" type="pres">
      <dgm:prSet presAssocID="{A08781A1-E9CF-4AFB-AF48-BE989DA6410A}" presName="spacer" presStyleCnt="0"/>
      <dgm:spPr/>
    </dgm:pt>
    <dgm:pt modelId="{BB072DEC-083E-4802-876F-AB2D871C68D6}" type="pres">
      <dgm:prSet presAssocID="{A783A859-2613-4FF4-B1E8-67467D6D5888}" presName="parentText" presStyleLbl="node1" presStyleIdx="2" presStyleCnt="5">
        <dgm:presLayoutVars>
          <dgm:chMax val="0"/>
          <dgm:bulletEnabled val="1"/>
        </dgm:presLayoutVars>
      </dgm:prSet>
      <dgm:spPr/>
      <dgm:t>
        <a:bodyPr/>
        <a:lstStyle/>
        <a:p>
          <a:endParaRPr lang="uk-UA"/>
        </a:p>
      </dgm:t>
    </dgm:pt>
    <dgm:pt modelId="{19E5E6CD-1E8D-4F56-937B-7F261FC0B740}" type="pres">
      <dgm:prSet presAssocID="{BAE9F70C-4320-41C8-B7CA-8BA67F9D63F8}" presName="spacer" presStyleCnt="0"/>
      <dgm:spPr/>
    </dgm:pt>
    <dgm:pt modelId="{FB380826-E046-4108-83A8-3062DC694A5A}" type="pres">
      <dgm:prSet presAssocID="{72B4AAFF-3CC8-4240-ADD8-5FEA3427DB0E}" presName="parentText" presStyleLbl="node1" presStyleIdx="3" presStyleCnt="5">
        <dgm:presLayoutVars>
          <dgm:chMax val="0"/>
          <dgm:bulletEnabled val="1"/>
        </dgm:presLayoutVars>
      </dgm:prSet>
      <dgm:spPr/>
      <dgm:t>
        <a:bodyPr/>
        <a:lstStyle/>
        <a:p>
          <a:endParaRPr lang="uk-UA"/>
        </a:p>
      </dgm:t>
    </dgm:pt>
    <dgm:pt modelId="{797543DB-5326-4A78-9557-9DF3C1DE22AF}" type="pres">
      <dgm:prSet presAssocID="{FF5ED68E-F2A5-4EF6-801B-FD441FDED3DE}" presName="spacer" presStyleCnt="0"/>
      <dgm:spPr/>
    </dgm:pt>
    <dgm:pt modelId="{8DE20B54-3DE9-4083-A97E-7ECB9E829521}" type="pres">
      <dgm:prSet presAssocID="{A27A2BC2-C7D7-44CA-A372-4C183E2A333A}" presName="parentText" presStyleLbl="node1" presStyleIdx="4" presStyleCnt="5">
        <dgm:presLayoutVars>
          <dgm:chMax val="0"/>
          <dgm:bulletEnabled val="1"/>
        </dgm:presLayoutVars>
      </dgm:prSet>
      <dgm:spPr/>
      <dgm:t>
        <a:bodyPr/>
        <a:lstStyle/>
        <a:p>
          <a:endParaRPr lang="uk-UA"/>
        </a:p>
      </dgm:t>
    </dgm:pt>
  </dgm:ptLst>
  <dgm:cxnLst>
    <dgm:cxn modelId="{DF84B6B9-0145-4AB5-910A-836442005C46}" type="presOf" srcId="{3803A125-A5EF-44DF-8929-39191136C8EC}" destId="{6A48B539-D10B-4299-91FD-22A04F48A533}" srcOrd="0" destOrd="0" presId="urn:microsoft.com/office/officeart/2005/8/layout/vList2"/>
    <dgm:cxn modelId="{AF49FA9E-9D3F-435C-90A1-C622CB331019}" type="presOf" srcId="{72B4AAFF-3CC8-4240-ADD8-5FEA3427DB0E}" destId="{FB380826-E046-4108-83A8-3062DC694A5A}" srcOrd="0" destOrd="0" presId="urn:microsoft.com/office/officeart/2005/8/layout/vList2"/>
    <dgm:cxn modelId="{3BB21575-192F-4461-B80F-D0DC47232BF5}" type="presOf" srcId="{A783A859-2613-4FF4-B1E8-67467D6D5888}" destId="{BB072DEC-083E-4802-876F-AB2D871C68D6}" srcOrd="0" destOrd="0" presId="urn:microsoft.com/office/officeart/2005/8/layout/vList2"/>
    <dgm:cxn modelId="{D13945BF-ADD5-4AD2-9BA4-8D2A57C894A5}" srcId="{3803A125-A5EF-44DF-8929-39191136C8EC}" destId="{A783A859-2613-4FF4-B1E8-67467D6D5888}" srcOrd="2" destOrd="0" parTransId="{61669ADF-B434-4016-B802-497E5E44F200}" sibTransId="{BAE9F70C-4320-41C8-B7CA-8BA67F9D63F8}"/>
    <dgm:cxn modelId="{9A2CB927-A588-4A66-8263-C37CFA4301F7}" type="presOf" srcId="{FDAE35EF-62CF-4106-87D3-6243B1D808AF}" destId="{75008868-CE93-4A22-B0A3-D224014FA6FE}" srcOrd="0" destOrd="0" presId="urn:microsoft.com/office/officeart/2005/8/layout/vList2"/>
    <dgm:cxn modelId="{62BFC2EA-A74E-4975-85A1-EF2F58358E11}" srcId="{3803A125-A5EF-44DF-8929-39191136C8EC}" destId="{FDAE35EF-62CF-4106-87D3-6243B1D808AF}" srcOrd="1" destOrd="0" parTransId="{950DE5AA-C268-46B3-8471-109D1BC1D15C}" sibTransId="{A08781A1-E9CF-4AFB-AF48-BE989DA6410A}"/>
    <dgm:cxn modelId="{36E46179-0D87-4FC8-8629-1CC759DF3F72}" srcId="{3803A125-A5EF-44DF-8929-39191136C8EC}" destId="{A27A2BC2-C7D7-44CA-A372-4C183E2A333A}" srcOrd="4" destOrd="0" parTransId="{AD08C3F9-8030-4AC2-B62C-5884CE4361F4}" sibTransId="{642C6502-0FF1-437B-B586-AB6E8AD0E2D7}"/>
    <dgm:cxn modelId="{02C090DA-0B31-4B14-8AEB-FAE3FC4C778F}" type="presOf" srcId="{A27A2BC2-C7D7-44CA-A372-4C183E2A333A}" destId="{8DE20B54-3DE9-4083-A97E-7ECB9E829521}" srcOrd="0" destOrd="0" presId="urn:microsoft.com/office/officeart/2005/8/layout/vList2"/>
    <dgm:cxn modelId="{3D7E57CB-7B0A-4980-A5F2-1C0B137169D6}" srcId="{3803A125-A5EF-44DF-8929-39191136C8EC}" destId="{AD0AD0BF-B522-46AD-8D1F-EE327CF35F86}" srcOrd="0" destOrd="0" parTransId="{515AD5C3-62FD-4D95-9046-B7E5023E1F7A}" sibTransId="{04C7C71E-8424-4E04-AC5D-A221F3AEC870}"/>
    <dgm:cxn modelId="{8B9CDF6F-AE0B-4C6F-AE08-E927F0C4593A}" type="presOf" srcId="{AD0AD0BF-B522-46AD-8D1F-EE327CF35F86}" destId="{30A81365-A589-4C2E-A852-6CA0D934FA13}" srcOrd="0" destOrd="0" presId="urn:microsoft.com/office/officeart/2005/8/layout/vList2"/>
    <dgm:cxn modelId="{DDA7F6E1-5DB1-4997-A94C-E83B774E04A2}" srcId="{3803A125-A5EF-44DF-8929-39191136C8EC}" destId="{72B4AAFF-3CC8-4240-ADD8-5FEA3427DB0E}" srcOrd="3" destOrd="0" parTransId="{3309C1F5-EDD9-4DED-8F85-D9AD2310CA91}" sibTransId="{FF5ED68E-F2A5-4EF6-801B-FD441FDED3DE}"/>
    <dgm:cxn modelId="{BB051365-8A6F-40A8-9080-22F652DA6BEE}" type="presParOf" srcId="{6A48B539-D10B-4299-91FD-22A04F48A533}" destId="{30A81365-A589-4C2E-A852-6CA0D934FA13}" srcOrd="0" destOrd="0" presId="urn:microsoft.com/office/officeart/2005/8/layout/vList2"/>
    <dgm:cxn modelId="{289D46FF-8CC6-44B9-8CA9-BFD101C54BF4}" type="presParOf" srcId="{6A48B539-D10B-4299-91FD-22A04F48A533}" destId="{69A33669-1813-4C03-8770-DB4331ACCFE5}" srcOrd="1" destOrd="0" presId="urn:microsoft.com/office/officeart/2005/8/layout/vList2"/>
    <dgm:cxn modelId="{57C81284-91A9-4FD5-9716-739FC5FB8592}" type="presParOf" srcId="{6A48B539-D10B-4299-91FD-22A04F48A533}" destId="{75008868-CE93-4A22-B0A3-D224014FA6FE}" srcOrd="2" destOrd="0" presId="urn:microsoft.com/office/officeart/2005/8/layout/vList2"/>
    <dgm:cxn modelId="{9C27C481-303B-45DE-8A89-02594D860908}" type="presParOf" srcId="{6A48B539-D10B-4299-91FD-22A04F48A533}" destId="{93F1A16D-C42D-41F9-B70A-7175CA6CBA41}" srcOrd="3" destOrd="0" presId="urn:microsoft.com/office/officeart/2005/8/layout/vList2"/>
    <dgm:cxn modelId="{202BAC47-A230-470B-AD2D-10EB7221B9ED}" type="presParOf" srcId="{6A48B539-D10B-4299-91FD-22A04F48A533}" destId="{BB072DEC-083E-4802-876F-AB2D871C68D6}" srcOrd="4" destOrd="0" presId="urn:microsoft.com/office/officeart/2005/8/layout/vList2"/>
    <dgm:cxn modelId="{2B7C1620-FE30-4283-9428-CBE8191831F3}" type="presParOf" srcId="{6A48B539-D10B-4299-91FD-22A04F48A533}" destId="{19E5E6CD-1E8D-4F56-937B-7F261FC0B740}" srcOrd="5" destOrd="0" presId="urn:microsoft.com/office/officeart/2005/8/layout/vList2"/>
    <dgm:cxn modelId="{9DBD7ED8-BFE6-4F5D-AD99-7C24C5227F2D}" type="presParOf" srcId="{6A48B539-D10B-4299-91FD-22A04F48A533}" destId="{FB380826-E046-4108-83A8-3062DC694A5A}" srcOrd="6" destOrd="0" presId="urn:microsoft.com/office/officeart/2005/8/layout/vList2"/>
    <dgm:cxn modelId="{3ED1D4FC-27FC-46C9-8951-B5EA481B25FA}" type="presParOf" srcId="{6A48B539-D10B-4299-91FD-22A04F48A533}" destId="{797543DB-5326-4A78-9557-9DF3C1DE22AF}" srcOrd="7" destOrd="0" presId="urn:microsoft.com/office/officeart/2005/8/layout/vList2"/>
    <dgm:cxn modelId="{46EED8F8-184F-45F7-A064-7FE4FDC62020}" type="presParOf" srcId="{6A48B539-D10B-4299-91FD-22A04F48A533}" destId="{8DE20B54-3DE9-4083-A97E-7ECB9E82952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2F74C8-30B3-42A5-81C8-2460C3864269}" type="doc">
      <dgm:prSet loTypeId="urn:microsoft.com/office/officeart/2005/8/layout/vList3#1" loCatId="list" qsTypeId="urn:microsoft.com/office/officeart/2005/8/quickstyle/simple4" qsCatId="simple" csTypeId="urn:microsoft.com/office/officeart/2005/8/colors/accent6_5" csCatId="accent6" phldr="1"/>
      <dgm:spPr/>
      <dgm:t>
        <a:bodyPr/>
        <a:lstStyle/>
        <a:p>
          <a:endParaRPr lang="uk-UA"/>
        </a:p>
      </dgm:t>
    </dgm:pt>
    <dgm:pt modelId="{92CE77B3-1DE7-4FD0-9ADC-5F7CB297B564}">
      <dgm:prSet custT="1"/>
      <dgm:spPr/>
      <dgm:t>
        <a:bodyPr/>
        <a:lstStyle/>
        <a:p>
          <a:pPr rtl="0"/>
          <a:r>
            <a:rPr lang="ru-RU" sz="1800" smtClean="0">
              <a:latin typeface="Georgia" pitchFamily="18" charset="0"/>
            </a:rPr>
            <a:t>Стандарти </a:t>
          </a:r>
          <a:r>
            <a:rPr lang="en-US" sz="1800" smtClean="0">
              <a:latin typeface="Georgia" pitchFamily="18" charset="0"/>
            </a:rPr>
            <a:t>OHSAS</a:t>
          </a:r>
          <a:r>
            <a:rPr lang="ru-RU" sz="1800" smtClean="0">
              <a:latin typeface="Georgia" pitchFamily="18" charset="0"/>
            </a:rPr>
            <a:t>, що поширюються на менеджмент гігієни і безпеки праці, призначені для забезпечення організацій елементами резуль­тативної системи менеджменту гігієни і безпеки праці, які можуть бути інтегровані з іншими вимогами до менеджменту з тим, щоб сприяти організаціям в досягненні мети щодо гігієни і безпеки праці та економічних цілей. </a:t>
          </a:r>
          <a:endParaRPr lang="ru-RU" sz="1800">
            <a:latin typeface="Georgia" pitchFamily="18" charset="0"/>
          </a:endParaRPr>
        </a:p>
      </dgm:t>
    </dgm:pt>
    <dgm:pt modelId="{4D9CA8E9-F578-4807-9883-6A8CD85BFFCA}" type="parTrans" cxnId="{34694337-B29B-4475-B589-913A59438927}">
      <dgm:prSet/>
      <dgm:spPr/>
      <dgm:t>
        <a:bodyPr/>
        <a:lstStyle/>
        <a:p>
          <a:endParaRPr lang="uk-UA"/>
        </a:p>
      </dgm:t>
    </dgm:pt>
    <dgm:pt modelId="{12BD0BE4-A1A7-49C8-97F4-FE680244E476}" type="sibTrans" cxnId="{34694337-B29B-4475-B589-913A59438927}">
      <dgm:prSet/>
      <dgm:spPr/>
      <dgm:t>
        <a:bodyPr/>
        <a:lstStyle/>
        <a:p>
          <a:endParaRPr lang="uk-UA"/>
        </a:p>
      </dgm:t>
    </dgm:pt>
    <dgm:pt modelId="{81153CB9-BE0D-4B23-9C4B-90417B9445E3}">
      <dgm:prSet custT="1"/>
      <dgm:spPr/>
      <dgm:t>
        <a:bodyPr/>
        <a:lstStyle/>
        <a:p>
          <a:pPr rtl="0"/>
          <a:r>
            <a:rPr lang="ru-RU" sz="1800" smtClean="0">
              <a:latin typeface="Georgia" pitchFamily="18" charset="0"/>
            </a:rPr>
            <a:t>Загальною метою розробленого Стандарту </a:t>
          </a:r>
          <a:r>
            <a:rPr lang="en-US" sz="1800" smtClean="0">
              <a:latin typeface="Georgia" pitchFamily="18" charset="0"/>
            </a:rPr>
            <a:t>OHSAS </a:t>
          </a:r>
          <a:r>
            <a:rPr lang="ru-RU" sz="1800" smtClean="0">
              <a:latin typeface="Georgia" pitchFamily="18" charset="0"/>
            </a:rPr>
            <a:t>є підтримка належної практики гігієни і безпеки праці при збереженні балансу з соціально-економічними потребами</a:t>
          </a:r>
          <a:r>
            <a:rPr lang="ru-RU" sz="1700" smtClean="0"/>
            <a:t>.</a:t>
          </a:r>
          <a:endParaRPr lang="uk-UA" sz="1700"/>
        </a:p>
      </dgm:t>
    </dgm:pt>
    <dgm:pt modelId="{0BD41F87-8099-43CE-9122-94652DEDD5AE}" type="parTrans" cxnId="{4D3E415D-F9EC-4A3A-8916-4F8E48A359C8}">
      <dgm:prSet/>
      <dgm:spPr/>
      <dgm:t>
        <a:bodyPr/>
        <a:lstStyle/>
        <a:p>
          <a:endParaRPr lang="uk-UA"/>
        </a:p>
      </dgm:t>
    </dgm:pt>
    <dgm:pt modelId="{80003660-67F2-448A-97ED-46E90A486485}" type="sibTrans" cxnId="{4D3E415D-F9EC-4A3A-8916-4F8E48A359C8}">
      <dgm:prSet/>
      <dgm:spPr/>
      <dgm:t>
        <a:bodyPr/>
        <a:lstStyle/>
        <a:p>
          <a:endParaRPr lang="uk-UA"/>
        </a:p>
      </dgm:t>
    </dgm:pt>
    <dgm:pt modelId="{5B1F83F7-D2EB-4F7C-B0F3-42E0946B882E}" type="pres">
      <dgm:prSet presAssocID="{A82F74C8-30B3-42A5-81C8-2460C3864269}" presName="linearFlow" presStyleCnt="0">
        <dgm:presLayoutVars>
          <dgm:dir/>
          <dgm:resizeHandles val="exact"/>
        </dgm:presLayoutVars>
      </dgm:prSet>
      <dgm:spPr/>
      <dgm:t>
        <a:bodyPr/>
        <a:lstStyle/>
        <a:p>
          <a:endParaRPr lang="ru-RU"/>
        </a:p>
      </dgm:t>
    </dgm:pt>
    <dgm:pt modelId="{DF2D1F23-FE5C-4E39-B238-7ABA5B0A6F3E}" type="pres">
      <dgm:prSet presAssocID="{92CE77B3-1DE7-4FD0-9ADC-5F7CB297B564}" presName="composite" presStyleCnt="0"/>
      <dgm:spPr/>
    </dgm:pt>
    <dgm:pt modelId="{70BA6876-8F57-4FEF-9D8A-A057D087863D}" type="pres">
      <dgm:prSet presAssocID="{92CE77B3-1DE7-4FD0-9ADC-5F7CB297B564}" presName="imgShp" presStyleLbl="fgImgPlace1" presStyleIdx="0" presStyleCnt="2"/>
      <dgm:spPr/>
    </dgm:pt>
    <dgm:pt modelId="{86545593-4206-485A-85FC-AA3C9C7B3084}" type="pres">
      <dgm:prSet presAssocID="{92CE77B3-1DE7-4FD0-9ADC-5F7CB297B564}" presName="txShp" presStyleLbl="node1" presStyleIdx="0" presStyleCnt="2" custScaleX="120298" custScaleY="120593">
        <dgm:presLayoutVars>
          <dgm:bulletEnabled val="1"/>
        </dgm:presLayoutVars>
      </dgm:prSet>
      <dgm:spPr/>
      <dgm:t>
        <a:bodyPr/>
        <a:lstStyle/>
        <a:p>
          <a:endParaRPr lang="ru-RU"/>
        </a:p>
      </dgm:t>
    </dgm:pt>
    <dgm:pt modelId="{42149379-1EE6-4FBD-A052-286F30471D3D}" type="pres">
      <dgm:prSet presAssocID="{12BD0BE4-A1A7-49C8-97F4-FE680244E476}" presName="spacing" presStyleCnt="0"/>
      <dgm:spPr/>
    </dgm:pt>
    <dgm:pt modelId="{970D2CA1-9390-4D2F-B36F-811165AE0FA2}" type="pres">
      <dgm:prSet presAssocID="{81153CB9-BE0D-4B23-9C4B-90417B9445E3}" presName="composite" presStyleCnt="0"/>
      <dgm:spPr/>
    </dgm:pt>
    <dgm:pt modelId="{78A849F3-3E4D-45D2-914F-1AACDBF790C8}" type="pres">
      <dgm:prSet presAssocID="{81153CB9-BE0D-4B23-9C4B-90417B9445E3}" presName="imgShp" presStyleLbl="fgImgPlace1" presStyleIdx="1" presStyleCnt="2"/>
      <dgm:spPr/>
    </dgm:pt>
    <dgm:pt modelId="{988CE6DD-A0BD-4676-B575-53963B020B6F}" type="pres">
      <dgm:prSet presAssocID="{81153CB9-BE0D-4B23-9C4B-90417B9445E3}" presName="txShp" presStyleLbl="node1" presStyleIdx="1" presStyleCnt="2" custScaleX="119344">
        <dgm:presLayoutVars>
          <dgm:bulletEnabled val="1"/>
        </dgm:presLayoutVars>
      </dgm:prSet>
      <dgm:spPr/>
      <dgm:t>
        <a:bodyPr/>
        <a:lstStyle/>
        <a:p>
          <a:endParaRPr lang="ru-RU"/>
        </a:p>
      </dgm:t>
    </dgm:pt>
  </dgm:ptLst>
  <dgm:cxnLst>
    <dgm:cxn modelId="{4D3E415D-F9EC-4A3A-8916-4F8E48A359C8}" srcId="{A82F74C8-30B3-42A5-81C8-2460C3864269}" destId="{81153CB9-BE0D-4B23-9C4B-90417B9445E3}" srcOrd="1" destOrd="0" parTransId="{0BD41F87-8099-43CE-9122-94652DEDD5AE}" sibTransId="{80003660-67F2-448A-97ED-46E90A486485}"/>
    <dgm:cxn modelId="{205776BF-BB23-405A-AA83-78953ABF4795}" type="presOf" srcId="{A82F74C8-30B3-42A5-81C8-2460C3864269}" destId="{5B1F83F7-D2EB-4F7C-B0F3-42E0946B882E}" srcOrd="0" destOrd="0" presId="urn:microsoft.com/office/officeart/2005/8/layout/vList3#1"/>
    <dgm:cxn modelId="{34694337-B29B-4475-B589-913A59438927}" srcId="{A82F74C8-30B3-42A5-81C8-2460C3864269}" destId="{92CE77B3-1DE7-4FD0-9ADC-5F7CB297B564}" srcOrd="0" destOrd="0" parTransId="{4D9CA8E9-F578-4807-9883-6A8CD85BFFCA}" sibTransId="{12BD0BE4-A1A7-49C8-97F4-FE680244E476}"/>
    <dgm:cxn modelId="{80903FDA-983B-463B-A9CF-3BBBDEEF8F9D}" type="presOf" srcId="{92CE77B3-1DE7-4FD0-9ADC-5F7CB297B564}" destId="{86545593-4206-485A-85FC-AA3C9C7B3084}" srcOrd="0" destOrd="0" presId="urn:microsoft.com/office/officeart/2005/8/layout/vList3#1"/>
    <dgm:cxn modelId="{6901A92A-C42E-4D4C-A6C2-E35637DF0C0C}" type="presOf" srcId="{81153CB9-BE0D-4B23-9C4B-90417B9445E3}" destId="{988CE6DD-A0BD-4676-B575-53963B020B6F}" srcOrd="0" destOrd="0" presId="urn:microsoft.com/office/officeart/2005/8/layout/vList3#1"/>
    <dgm:cxn modelId="{328089DC-8FB3-43C9-A77E-E83BEFEC4E58}" type="presParOf" srcId="{5B1F83F7-D2EB-4F7C-B0F3-42E0946B882E}" destId="{DF2D1F23-FE5C-4E39-B238-7ABA5B0A6F3E}" srcOrd="0" destOrd="0" presId="urn:microsoft.com/office/officeart/2005/8/layout/vList3#1"/>
    <dgm:cxn modelId="{6255A4F0-3D2D-411F-9ABE-E0F825777AB9}" type="presParOf" srcId="{DF2D1F23-FE5C-4E39-B238-7ABA5B0A6F3E}" destId="{70BA6876-8F57-4FEF-9D8A-A057D087863D}" srcOrd="0" destOrd="0" presId="urn:microsoft.com/office/officeart/2005/8/layout/vList3#1"/>
    <dgm:cxn modelId="{48B17E2B-790A-49C1-A409-5AB65C3AF918}" type="presParOf" srcId="{DF2D1F23-FE5C-4E39-B238-7ABA5B0A6F3E}" destId="{86545593-4206-485A-85FC-AA3C9C7B3084}" srcOrd="1" destOrd="0" presId="urn:microsoft.com/office/officeart/2005/8/layout/vList3#1"/>
    <dgm:cxn modelId="{97742EFA-333F-4F4E-A61B-5765B3243749}" type="presParOf" srcId="{5B1F83F7-D2EB-4F7C-B0F3-42E0946B882E}" destId="{42149379-1EE6-4FBD-A052-286F30471D3D}" srcOrd="1" destOrd="0" presId="urn:microsoft.com/office/officeart/2005/8/layout/vList3#1"/>
    <dgm:cxn modelId="{44412BEA-F8A3-43E6-9165-14A125C178E4}" type="presParOf" srcId="{5B1F83F7-D2EB-4F7C-B0F3-42E0946B882E}" destId="{970D2CA1-9390-4D2F-B36F-811165AE0FA2}" srcOrd="2" destOrd="0" presId="urn:microsoft.com/office/officeart/2005/8/layout/vList3#1"/>
    <dgm:cxn modelId="{E93B6C3D-03AB-4608-90CC-BAB6AEB44B44}" type="presParOf" srcId="{970D2CA1-9390-4D2F-B36F-811165AE0FA2}" destId="{78A849F3-3E4D-45D2-914F-1AACDBF790C8}" srcOrd="0" destOrd="0" presId="urn:microsoft.com/office/officeart/2005/8/layout/vList3#1"/>
    <dgm:cxn modelId="{CA2AD803-6994-4E0C-A080-3E4B2D3AB503}" type="presParOf" srcId="{970D2CA1-9390-4D2F-B36F-811165AE0FA2}" destId="{988CE6DD-A0BD-4676-B575-53963B020B6F}"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5B06B62-097C-4128-BAFF-617B2F3B9CC0}" type="doc">
      <dgm:prSet loTypeId="urn:microsoft.com/office/officeart/2005/8/layout/hList7#1" loCatId="relationship" qsTypeId="urn:microsoft.com/office/officeart/2005/8/quickstyle/3d2" qsCatId="3D" csTypeId="urn:microsoft.com/office/officeart/2005/8/colors/accent1_2" csCatId="accent1"/>
      <dgm:spPr/>
      <dgm:t>
        <a:bodyPr/>
        <a:lstStyle/>
        <a:p>
          <a:endParaRPr lang="uk-UA"/>
        </a:p>
      </dgm:t>
    </dgm:pt>
    <dgm:pt modelId="{CADC28D7-237F-42CB-BEA2-C93794010741}">
      <dgm:prSet/>
      <dgm:spPr/>
      <dgm:t>
        <a:bodyPr/>
        <a:lstStyle/>
        <a:p>
          <a:pPr rtl="0"/>
          <a:r>
            <a:rPr lang="ru-RU" smtClean="0">
              <a:latin typeface="Georgia" pitchFamily="18" charset="0"/>
            </a:rPr>
            <a:t>Стандарт О</a:t>
          </a:r>
          <a:r>
            <a:rPr lang="en-US" smtClean="0">
              <a:latin typeface="Georgia" pitchFamily="18" charset="0"/>
            </a:rPr>
            <a:t>HSAS</a:t>
          </a:r>
          <a:r>
            <a:rPr lang="ru-RU" smtClean="0">
              <a:latin typeface="Georgia" pitchFamily="18" charset="0"/>
            </a:rPr>
            <a:t> 18001:2007 дозволяє значно знизити виробничі ризики. Дієвість стандарту обумовлена тим, що він підходить до вирішення питань безпеки системно. Саме системи менеджменту є ефективним інструментом управління ризиками і зниження їх вірогідності, оскільки засновані не на реагуванні і «гасінні пожеж», а на системному, логічному підході, що дозволяє попереджати можливі аварійні ситуації.</a:t>
          </a:r>
          <a:endParaRPr lang="uk-UA">
            <a:latin typeface="Georgia" pitchFamily="18" charset="0"/>
          </a:endParaRPr>
        </a:p>
      </dgm:t>
    </dgm:pt>
    <dgm:pt modelId="{905EF8CC-09FE-4773-8252-29FA0AB1D28B}" type="parTrans" cxnId="{A05EFE54-E2E7-47FF-B126-433E6072D54F}">
      <dgm:prSet/>
      <dgm:spPr/>
      <dgm:t>
        <a:bodyPr/>
        <a:lstStyle/>
        <a:p>
          <a:endParaRPr lang="uk-UA"/>
        </a:p>
      </dgm:t>
    </dgm:pt>
    <dgm:pt modelId="{351C22F1-663E-4A40-8B98-F921F4A71D33}" type="sibTrans" cxnId="{A05EFE54-E2E7-47FF-B126-433E6072D54F}">
      <dgm:prSet/>
      <dgm:spPr/>
      <dgm:t>
        <a:bodyPr/>
        <a:lstStyle/>
        <a:p>
          <a:endParaRPr lang="uk-UA"/>
        </a:p>
      </dgm:t>
    </dgm:pt>
    <dgm:pt modelId="{5D1CEAE2-EF6D-4737-8023-C84C6ECF2565}" type="pres">
      <dgm:prSet presAssocID="{75B06B62-097C-4128-BAFF-617B2F3B9CC0}" presName="Name0" presStyleCnt="0">
        <dgm:presLayoutVars>
          <dgm:dir/>
          <dgm:resizeHandles val="exact"/>
        </dgm:presLayoutVars>
      </dgm:prSet>
      <dgm:spPr/>
      <dgm:t>
        <a:bodyPr/>
        <a:lstStyle/>
        <a:p>
          <a:endParaRPr lang="ru-RU"/>
        </a:p>
      </dgm:t>
    </dgm:pt>
    <dgm:pt modelId="{A42D461E-45BE-415D-AAC7-C223B213260D}" type="pres">
      <dgm:prSet presAssocID="{75B06B62-097C-4128-BAFF-617B2F3B9CC0}" presName="fgShape" presStyleLbl="fgShp" presStyleIdx="0" presStyleCnt="1"/>
      <dgm:spPr/>
    </dgm:pt>
    <dgm:pt modelId="{0456E425-A468-4C13-A42D-2127CB304503}" type="pres">
      <dgm:prSet presAssocID="{75B06B62-097C-4128-BAFF-617B2F3B9CC0}" presName="linComp" presStyleCnt="0"/>
      <dgm:spPr/>
    </dgm:pt>
    <dgm:pt modelId="{664B3A8F-DF71-4F6C-BBA2-3EDA33A9C393}" type="pres">
      <dgm:prSet presAssocID="{CADC28D7-237F-42CB-BEA2-C93794010741}" presName="compNode" presStyleCnt="0"/>
      <dgm:spPr/>
    </dgm:pt>
    <dgm:pt modelId="{D5A9181F-237F-4C55-AE4B-75114CA35C61}" type="pres">
      <dgm:prSet presAssocID="{CADC28D7-237F-42CB-BEA2-C93794010741}" presName="bkgdShape" presStyleLbl="node1" presStyleIdx="0" presStyleCnt="1"/>
      <dgm:spPr/>
      <dgm:t>
        <a:bodyPr/>
        <a:lstStyle/>
        <a:p>
          <a:endParaRPr lang="ru-RU"/>
        </a:p>
      </dgm:t>
    </dgm:pt>
    <dgm:pt modelId="{012E8107-CCBE-42C1-8AA5-BDDC8CF372A8}" type="pres">
      <dgm:prSet presAssocID="{CADC28D7-237F-42CB-BEA2-C93794010741}" presName="nodeTx" presStyleLbl="node1" presStyleIdx="0" presStyleCnt="1">
        <dgm:presLayoutVars>
          <dgm:bulletEnabled val="1"/>
        </dgm:presLayoutVars>
      </dgm:prSet>
      <dgm:spPr/>
      <dgm:t>
        <a:bodyPr/>
        <a:lstStyle/>
        <a:p>
          <a:endParaRPr lang="ru-RU"/>
        </a:p>
      </dgm:t>
    </dgm:pt>
    <dgm:pt modelId="{2C792291-F0E5-4AFD-928F-FA8B3AA6F26B}" type="pres">
      <dgm:prSet presAssocID="{CADC28D7-237F-42CB-BEA2-C93794010741}" presName="invisiNode" presStyleLbl="node1" presStyleIdx="0" presStyleCnt="1"/>
      <dgm:spPr/>
    </dgm:pt>
    <dgm:pt modelId="{3B0B604C-5503-4A90-8624-6FD37A56CCE3}" type="pres">
      <dgm:prSet presAssocID="{CADC28D7-237F-42CB-BEA2-C93794010741}" presName="imagNode" presStyleLbl="fgImgPlace1" presStyleIdx="0" presStyleCnt="1"/>
      <dgm:spPr/>
    </dgm:pt>
  </dgm:ptLst>
  <dgm:cxnLst>
    <dgm:cxn modelId="{953937A2-FB7B-40EC-B10C-48FBE791AEA3}" type="presOf" srcId="{75B06B62-097C-4128-BAFF-617B2F3B9CC0}" destId="{5D1CEAE2-EF6D-4737-8023-C84C6ECF2565}" srcOrd="0" destOrd="0" presId="urn:microsoft.com/office/officeart/2005/8/layout/hList7#1"/>
    <dgm:cxn modelId="{28EBFE4C-2803-4FC2-9EAB-76F72BB8B3F8}" type="presOf" srcId="{CADC28D7-237F-42CB-BEA2-C93794010741}" destId="{D5A9181F-237F-4C55-AE4B-75114CA35C61}" srcOrd="0" destOrd="0" presId="urn:microsoft.com/office/officeart/2005/8/layout/hList7#1"/>
    <dgm:cxn modelId="{A05EFE54-E2E7-47FF-B126-433E6072D54F}" srcId="{75B06B62-097C-4128-BAFF-617B2F3B9CC0}" destId="{CADC28D7-237F-42CB-BEA2-C93794010741}" srcOrd="0" destOrd="0" parTransId="{905EF8CC-09FE-4773-8252-29FA0AB1D28B}" sibTransId="{351C22F1-663E-4A40-8B98-F921F4A71D33}"/>
    <dgm:cxn modelId="{E4438C00-E7CD-4F25-BFE2-E43E2D99C310}" type="presOf" srcId="{CADC28D7-237F-42CB-BEA2-C93794010741}" destId="{012E8107-CCBE-42C1-8AA5-BDDC8CF372A8}" srcOrd="1" destOrd="0" presId="urn:microsoft.com/office/officeart/2005/8/layout/hList7#1"/>
    <dgm:cxn modelId="{ADA18918-29A6-4A3D-8595-066BAEFBE3BF}" type="presParOf" srcId="{5D1CEAE2-EF6D-4737-8023-C84C6ECF2565}" destId="{A42D461E-45BE-415D-AAC7-C223B213260D}" srcOrd="0" destOrd="0" presId="urn:microsoft.com/office/officeart/2005/8/layout/hList7#1"/>
    <dgm:cxn modelId="{7C9885B8-7B25-4A7A-BCA1-84DCD596A85D}" type="presParOf" srcId="{5D1CEAE2-EF6D-4737-8023-C84C6ECF2565}" destId="{0456E425-A468-4C13-A42D-2127CB304503}" srcOrd="1" destOrd="0" presId="urn:microsoft.com/office/officeart/2005/8/layout/hList7#1"/>
    <dgm:cxn modelId="{B4834484-6293-4657-A03C-22048847F2A0}" type="presParOf" srcId="{0456E425-A468-4C13-A42D-2127CB304503}" destId="{664B3A8F-DF71-4F6C-BBA2-3EDA33A9C393}" srcOrd="0" destOrd="0" presId="urn:microsoft.com/office/officeart/2005/8/layout/hList7#1"/>
    <dgm:cxn modelId="{2FB561DE-AC3F-468C-BDCD-70BDB5E1AAA9}" type="presParOf" srcId="{664B3A8F-DF71-4F6C-BBA2-3EDA33A9C393}" destId="{D5A9181F-237F-4C55-AE4B-75114CA35C61}" srcOrd="0" destOrd="0" presId="urn:microsoft.com/office/officeart/2005/8/layout/hList7#1"/>
    <dgm:cxn modelId="{0323AE15-71D1-4026-8EED-558CF64EDAED}" type="presParOf" srcId="{664B3A8F-DF71-4F6C-BBA2-3EDA33A9C393}" destId="{012E8107-CCBE-42C1-8AA5-BDDC8CF372A8}" srcOrd="1" destOrd="0" presId="urn:microsoft.com/office/officeart/2005/8/layout/hList7#1"/>
    <dgm:cxn modelId="{B9EDFF98-D1DF-4E4F-8CE6-08FF41D16318}" type="presParOf" srcId="{664B3A8F-DF71-4F6C-BBA2-3EDA33A9C393}" destId="{2C792291-F0E5-4AFD-928F-FA8B3AA6F26B}" srcOrd="2" destOrd="0" presId="urn:microsoft.com/office/officeart/2005/8/layout/hList7#1"/>
    <dgm:cxn modelId="{4EE8B509-85F1-4714-A06F-679ED4872CEE}" type="presParOf" srcId="{664B3A8F-DF71-4F6C-BBA2-3EDA33A9C393}" destId="{3B0B604C-5503-4A90-8624-6FD37A56CCE3}"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AB052F6-75C8-4808-A440-53DADD1ABF1C}" type="doc">
      <dgm:prSet loTypeId="urn:microsoft.com/office/officeart/2005/8/layout/hList3" loCatId="list" qsTypeId="urn:microsoft.com/office/officeart/2005/8/quickstyle/simple3" qsCatId="simple" csTypeId="urn:microsoft.com/office/officeart/2005/8/colors/accent5_2" csCatId="accent5" phldr="1"/>
      <dgm:spPr/>
      <dgm:t>
        <a:bodyPr/>
        <a:lstStyle/>
        <a:p>
          <a:endParaRPr lang="uk-UA"/>
        </a:p>
      </dgm:t>
    </dgm:pt>
    <dgm:pt modelId="{5E61FB15-C4EF-4B74-8B07-6CCA2046F5B5}">
      <dgm:prSet/>
      <dgm:spPr/>
      <dgm:t>
        <a:bodyPr/>
        <a:lstStyle/>
        <a:p>
          <a:pPr rtl="0"/>
          <a:r>
            <a:rPr lang="uk-UA" smtClean="0">
              <a:latin typeface="Georgia" pitchFamily="18" charset="0"/>
            </a:rPr>
            <a:t>Політика підприємства в галузі охорони праці повинна спрямовуватися на послідовне зниження рівня шкідливих та небезпечних виробничих факторів з урахуванням масштабу ризиків виникнення нещасних випадків і професійних захворювань. Це може бути досягнено поступовим підвищенням рівня безпеки виробництва.</a:t>
          </a:r>
          <a:endParaRPr lang="uk-UA">
            <a:latin typeface="Georgia" pitchFamily="18" charset="0"/>
          </a:endParaRPr>
        </a:p>
      </dgm:t>
    </dgm:pt>
    <dgm:pt modelId="{D3E168F0-74A1-40DA-ACDA-848E9147FC60}" type="parTrans" cxnId="{F5E32EAE-8338-4BD0-8D45-2BC847D767CF}">
      <dgm:prSet/>
      <dgm:spPr/>
      <dgm:t>
        <a:bodyPr/>
        <a:lstStyle/>
        <a:p>
          <a:endParaRPr lang="uk-UA"/>
        </a:p>
      </dgm:t>
    </dgm:pt>
    <dgm:pt modelId="{10CD5C2A-978D-460C-B038-FC8070BA17AC}" type="sibTrans" cxnId="{F5E32EAE-8338-4BD0-8D45-2BC847D767CF}">
      <dgm:prSet/>
      <dgm:spPr/>
      <dgm:t>
        <a:bodyPr/>
        <a:lstStyle/>
        <a:p>
          <a:endParaRPr lang="uk-UA"/>
        </a:p>
      </dgm:t>
    </dgm:pt>
    <dgm:pt modelId="{B7158797-7059-426D-AC50-BF4681863E97}">
      <dgm:prSet/>
      <dgm:spPr/>
      <dgm:t>
        <a:bodyPr/>
        <a:lstStyle/>
        <a:p>
          <a:pPr rtl="0"/>
          <a:r>
            <a:rPr lang="ru-RU" smtClean="0">
              <a:latin typeface="Georgia" pitchFamily="18" charset="0"/>
            </a:rPr>
            <a:t>Основним завданням впровадження СУОП є проведення коригуючих заходів для зменшення рівня професійного ризику на виробництві.</a:t>
          </a:r>
          <a:endParaRPr lang="uk-UA">
            <a:latin typeface="Georgia" pitchFamily="18" charset="0"/>
          </a:endParaRPr>
        </a:p>
      </dgm:t>
    </dgm:pt>
    <dgm:pt modelId="{EDB6DE88-BC1B-432F-8818-D4EB8239D6AE}" type="parTrans" cxnId="{14588F94-BFEB-43C5-91AF-74F7F012F1F9}">
      <dgm:prSet/>
      <dgm:spPr/>
      <dgm:t>
        <a:bodyPr/>
        <a:lstStyle/>
        <a:p>
          <a:endParaRPr lang="uk-UA"/>
        </a:p>
      </dgm:t>
    </dgm:pt>
    <dgm:pt modelId="{51EEBC23-526D-4406-9410-BD041EF7B106}" type="sibTrans" cxnId="{14588F94-BFEB-43C5-91AF-74F7F012F1F9}">
      <dgm:prSet/>
      <dgm:spPr/>
      <dgm:t>
        <a:bodyPr/>
        <a:lstStyle/>
        <a:p>
          <a:endParaRPr lang="uk-UA"/>
        </a:p>
      </dgm:t>
    </dgm:pt>
    <dgm:pt modelId="{5919B1FB-1299-40A1-AD94-AC384F0BA1AF}" type="pres">
      <dgm:prSet presAssocID="{BAB052F6-75C8-4808-A440-53DADD1ABF1C}" presName="composite" presStyleCnt="0">
        <dgm:presLayoutVars>
          <dgm:chMax val="1"/>
          <dgm:dir/>
          <dgm:resizeHandles val="exact"/>
        </dgm:presLayoutVars>
      </dgm:prSet>
      <dgm:spPr/>
      <dgm:t>
        <a:bodyPr/>
        <a:lstStyle/>
        <a:p>
          <a:endParaRPr lang="ru-RU"/>
        </a:p>
      </dgm:t>
    </dgm:pt>
    <dgm:pt modelId="{00207E35-978A-4B3D-AB98-23A901B0A82A}" type="pres">
      <dgm:prSet presAssocID="{5E61FB15-C4EF-4B74-8B07-6CCA2046F5B5}" presName="roof" presStyleLbl="dkBgShp" presStyleIdx="0" presStyleCnt="2" custScaleY="145435" custLinFactNeighborY="10743"/>
      <dgm:spPr/>
      <dgm:t>
        <a:bodyPr/>
        <a:lstStyle/>
        <a:p>
          <a:endParaRPr lang="ru-RU"/>
        </a:p>
      </dgm:t>
    </dgm:pt>
    <dgm:pt modelId="{A1E50C92-707D-4E29-ACF3-DD0FFB58C363}" type="pres">
      <dgm:prSet presAssocID="{5E61FB15-C4EF-4B74-8B07-6CCA2046F5B5}" presName="pillars" presStyleCnt="0"/>
      <dgm:spPr/>
    </dgm:pt>
    <dgm:pt modelId="{022478EC-3CEE-4C97-BA4B-C8ADB212749B}" type="pres">
      <dgm:prSet presAssocID="{5E61FB15-C4EF-4B74-8B07-6CCA2046F5B5}" presName="pillar1" presStyleLbl="node1" presStyleIdx="0" presStyleCnt="1" custScaleY="66322">
        <dgm:presLayoutVars>
          <dgm:bulletEnabled val="1"/>
        </dgm:presLayoutVars>
      </dgm:prSet>
      <dgm:spPr/>
      <dgm:t>
        <a:bodyPr/>
        <a:lstStyle/>
        <a:p>
          <a:endParaRPr lang="ru-RU"/>
        </a:p>
      </dgm:t>
    </dgm:pt>
    <dgm:pt modelId="{F7F97214-9FDA-45C5-9132-D7CFCE94FAE9}" type="pres">
      <dgm:prSet presAssocID="{5E61FB15-C4EF-4B74-8B07-6CCA2046F5B5}" presName="base" presStyleLbl="dkBgShp" presStyleIdx="1" presStyleCnt="2" custScaleY="172256" custLinFactY="-6160" custLinFactNeighborY="-100000"/>
      <dgm:spPr/>
    </dgm:pt>
  </dgm:ptLst>
  <dgm:cxnLst>
    <dgm:cxn modelId="{F5E32EAE-8338-4BD0-8D45-2BC847D767CF}" srcId="{BAB052F6-75C8-4808-A440-53DADD1ABF1C}" destId="{5E61FB15-C4EF-4B74-8B07-6CCA2046F5B5}" srcOrd="0" destOrd="0" parTransId="{D3E168F0-74A1-40DA-ACDA-848E9147FC60}" sibTransId="{10CD5C2A-978D-460C-B038-FC8070BA17AC}"/>
    <dgm:cxn modelId="{A9089A8B-D85F-4BD5-BF13-ED3E4CD0BE82}" type="presOf" srcId="{5E61FB15-C4EF-4B74-8B07-6CCA2046F5B5}" destId="{00207E35-978A-4B3D-AB98-23A901B0A82A}" srcOrd="0" destOrd="0" presId="urn:microsoft.com/office/officeart/2005/8/layout/hList3"/>
    <dgm:cxn modelId="{3E7AEF17-A95C-4E04-B992-74429AE1B3B3}" type="presOf" srcId="{B7158797-7059-426D-AC50-BF4681863E97}" destId="{022478EC-3CEE-4C97-BA4B-C8ADB212749B}" srcOrd="0" destOrd="0" presId="urn:microsoft.com/office/officeart/2005/8/layout/hList3"/>
    <dgm:cxn modelId="{14588F94-BFEB-43C5-91AF-74F7F012F1F9}" srcId="{5E61FB15-C4EF-4B74-8B07-6CCA2046F5B5}" destId="{B7158797-7059-426D-AC50-BF4681863E97}" srcOrd="0" destOrd="0" parTransId="{EDB6DE88-BC1B-432F-8818-D4EB8239D6AE}" sibTransId="{51EEBC23-526D-4406-9410-BD041EF7B106}"/>
    <dgm:cxn modelId="{186C8011-0792-45D4-A257-C2D088FED591}" type="presOf" srcId="{BAB052F6-75C8-4808-A440-53DADD1ABF1C}" destId="{5919B1FB-1299-40A1-AD94-AC384F0BA1AF}" srcOrd="0" destOrd="0" presId="urn:microsoft.com/office/officeart/2005/8/layout/hList3"/>
    <dgm:cxn modelId="{FFF8CDB4-DC07-4AD5-B345-6B74C6717489}" type="presParOf" srcId="{5919B1FB-1299-40A1-AD94-AC384F0BA1AF}" destId="{00207E35-978A-4B3D-AB98-23A901B0A82A}" srcOrd="0" destOrd="0" presId="urn:microsoft.com/office/officeart/2005/8/layout/hList3"/>
    <dgm:cxn modelId="{E992C175-331E-4CCF-9942-FDD0604F3F53}" type="presParOf" srcId="{5919B1FB-1299-40A1-AD94-AC384F0BA1AF}" destId="{A1E50C92-707D-4E29-ACF3-DD0FFB58C363}" srcOrd="1" destOrd="0" presId="urn:microsoft.com/office/officeart/2005/8/layout/hList3"/>
    <dgm:cxn modelId="{D55F2ACA-0F28-4A31-A43D-96681B5B5BA6}" type="presParOf" srcId="{A1E50C92-707D-4E29-ACF3-DD0FFB58C363}" destId="{022478EC-3CEE-4C97-BA4B-C8ADB212749B}" srcOrd="0" destOrd="0" presId="urn:microsoft.com/office/officeart/2005/8/layout/hList3"/>
    <dgm:cxn modelId="{DCDEFA13-DA01-4132-BF44-CB21D81F661F}" type="presParOf" srcId="{5919B1FB-1299-40A1-AD94-AC384F0BA1AF}" destId="{F7F97214-9FDA-45C5-9132-D7CFCE94FAE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823C1C3-055C-4526-8EB0-E00B1C7C8B69}" type="doc">
      <dgm:prSet loTypeId="urn:microsoft.com/office/officeart/2005/8/layout/vList2" loCatId="list" qsTypeId="urn:microsoft.com/office/officeart/2005/8/quickstyle/simple3" qsCatId="simple" csTypeId="urn:microsoft.com/office/officeart/2005/8/colors/accent6_2" csCatId="accent6" phldr="1"/>
      <dgm:spPr/>
      <dgm:t>
        <a:bodyPr/>
        <a:lstStyle/>
        <a:p>
          <a:endParaRPr lang="uk-UA"/>
        </a:p>
      </dgm:t>
    </dgm:pt>
    <dgm:pt modelId="{EE4D8E4D-0043-46BB-8F36-F5E9159BEC0B}">
      <dgm:prSet custT="1"/>
      <dgm:spPr/>
      <dgm:t>
        <a:bodyPr/>
        <a:lstStyle/>
        <a:p>
          <a:pPr algn="ctr" rtl="0"/>
          <a:r>
            <a:rPr lang="uk-UA" sz="1400" b="1" smtClean="0">
              <a:latin typeface="Georgia" pitchFamily="18" charset="0"/>
            </a:rPr>
            <a:t>Робітник зобов’язаний дбати про особисту безпеку і здоров’я, а також про безпеку і здоров’я оточуючих людей у процесі виконання будь-яких робіт чи під час перебування на території підприємства, для чого:</a:t>
          </a:r>
          <a:endParaRPr lang="uk-UA" sz="1400" b="1">
            <a:latin typeface="Georgia" pitchFamily="18" charset="0"/>
          </a:endParaRPr>
        </a:p>
      </dgm:t>
    </dgm:pt>
    <dgm:pt modelId="{0B7D00B4-F0C9-40BD-A1BC-4E16A51A7712}" type="parTrans" cxnId="{4C899900-AC34-4994-BCEC-1B1464F853F8}">
      <dgm:prSet/>
      <dgm:spPr/>
      <dgm:t>
        <a:bodyPr/>
        <a:lstStyle/>
        <a:p>
          <a:endParaRPr lang="uk-UA"/>
        </a:p>
      </dgm:t>
    </dgm:pt>
    <dgm:pt modelId="{998856A1-B1F2-4CCA-855C-F9246B30CF4C}" type="sibTrans" cxnId="{4C899900-AC34-4994-BCEC-1B1464F853F8}">
      <dgm:prSet/>
      <dgm:spPr/>
      <dgm:t>
        <a:bodyPr/>
        <a:lstStyle/>
        <a:p>
          <a:endParaRPr lang="uk-UA"/>
        </a:p>
      </dgm:t>
    </dgm:pt>
    <dgm:pt modelId="{C7295425-C4D4-4E9B-AC88-7BDBACFEA4C1}">
      <dgm:prSet custT="1"/>
      <dgm:spPr/>
      <dgm:t>
        <a:bodyPr/>
        <a:lstStyle/>
        <a:p>
          <a:pPr rtl="0"/>
          <a:r>
            <a:rPr lang="ru-RU" sz="1400" smtClean="0">
              <a:latin typeface="Georgia" pitchFamily="18" charset="0"/>
              <a:sym typeface="Symbol"/>
            </a:rPr>
            <a:t></a:t>
          </a:r>
          <a:r>
            <a:rPr lang="ru-RU" sz="1400" smtClean="0">
              <a:latin typeface="Georgia" pitchFamily="18" charset="0"/>
            </a:rPr>
            <a:t> </a:t>
          </a:r>
          <a:r>
            <a:rPr lang="uk-UA" sz="1400" smtClean="0">
              <a:latin typeface="Georgia" pitchFamily="18" charset="0"/>
            </a:rPr>
            <a:t>перед початком роботи перевіряє справність засобів індивідуального захисту, стан обладнання, пристроїв, інструменту, наявність засобів колективного захисту. У разі їх несправності сповіщає про це керівника робіт;</a:t>
          </a:r>
          <a:endParaRPr lang="uk-UA" sz="1400">
            <a:latin typeface="Georgia" pitchFamily="18" charset="0"/>
          </a:endParaRPr>
        </a:p>
      </dgm:t>
    </dgm:pt>
    <dgm:pt modelId="{F899623E-246C-427E-9C33-AA1F21CBB4EE}" type="parTrans" cxnId="{C30A6D25-DDF2-4444-9274-EB9AEF5BD508}">
      <dgm:prSet/>
      <dgm:spPr/>
      <dgm:t>
        <a:bodyPr/>
        <a:lstStyle/>
        <a:p>
          <a:endParaRPr lang="uk-UA"/>
        </a:p>
      </dgm:t>
    </dgm:pt>
    <dgm:pt modelId="{050450B2-BAC2-47F7-9B3C-1A32FA283499}" type="sibTrans" cxnId="{C30A6D25-DDF2-4444-9274-EB9AEF5BD508}">
      <dgm:prSet/>
      <dgm:spPr/>
      <dgm:t>
        <a:bodyPr/>
        <a:lstStyle/>
        <a:p>
          <a:endParaRPr lang="uk-UA"/>
        </a:p>
      </dgm:t>
    </dgm:pt>
    <dgm:pt modelId="{BC1841A7-6A48-42E1-8018-230C67BB5F87}">
      <dgm:prSet custT="1"/>
      <dgm:spPr/>
      <dgm:t>
        <a:bodyPr/>
        <a:lstStyle/>
        <a:p>
          <a:pPr rtl="0"/>
          <a:r>
            <a:rPr lang="ru-RU" sz="1400" smtClean="0">
              <a:latin typeface="Georgia" pitchFamily="18" charset="0"/>
              <a:sym typeface="Symbol"/>
            </a:rPr>
            <a:t></a:t>
          </a:r>
          <a:r>
            <a:rPr lang="ru-RU" sz="1400" smtClean="0">
              <a:latin typeface="Georgia" pitchFamily="18" charset="0"/>
            </a:rPr>
            <a:t> </a:t>
          </a:r>
          <a:r>
            <a:rPr lang="uk-UA" sz="1400" smtClean="0">
              <a:latin typeface="Georgia" pitchFamily="18" charset="0"/>
            </a:rPr>
            <a:t>не розпочинає роботу, якщо умови її виконання не відповідають вимогам інструкції з охорони праці;</a:t>
          </a:r>
          <a:endParaRPr lang="uk-UA" sz="1400">
            <a:latin typeface="Georgia" pitchFamily="18" charset="0"/>
          </a:endParaRPr>
        </a:p>
      </dgm:t>
    </dgm:pt>
    <dgm:pt modelId="{F7235CF6-F81A-4172-B695-55524671E4BC}" type="parTrans" cxnId="{4F9CC2BB-94B7-4038-8A49-939826C51E4A}">
      <dgm:prSet/>
      <dgm:spPr/>
      <dgm:t>
        <a:bodyPr/>
        <a:lstStyle/>
        <a:p>
          <a:endParaRPr lang="uk-UA"/>
        </a:p>
      </dgm:t>
    </dgm:pt>
    <dgm:pt modelId="{87F750AA-2E0A-421C-9489-7AC34AF3B5A4}" type="sibTrans" cxnId="{4F9CC2BB-94B7-4038-8A49-939826C51E4A}">
      <dgm:prSet/>
      <dgm:spPr/>
      <dgm:t>
        <a:bodyPr/>
        <a:lstStyle/>
        <a:p>
          <a:endParaRPr lang="uk-UA"/>
        </a:p>
      </dgm:t>
    </dgm:pt>
    <dgm:pt modelId="{9721D96E-2719-4357-A17C-7D411675136F}">
      <dgm:prSet custT="1"/>
      <dgm:spPr/>
      <dgm:t>
        <a:bodyPr/>
        <a:lstStyle/>
        <a:p>
          <a:pPr rtl="0"/>
          <a:r>
            <a:rPr lang="ru-RU" sz="1400" smtClean="0">
              <a:latin typeface="Georgia" pitchFamily="18" charset="0"/>
              <a:sym typeface="Symbol"/>
            </a:rPr>
            <a:t></a:t>
          </a:r>
          <a:r>
            <a:rPr lang="ru-RU" sz="1400" smtClean="0">
              <a:latin typeface="Georgia" pitchFamily="18" charset="0"/>
            </a:rPr>
            <a:t> виконує тільки ту роботу, яку йому доручено;</a:t>
          </a:r>
          <a:endParaRPr lang="uk-UA" sz="1400">
            <a:latin typeface="Georgia" pitchFamily="18" charset="0"/>
          </a:endParaRPr>
        </a:p>
      </dgm:t>
    </dgm:pt>
    <dgm:pt modelId="{F943F1C7-2004-4322-852C-A3C6627F262B}" type="parTrans" cxnId="{9D3A61C9-EDB1-4C07-8A5B-4B3D78A37525}">
      <dgm:prSet/>
      <dgm:spPr/>
      <dgm:t>
        <a:bodyPr/>
        <a:lstStyle/>
        <a:p>
          <a:endParaRPr lang="uk-UA"/>
        </a:p>
      </dgm:t>
    </dgm:pt>
    <dgm:pt modelId="{0D3CC869-EABE-49CE-8318-4596AA785F1F}" type="sibTrans" cxnId="{9D3A61C9-EDB1-4C07-8A5B-4B3D78A37525}">
      <dgm:prSet/>
      <dgm:spPr/>
      <dgm:t>
        <a:bodyPr/>
        <a:lstStyle/>
        <a:p>
          <a:endParaRPr lang="uk-UA"/>
        </a:p>
      </dgm:t>
    </dgm:pt>
    <dgm:pt modelId="{432D8781-8FAE-4AB4-A141-95D0399CBC58}">
      <dgm:prSet custT="1"/>
      <dgm:spPr/>
      <dgm:t>
        <a:bodyPr/>
        <a:lstStyle/>
        <a:p>
          <a:pPr rtl="0"/>
          <a:r>
            <a:rPr lang="ru-RU" sz="1400" smtClean="0">
              <a:latin typeface="Georgia" pitchFamily="18" charset="0"/>
              <a:sym typeface="Symbol"/>
            </a:rPr>
            <a:t></a:t>
          </a:r>
          <a:r>
            <a:rPr lang="ru-RU" sz="1400" smtClean="0">
              <a:latin typeface="Georgia" pitchFamily="18" charset="0"/>
            </a:rPr>
            <a:t> проходить у визначені строки обов’язкові медичні огляди;</a:t>
          </a:r>
          <a:endParaRPr lang="uk-UA" sz="1400">
            <a:latin typeface="Georgia" pitchFamily="18" charset="0"/>
          </a:endParaRPr>
        </a:p>
      </dgm:t>
    </dgm:pt>
    <dgm:pt modelId="{29727EC0-61F9-497F-ABAC-C46F81511229}" type="parTrans" cxnId="{CB777F46-F63D-48EC-B721-094EEAADE31C}">
      <dgm:prSet/>
      <dgm:spPr/>
      <dgm:t>
        <a:bodyPr/>
        <a:lstStyle/>
        <a:p>
          <a:endParaRPr lang="uk-UA"/>
        </a:p>
      </dgm:t>
    </dgm:pt>
    <dgm:pt modelId="{4ED5B32E-0FB9-4E86-8F6B-50551293490B}" type="sibTrans" cxnId="{CB777F46-F63D-48EC-B721-094EEAADE31C}">
      <dgm:prSet/>
      <dgm:spPr/>
      <dgm:t>
        <a:bodyPr/>
        <a:lstStyle/>
        <a:p>
          <a:endParaRPr lang="uk-UA"/>
        </a:p>
      </dgm:t>
    </dgm:pt>
    <dgm:pt modelId="{7B71C3DE-2B2C-43A4-9B55-203E93587AB4}">
      <dgm:prSet custT="1"/>
      <dgm:spPr/>
      <dgm:t>
        <a:bodyPr/>
        <a:lstStyle/>
        <a:p>
          <a:pPr rtl="0"/>
          <a:r>
            <a:rPr lang="ru-RU" sz="1400" smtClean="0">
              <a:latin typeface="Georgia" pitchFamily="18" charset="0"/>
              <a:sym typeface="Symbol"/>
            </a:rPr>
            <a:t></a:t>
          </a:r>
          <a:r>
            <a:rPr lang="ru-RU" sz="1400" smtClean="0">
              <a:latin typeface="Georgia" pitchFamily="18" charset="0"/>
            </a:rPr>
            <a:t> повідомляє керівникові робіт про нещасні випадки, що сталися з ним або колегами по роботі, надає першу допомогу під час нещасних випадків;</a:t>
          </a:r>
          <a:endParaRPr lang="uk-UA" sz="1400">
            <a:latin typeface="Georgia" pitchFamily="18" charset="0"/>
          </a:endParaRPr>
        </a:p>
      </dgm:t>
    </dgm:pt>
    <dgm:pt modelId="{2CC6A181-565A-4010-92CB-9CB2F77C731B}" type="parTrans" cxnId="{8A7AD542-0028-4C3B-9D9B-2AD1BB5CE8B5}">
      <dgm:prSet/>
      <dgm:spPr/>
      <dgm:t>
        <a:bodyPr/>
        <a:lstStyle/>
        <a:p>
          <a:endParaRPr lang="uk-UA"/>
        </a:p>
      </dgm:t>
    </dgm:pt>
    <dgm:pt modelId="{62099F30-11B8-4C30-A72E-E7E44422AA36}" type="sibTrans" cxnId="{8A7AD542-0028-4C3B-9D9B-2AD1BB5CE8B5}">
      <dgm:prSet/>
      <dgm:spPr/>
      <dgm:t>
        <a:bodyPr/>
        <a:lstStyle/>
        <a:p>
          <a:endParaRPr lang="uk-UA"/>
        </a:p>
      </dgm:t>
    </dgm:pt>
    <dgm:pt modelId="{EDA70E58-D56D-46D0-9504-4387A54E488D}">
      <dgm:prSet custT="1"/>
      <dgm:spPr/>
      <dgm:t>
        <a:bodyPr/>
        <a:lstStyle/>
        <a:p>
          <a:pPr rtl="0"/>
          <a:r>
            <a:rPr lang="ru-RU" sz="1400" smtClean="0">
              <a:latin typeface="Georgia" pitchFamily="18" charset="0"/>
              <a:sym typeface="Symbol"/>
            </a:rPr>
            <a:t></a:t>
          </a:r>
          <a:r>
            <a:rPr lang="ru-RU" sz="1400" smtClean="0">
              <a:latin typeface="Georgia" pitchFamily="18" charset="0"/>
            </a:rPr>
            <a:t> вносить пропозиції до щорічної угоди (колективного договору) з охорони праці;</a:t>
          </a:r>
          <a:endParaRPr lang="uk-UA" sz="1400">
            <a:latin typeface="Georgia" pitchFamily="18" charset="0"/>
          </a:endParaRPr>
        </a:p>
      </dgm:t>
    </dgm:pt>
    <dgm:pt modelId="{33865D76-64FF-4564-B06A-2AF3A54A2CD1}" type="parTrans" cxnId="{27A9BCC9-DAB5-4B28-9940-0529364AADB8}">
      <dgm:prSet/>
      <dgm:spPr/>
      <dgm:t>
        <a:bodyPr/>
        <a:lstStyle/>
        <a:p>
          <a:endParaRPr lang="uk-UA"/>
        </a:p>
      </dgm:t>
    </dgm:pt>
    <dgm:pt modelId="{B8D9FBB9-F1B3-42A1-A188-1BED6E2EA911}" type="sibTrans" cxnId="{27A9BCC9-DAB5-4B28-9940-0529364AADB8}">
      <dgm:prSet/>
      <dgm:spPr/>
      <dgm:t>
        <a:bodyPr/>
        <a:lstStyle/>
        <a:p>
          <a:endParaRPr lang="uk-UA"/>
        </a:p>
      </dgm:t>
    </dgm:pt>
    <dgm:pt modelId="{393C47FB-26E2-4A21-B458-8F15CE774099}">
      <dgm:prSet custT="1"/>
      <dgm:spPr/>
      <dgm:t>
        <a:bodyPr/>
        <a:lstStyle/>
        <a:p>
          <a:pPr rtl="0"/>
          <a:r>
            <a:rPr lang="ru-RU" sz="1400" smtClean="0">
              <a:latin typeface="Georgia" pitchFamily="18" charset="0"/>
              <a:sym typeface="Symbol"/>
            </a:rPr>
            <a:t></a:t>
          </a:r>
          <a:r>
            <a:rPr lang="ru-RU" sz="1400" smtClean="0">
              <a:latin typeface="Georgia" pitchFamily="18" charset="0"/>
            </a:rPr>
            <a:t> несе відповідальність за порушення інструкції з охорони праці, за невиконання своїх обов’язків з охорони праці.</a:t>
          </a:r>
          <a:endParaRPr lang="uk-UA" sz="1400">
            <a:latin typeface="Georgia" pitchFamily="18" charset="0"/>
          </a:endParaRPr>
        </a:p>
      </dgm:t>
    </dgm:pt>
    <dgm:pt modelId="{0E022422-BF01-4768-8F25-832977856458}" type="parTrans" cxnId="{9F1CFFE9-67E3-4019-8C25-4EB9CC2B5C32}">
      <dgm:prSet/>
      <dgm:spPr/>
      <dgm:t>
        <a:bodyPr/>
        <a:lstStyle/>
        <a:p>
          <a:endParaRPr lang="uk-UA"/>
        </a:p>
      </dgm:t>
    </dgm:pt>
    <dgm:pt modelId="{94D05445-D9B4-45E5-8257-1C8C221EBCDD}" type="sibTrans" cxnId="{9F1CFFE9-67E3-4019-8C25-4EB9CC2B5C32}">
      <dgm:prSet/>
      <dgm:spPr/>
      <dgm:t>
        <a:bodyPr/>
        <a:lstStyle/>
        <a:p>
          <a:endParaRPr lang="uk-UA"/>
        </a:p>
      </dgm:t>
    </dgm:pt>
    <dgm:pt modelId="{0A87A7FD-684F-45C4-82E4-B8E0CB922F31}" type="pres">
      <dgm:prSet presAssocID="{D823C1C3-055C-4526-8EB0-E00B1C7C8B69}" presName="linear" presStyleCnt="0">
        <dgm:presLayoutVars>
          <dgm:animLvl val="lvl"/>
          <dgm:resizeHandles val="exact"/>
        </dgm:presLayoutVars>
      </dgm:prSet>
      <dgm:spPr/>
      <dgm:t>
        <a:bodyPr/>
        <a:lstStyle/>
        <a:p>
          <a:endParaRPr lang="ru-RU"/>
        </a:p>
      </dgm:t>
    </dgm:pt>
    <dgm:pt modelId="{ED49A604-928D-4574-8894-08BAE25DF9BE}" type="pres">
      <dgm:prSet presAssocID="{EE4D8E4D-0043-46BB-8F36-F5E9159BEC0B}" presName="parentText" presStyleLbl="node1" presStyleIdx="0" presStyleCnt="8">
        <dgm:presLayoutVars>
          <dgm:chMax val="0"/>
          <dgm:bulletEnabled val="1"/>
        </dgm:presLayoutVars>
      </dgm:prSet>
      <dgm:spPr/>
      <dgm:t>
        <a:bodyPr/>
        <a:lstStyle/>
        <a:p>
          <a:endParaRPr lang="uk-UA"/>
        </a:p>
      </dgm:t>
    </dgm:pt>
    <dgm:pt modelId="{BB9B910B-8B47-44A3-8E3B-84756C7FCC7B}" type="pres">
      <dgm:prSet presAssocID="{998856A1-B1F2-4CCA-855C-F9246B30CF4C}" presName="spacer" presStyleCnt="0"/>
      <dgm:spPr/>
    </dgm:pt>
    <dgm:pt modelId="{8656D342-7F88-41FE-9E86-D91A3B13EEA9}" type="pres">
      <dgm:prSet presAssocID="{C7295425-C4D4-4E9B-AC88-7BDBACFEA4C1}" presName="parentText" presStyleLbl="node1" presStyleIdx="1" presStyleCnt="8">
        <dgm:presLayoutVars>
          <dgm:chMax val="0"/>
          <dgm:bulletEnabled val="1"/>
        </dgm:presLayoutVars>
      </dgm:prSet>
      <dgm:spPr/>
      <dgm:t>
        <a:bodyPr/>
        <a:lstStyle/>
        <a:p>
          <a:endParaRPr lang="uk-UA"/>
        </a:p>
      </dgm:t>
    </dgm:pt>
    <dgm:pt modelId="{8EEE7B5E-FF7D-439D-8BED-9480270016CE}" type="pres">
      <dgm:prSet presAssocID="{050450B2-BAC2-47F7-9B3C-1A32FA283499}" presName="spacer" presStyleCnt="0"/>
      <dgm:spPr/>
    </dgm:pt>
    <dgm:pt modelId="{A2E0462A-4C80-4786-813E-C298C28E0C11}" type="pres">
      <dgm:prSet presAssocID="{BC1841A7-6A48-42E1-8018-230C67BB5F87}" presName="parentText" presStyleLbl="node1" presStyleIdx="2" presStyleCnt="8">
        <dgm:presLayoutVars>
          <dgm:chMax val="0"/>
          <dgm:bulletEnabled val="1"/>
        </dgm:presLayoutVars>
      </dgm:prSet>
      <dgm:spPr/>
      <dgm:t>
        <a:bodyPr/>
        <a:lstStyle/>
        <a:p>
          <a:endParaRPr lang="ru-RU"/>
        </a:p>
      </dgm:t>
    </dgm:pt>
    <dgm:pt modelId="{6CDD0954-B6A8-4EB9-AED0-1682E2C9E488}" type="pres">
      <dgm:prSet presAssocID="{87F750AA-2E0A-421C-9489-7AC34AF3B5A4}" presName="spacer" presStyleCnt="0"/>
      <dgm:spPr/>
    </dgm:pt>
    <dgm:pt modelId="{6FFD2C65-E914-4B34-87E3-70324B69B85B}" type="pres">
      <dgm:prSet presAssocID="{9721D96E-2719-4357-A17C-7D411675136F}" presName="parentText" presStyleLbl="node1" presStyleIdx="3" presStyleCnt="8">
        <dgm:presLayoutVars>
          <dgm:chMax val="0"/>
          <dgm:bulletEnabled val="1"/>
        </dgm:presLayoutVars>
      </dgm:prSet>
      <dgm:spPr/>
      <dgm:t>
        <a:bodyPr/>
        <a:lstStyle/>
        <a:p>
          <a:endParaRPr lang="ru-RU"/>
        </a:p>
      </dgm:t>
    </dgm:pt>
    <dgm:pt modelId="{2B7991EF-A18F-4E81-A29E-FE7063203E0A}" type="pres">
      <dgm:prSet presAssocID="{0D3CC869-EABE-49CE-8318-4596AA785F1F}" presName="spacer" presStyleCnt="0"/>
      <dgm:spPr/>
    </dgm:pt>
    <dgm:pt modelId="{7D42FAD2-0442-4637-B448-568845BDEC66}" type="pres">
      <dgm:prSet presAssocID="{432D8781-8FAE-4AB4-A141-95D0399CBC58}" presName="parentText" presStyleLbl="node1" presStyleIdx="4" presStyleCnt="8">
        <dgm:presLayoutVars>
          <dgm:chMax val="0"/>
          <dgm:bulletEnabled val="1"/>
        </dgm:presLayoutVars>
      </dgm:prSet>
      <dgm:spPr/>
      <dgm:t>
        <a:bodyPr/>
        <a:lstStyle/>
        <a:p>
          <a:endParaRPr lang="ru-RU"/>
        </a:p>
      </dgm:t>
    </dgm:pt>
    <dgm:pt modelId="{2A25F28C-1D2E-49AC-80DD-FE1CDA4D7842}" type="pres">
      <dgm:prSet presAssocID="{4ED5B32E-0FB9-4E86-8F6B-50551293490B}" presName="spacer" presStyleCnt="0"/>
      <dgm:spPr/>
    </dgm:pt>
    <dgm:pt modelId="{078AC4D7-8A66-4A44-9EE7-B7803FDDA82A}" type="pres">
      <dgm:prSet presAssocID="{7B71C3DE-2B2C-43A4-9B55-203E93587AB4}" presName="parentText" presStyleLbl="node1" presStyleIdx="5" presStyleCnt="8">
        <dgm:presLayoutVars>
          <dgm:chMax val="0"/>
          <dgm:bulletEnabled val="1"/>
        </dgm:presLayoutVars>
      </dgm:prSet>
      <dgm:spPr/>
      <dgm:t>
        <a:bodyPr/>
        <a:lstStyle/>
        <a:p>
          <a:endParaRPr lang="ru-RU"/>
        </a:p>
      </dgm:t>
    </dgm:pt>
    <dgm:pt modelId="{CF76D517-6172-4CE3-B040-D7733BB8E356}" type="pres">
      <dgm:prSet presAssocID="{62099F30-11B8-4C30-A72E-E7E44422AA36}" presName="spacer" presStyleCnt="0"/>
      <dgm:spPr/>
    </dgm:pt>
    <dgm:pt modelId="{0067C595-330F-4585-A2A1-626905ED2024}" type="pres">
      <dgm:prSet presAssocID="{EDA70E58-D56D-46D0-9504-4387A54E488D}" presName="parentText" presStyleLbl="node1" presStyleIdx="6" presStyleCnt="8">
        <dgm:presLayoutVars>
          <dgm:chMax val="0"/>
          <dgm:bulletEnabled val="1"/>
        </dgm:presLayoutVars>
      </dgm:prSet>
      <dgm:spPr/>
      <dgm:t>
        <a:bodyPr/>
        <a:lstStyle/>
        <a:p>
          <a:endParaRPr lang="ru-RU"/>
        </a:p>
      </dgm:t>
    </dgm:pt>
    <dgm:pt modelId="{6576BCA5-B4BC-407F-BC92-0FD51A3D6377}" type="pres">
      <dgm:prSet presAssocID="{B8D9FBB9-F1B3-42A1-A188-1BED6E2EA911}" presName="spacer" presStyleCnt="0"/>
      <dgm:spPr/>
    </dgm:pt>
    <dgm:pt modelId="{6EAC2FBD-F3BC-44EE-B4D6-AD8459C1EA0D}" type="pres">
      <dgm:prSet presAssocID="{393C47FB-26E2-4A21-B458-8F15CE774099}" presName="parentText" presStyleLbl="node1" presStyleIdx="7" presStyleCnt="8">
        <dgm:presLayoutVars>
          <dgm:chMax val="0"/>
          <dgm:bulletEnabled val="1"/>
        </dgm:presLayoutVars>
      </dgm:prSet>
      <dgm:spPr/>
      <dgm:t>
        <a:bodyPr/>
        <a:lstStyle/>
        <a:p>
          <a:endParaRPr lang="ru-RU"/>
        </a:p>
      </dgm:t>
    </dgm:pt>
  </dgm:ptLst>
  <dgm:cxnLst>
    <dgm:cxn modelId="{CB777F46-F63D-48EC-B721-094EEAADE31C}" srcId="{D823C1C3-055C-4526-8EB0-E00B1C7C8B69}" destId="{432D8781-8FAE-4AB4-A141-95D0399CBC58}" srcOrd="4" destOrd="0" parTransId="{29727EC0-61F9-497F-ABAC-C46F81511229}" sibTransId="{4ED5B32E-0FB9-4E86-8F6B-50551293490B}"/>
    <dgm:cxn modelId="{8865B006-39E0-4773-8D05-C2DEF1890217}" type="presOf" srcId="{9721D96E-2719-4357-A17C-7D411675136F}" destId="{6FFD2C65-E914-4B34-87E3-70324B69B85B}" srcOrd="0" destOrd="0" presId="urn:microsoft.com/office/officeart/2005/8/layout/vList2"/>
    <dgm:cxn modelId="{4F9CC2BB-94B7-4038-8A49-939826C51E4A}" srcId="{D823C1C3-055C-4526-8EB0-E00B1C7C8B69}" destId="{BC1841A7-6A48-42E1-8018-230C67BB5F87}" srcOrd="2" destOrd="0" parTransId="{F7235CF6-F81A-4172-B695-55524671E4BC}" sibTransId="{87F750AA-2E0A-421C-9489-7AC34AF3B5A4}"/>
    <dgm:cxn modelId="{8A7AD542-0028-4C3B-9D9B-2AD1BB5CE8B5}" srcId="{D823C1C3-055C-4526-8EB0-E00B1C7C8B69}" destId="{7B71C3DE-2B2C-43A4-9B55-203E93587AB4}" srcOrd="5" destOrd="0" parTransId="{2CC6A181-565A-4010-92CB-9CB2F77C731B}" sibTransId="{62099F30-11B8-4C30-A72E-E7E44422AA36}"/>
    <dgm:cxn modelId="{9D3A61C9-EDB1-4C07-8A5B-4B3D78A37525}" srcId="{D823C1C3-055C-4526-8EB0-E00B1C7C8B69}" destId="{9721D96E-2719-4357-A17C-7D411675136F}" srcOrd="3" destOrd="0" parTransId="{F943F1C7-2004-4322-852C-A3C6627F262B}" sibTransId="{0D3CC869-EABE-49CE-8318-4596AA785F1F}"/>
    <dgm:cxn modelId="{27A9BCC9-DAB5-4B28-9940-0529364AADB8}" srcId="{D823C1C3-055C-4526-8EB0-E00B1C7C8B69}" destId="{EDA70E58-D56D-46D0-9504-4387A54E488D}" srcOrd="6" destOrd="0" parTransId="{33865D76-64FF-4564-B06A-2AF3A54A2CD1}" sibTransId="{B8D9FBB9-F1B3-42A1-A188-1BED6E2EA911}"/>
    <dgm:cxn modelId="{C30A6D25-DDF2-4444-9274-EB9AEF5BD508}" srcId="{D823C1C3-055C-4526-8EB0-E00B1C7C8B69}" destId="{C7295425-C4D4-4E9B-AC88-7BDBACFEA4C1}" srcOrd="1" destOrd="0" parTransId="{F899623E-246C-427E-9C33-AA1F21CBB4EE}" sibTransId="{050450B2-BAC2-47F7-9B3C-1A32FA283499}"/>
    <dgm:cxn modelId="{4C899900-AC34-4994-BCEC-1B1464F853F8}" srcId="{D823C1C3-055C-4526-8EB0-E00B1C7C8B69}" destId="{EE4D8E4D-0043-46BB-8F36-F5E9159BEC0B}" srcOrd="0" destOrd="0" parTransId="{0B7D00B4-F0C9-40BD-A1BC-4E16A51A7712}" sibTransId="{998856A1-B1F2-4CCA-855C-F9246B30CF4C}"/>
    <dgm:cxn modelId="{49624B96-268B-4268-8070-6C1252D0CFAC}" type="presOf" srcId="{EDA70E58-D56D-46D0-9504-4387A54E488D}" destId="{0067C595-330F-4585-A2A1-626905ED2024}" srcOrd="0" destOrd="0" presId="urn:microsoft.com/office/officeart/2005/8/layout/vList2"/>
    <dgm:cxn modelId="{8D0D9B4D-4202-437E-8BC2-A6F394CE51DF}" type="presOf" srcId="{C7295425-C4D4-4E9B-AC88-7BDBACFEA4C1}" destId="{8656D342-7F88-41FE-9E86-D91A3B13EEA9}" srcOrd="0" destOrd="0" presId="urn:microsoft.com/office/officeart/2005/8/layout/vList2"/>
    <dgm:cxn modelId="{9F1CFFE9-67E3-4019-8C25-4EB9CC2B5C32}" srcId="{D823C1C3-055C-4526-8EB0-E00B1C7C8B69}" destId="{393C47FB-26E2-4A21-B458-8F15CE774099}" srcOrd="7" destOrd="0" parTransId="{0E022422-BF01-4768-8F25-832977856458}" sibTransId="{94D05445-D9B4-45E5-8257-1C8C221EBCDD}"/>
    <dgm:cxn modelId="{7E520F33-0949-40BF-B2A8-860A5DED60B5}" type="presOf" srcId="{D823C1C3-055C-4526-8EB0-E00B1C7C8B69}" destId="{0A87A7FD-684F-45C4-82E4-B8E0CB922F31}" srcOrd="0" destOrd="0" presId="urn:microsoft.com/office/officeart/2005/8/layout/vList2"/>
    <dgm:cxn modelId="{6D1D242D-527C-428D-B007-5D6A7FF21E06}" type="presOf" srcId="{393C47FB-26E2-4A21-B458-8F15CE774099}" destId="{6EAC2FBD-F3BC-44EE-B4D6-AD8459C1EA0D}" srcOrd="0" destOrd="0" presId="urn:microsoft.com/office/officeart/2005/8/layout/vList2"/>
    <dgm:cxn modelId="{22F760F2-34A7-4694-A69C-047D08B70BC3}" type="presOf" srcId="{432D8781-8FAE-4AB4-A141-95D0399CBC58}" destId="{7D42FAD2-0442-4637-B448-568845BDEC66}" srcOrd="0" destOrd="0" presId="urn:microsoft.com/office/officeart/2005/8/layout/vList2"/>
    <dgm:cxn modelId="{0C5499BC-3CC2-4FB9-9056-153FD07E24A8}" type="presOf" srcId="{BC1841A7-6A48-42E1-8018-230C67BB5F87}" destId="{A2E0462A-4C80-4786-813E-C298C28E0C11}" srcOrd="0" destOrd="0" presId="urn:microsoft.com/office/officeart/2005/8/layout/vList2"/>
    <dgm:cxn modelId="{0D47AC48-B033-4CCC-B0D1-5952C8C90486}" type="presOf" srcId="{7B71C3DE-2B2C-43A4-9B55-203E93587AB4}" destId="{078AC4D7-8A66-4A44-9EE7-B7803FDDA82A}" srcOrd="0" destOrd="0" presId="urn:microsoft.com/office/officeart/2005/8/layout/vList2"/>
    <dgm:cxn modelId="{A6A9D0A3-0907-456C-83BA-4759E0B54AF1}" type="presOf" srcId="{EE4D8E4D-0043-46BB-8F36-F5E9159BEC0B}" destId="{ED49A604-928D-4574-8894-08BAE25DF9BE}" srcOrd="0" destOrd="0" presId="urn:microsoft.com/office/officeart/2005/8/layout/vList2"/>
    <dgm:cxn modelId="{AB6DBEEE-1F4E-473C-AE64-B2F674EF5D62}" type="presParOf" srcId="{0A87A7FD-684F-45C4-82E4-B8E0CB922F31}" destId="{ED49A604-928D-4574-8894-08BAE25DF9BE}" srcOrd="0" destOrd="0" presId="urn:microsoft.com/office/officeart/2005/8/layout/vList2"/>
    <dgm:cxn modelId="{7086B722-1B7D-40BA-803A-C9EAF611D1DB}" type="presParOf" srcId="{0A87A7FD-684F-45C4-82E4-B8E0CB922F31}" destId="{BB9B910B-8B47-44A3-8E3B-84756C7FCC7B}" srcOrd="1" destOrd="0" presId="urn:microsoft.com/office/officeart/2005/8/layout/vList2"/>
    <dgm:cxn modelId="{97E57B5F-722A-4F2B-87EE-582F6185B67F}" type="presParOf" srcId="{0A87A7FD-684F-45C4-82E4-B8E0CB922F31}" destId="{8656D342-7F88-41FE-9E86-D91A3B13EEA9}" srcOrd="2" destOrd="0" presId="urn:microsoft.com/office/officeart/2005/8/layout/vList2"/>
    <dgm:cxn modelId="{F9C7DA42-B3C7-4632-9650-4D6B75C8766D}" type="presParOf" srcId="{0A87A7FD-684F-45C4-82E4-B8E0CB922F31}" destId="{8EEE7B5E-FF7D-439D-8BED-9480270016CE}" srcOrd="3" destOrd="0" presId="urn:microsoft.com/office/officeart/2005/8/layout/vList2"/>
    <dgm:cxn modelId="{24DCC1D7-4C6D-40BC-9631-1A8C32DE8125}" type="presParOf" srcId="{0A87A7FD-684F-45C4-82E4-B8E0CB922F31}" destId="{A2E0462A-4C80-4786-813E-C298C28E0C11}" srcOrd="4" destOrd="0" presId="urn:microsoft.com/office/officeart/2005/8/layout/vList2"/>
    <dgm:cxn modelId="{6909A715-9FEE-44BC-9A37-99C68098FB9F}" type="presParOf" srcId="{0A87A7FD-684F-45C4-82E4-B8E0CB922F31}" destId="{6CDD0954-B6A8-4EB9-AED0-1682E2C9E488}" srcOrd="5" destOrd="0" presId="urn:microsoft.com/office/officeart/2005/8/layout/vList2"/>
    <dgm:cxn modelId="{99E0E4B1-F829-4A1B-9186-22E2EFE26BE9}" type="presParOf" srcId="{0A87A7FD-684F-45C4-82E4-B8E0CB922F31}" destId="{6FFD2C65-E914-4B34-87E3-70324B69B85B}" srcOrd="6" destOrd="0" presId="urn:microsoft.com/office/officeart/2005/8/layout/vList2"/>
    <dgm:cxn modelId="{CFB9D262-7DCF-4B14-AF94-7049827AC407}" type="presParOf" srcId="{0A87A7FD-684F-45C4-82E4-B8E0CB922F31}" destId="{2B7991EF-A18F-4E81-A29E-FE7063203E0A}" srcOrd="7" destOrd="0" presId="urn:microsoft.com/office/officeart/2005/8/layout/vList2"/>
    <dgm:cxn modelId="{4E58BA57-78ED-452E-926A-A88D163CE28E}" type="presParOf" srcId="{0A87A7FD-684F-45C4-82E4-B8E0CB922F31}" destId="{7D42FAD2-0442-4637-B448-568845BDEC66}" srcOrd="8" destOrd="0" presId="urn:microsoft.com/office/officeart/2005/8/layout/vList2"/>
    <dgm:cxn modelId="{863DD0FF-1399-43F6-815A-1D2FB1BB4DAF}" type="presParOf" srcId="{0A87A7FD-684F-45C4-82E4-B8E0CB922F31}" destId="{2A25F28C-1D2E-49AC-80DD-FE1CDA4D7842}" srcOrd="9" destOrd="0" presId="urn:microsoft.com/office/officeart/2005/8/layout/vList2"/>
    <dgm:cxn modelId="{CC1C438C-B691-458B-9268-C5DED76E3AFB}" type="presParOf" srcId="{0A87A7FD-684F-45C4-82E4-B8E0CB922F31}" destId="{078AC4D7-8A66-4A44-9EE7-B7803FDDA82A}" srcOrd="10" destOrd="0" presId="urn:microsoft.com/office/officeart/2005/8/layout/vList2"/>
    <dgm:cxn modelId="{0139B2DB-2FE5-4EC1-BB11-17BF37A79D77}" type="presParOf" srcId="{0A87A7FD-684F-45C4-82E4-B8E0CB922F31}" destId="{CF76D517-6172-4CE3-B040-D7733BB8E356}" srcOrd="11" destOrd="0" presId="urn:microsoft.com/office/officeart/2005/8/layout/vList2"/>
    <dgm:cxn modelId="{38BD527B-69D8-4D75-874B-D3A09F5C30A2}" type="presParOf" srcId="{0A87A7FD-684F-45C4-82E4-B8E0CB922F31}" destId="{0067C595-330F-4585-A2A1-626905ED2024}" srcOrd="12" destOrd="0" presId="urn:microsoft.com/office/officeart/2005/8/layout/vList2"/>
    <dgm:cxn modelId="{4B5B621C-EFAF-42BF-A12E-B77D1B98520E}" type="presParOf" srcId="{0A87A7FD-684F-45C4-82E4-B8E0CB922F31}" destId="{6576BCA5-B4BC-407F-BC92-0FD51A3D6377}" srcOrd="13" destOrd="0" presId="urn:microsoft.com/office/officeart/2005/8/layout/vList2"/>
    <dgm:cxn modelId="{D9B393D5-7375-4F6C-84EA-A25AE9C34101}" type="presParOf" srcId="{0A87A7FD-684F-45C4-82E4-B8E0CB922F31}" destId="{6EAC2FBD-F3BC-44EE-B4D6-AD8459C1EA0D}"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CC870B9-7A48-48B4-BAC2-12EA3F499C4C}" type="doc">
      <dgm:prSet loTypeId="urn:microsoft.com/office/officeart/2005/8/layout/vList2" loCatId="list" qsTypeId="urn:microsoft.com/office/officeart/2005/8/quickstyle/simple4" qsCatId="simple" csTypeId="urn:microsoft.com/office/officeart/2005/8/colors/accent4_2" csCatId="accent4" phldr="1"/>
      <dgm:spPr/>
      <dgm:t>
        <a:bodyPr/>
        <a:lstStyle/>
        <a:p>
          <a:endParaRPr lang="uk-UA"/>
        </a:p>
      </dgm:t>
    </dgm:pt>
    <dgm:pt modelId="{5572DA25-0E28-4A80-9C8A-42A5DBCD9753}">
      <dgm:prSet custT="1"/>
      <dgm:spPr/>
      <dgm:t>
        <a:bodyPr/>
        <a:lstStyle/>
        <a:p>
          <a:pPr algn="ctr" rtl="0"/>
          <a:r>
            <a:rPr lang="ru-RU" sz="2000" b="1" smtClean="0">
              <a:latin typeface="Georgia" pitchFamily="18" charset="0"/>
            </a:rPr>
            <a:t>Економічна ефективність визначається з метою:</a:t>
          </a:r>
          <a:endParaRPr lang="uk-UA" sz="2000" b="1">
            <a:latin typeface="Georgia" pitchFamily="18" charset="0"/>
          </a:endParaRPr>
        </a:p>
      </dgm:t>
    </dgm:pt>
    <dgm:pt modelId="{582A90BE-4F4B-4066-BC56-1699DEF1599B}" type="parTrans" cxnId="{F1727C2A-0400-4088-9BAB-2A123CC40F9C}">
      <dgm:prSet/>
      <dgm:spPr/>
      <dgm:t>
        <a:bodyPr/>
        <a:lstStyle/>
        <a:p>
          <a:endParaRPr lang="uk-UA"/>
        </a:p>
      </dgm:t>
    </dgm:pt>
    <dgm:pt modelId="{ED7F25B5-6A4B-48C6-820E-C41455F68D47}" type="sibTrans" cxnId="{F1727C2A-0400-4088-9BAB-2A123CC40F9C}">
      <dgm:prSet/>
      <dgm:spPr/>
      <dgm:t>
        <a:bodyPr/>
        <a:lstStyle/>
        <a:p>
          <a:endParaRPr lang="uk-UA"/>
        </a:p>
      </dgm:t>
    </dgm:pt>
    <dgm:pt modelId="{677699AB-0BF7-46B2-8B81-F99C00B69D02}">
      <dgm:prSet custT="1"/>
      <dgm:spPr/>
      <dgm:t>
        <a:bodyPr/>
        <a:lstStyle/>
        <a:p>
          <a:pPr rtl="0"/>
          <a:r>
            <a:rPr lang="uk-UA" sz="1800" smtClean="0">
              <a:latin typeface="Georgia" pitchFamily="18" charset="0"/>
            </a:rPr>
            <a:t>– вибору оптимального варіанту поліпшення умов і безпеки праці (за сукупними результатами соціальної й економічної ефективності);</a:t>
          </a:r>
          <a:endParaRPr lang="uk-UA" sz="1800">
            <a:latin typeface="Georgia" pitchFamily="18" charset="0"/>
          </a:endParaRPr>
        </a:p>
      </dgm:t>
    </dgm:pt>
    <dgm:pt modelId="{DE2A3C6C-E32B-442D-AEAC-8046892B1C44}" type="parTrans" cxnId="{69328125-59B0-4EB0-9628-2EE1B61BA281}">
      <dgm:prSet/>
      <dgm:spPr/>
      <dgm:t>
        <a:bodyPr/>
        <a:lstStyle/>
        <a:p>
          <a:endParaRPr lang="uk-UA"/>
        </a:p>
      </dgm:t>
    </dgm:pt>
    <dgm:pt modelId="{CC36B617-E5AA-4913-ADD9-A7A80B0E8CBB}" type="sibTrans" cxnId="{69328125-59B0-4EB0-9628-2EE1B61BA281}">
      <dgm:prSet/>
      <dgm:spPr/>
      <dgm:t>
        <a:bodyPr/>
        <a:lstStyle/>
        <a:p>
          <a:endParaRPr lang="uk-UA"/>
        </a:p>
      </dgm:t>
    </dgm:pt>
    <dgm:pt modelId="{AD1182AB-FB78-4B4F-9395-E0CE9BA51814}">
      <dgm:prSet custT="1"/>
      <dgm:spPr/>
      <dgm:t>
        <a:bodyPr/>
        <a:lstStyle/>
        <a:p>
          <a:pPr rtl="0"/>
          <a:r>
            <a:rPr lang="uk-UA" sz="1800" smtClean="0">
              <a:latin typeface="Georgia" pitchFamily="18" charset="0"/>
            </a:rPr>
            <a:t>– виявлення впливу реалізації заходів щодо поліпшення умов праці на підставі аналізу показників виробничо-господарської діяльності підприємства;</a:t>
          </a:r>
          <a:endParaRPr lang="uk-UA" sz="1800">
            <a:latin typeface="Georgia" pitchFamily="18" charset="0"/>
          </a:endParaRPr>
        </a:p>
      </dgm:t>
    </dgm:pt>
    <dgm:pt modelId="{B06784F5-7CC0-4F18-851F-75359DE1157A}" type="parTrans" cxnId="{B70D4100-7AFE-4D26-BAEC-5DFE1BBA9BA2}">
      <dgm:prSet/>
      <dgm:spPr/>
      <dgm:t>
        <a:bodyPr/>
        <a:lstStyle/>
        <a:p>
          <a:endParaRPr lang="uk-UA"/>
        </a:p>
      </dgm:t>
    </dgm:pt>
    <dgm:pt modelId="{EED7B8DD-DA0A-4C7B-998A-857F3BB365A1}" type="sibTrans" cxnId="{B70D4100-7AFE-4D26-BAEC-5DFE1BBA9BA2}">
      <dgm:prSet/>
      <dgm:spPr/>
      <dgm:t>
        <a:bodyPr/>
        <a:lstStyle/>
        <a:p>
          <a:endParaRPr lang="uk-UA"/>
        </a:p>
      </dgm:t>
    </dgm:pt>
    <dgm:pt modelId="{4ECBF509-39D0-46AF-9EAD-701F0294F988}">
      <dgm:prSet custT="1"/>
      <dgm:spPr/>
      <dgm:t>
        <a:bodyPr/>
        <a:lstStyle/>
        <a:p>
          <a:pPr rtl="0"/>
          <a:r>
            <a:rPr lang="uk-UA" sz="1800" smtClean="0">
              <a:latin typeface="Georgia" pitchFamily="18" charset="0"/>
            </a:rPr>
            <a:t>– обґрунтування зростання продуктивності праці за рахунок поліпшення її умов;</a:t>
          </a:r>
          <a:endParaRPr lang="uk-UA" sz="1800">
            <a:latin typeface="Georgia" pitchFamily="18" charset="0"/>
          </a:endParaRPr>
        </a:p>
      </dgm:t>
    </dgm:pt>
    <dgm:pt modelId="{4E97198A-D4EA-4230-ADE3-BC7F04111719}" type="parTrans" cxnId="{BCC679FC-4D45-4558-B59F-25B6B8298692}">
      <dgm:prSet/>
      <dgm:spPr/>
      <dgm:t>
        <a:bodyPr/>
        <a:lstStyle/>
        <a:p>
          <a:endParaRPr lang="uk-UA"/>
        </a:p>
      </dgm:t>
    </dgm:pt>
    <dgm:pt modelId="{A485B9E2-7A12-4AA0-9972-ABF79268400F}" type="sibTrans" cxnId="{BCC679FC-4D45-4558-B59F-25B6B8298692}">
      <dgm:prSet/>
      <dgm:spPr/>
      <dgm:t>
        <a:bodyPr/>
        <a:lstStyle/>
        <a:p>
          <a:endParaRPr lang="uk-UA"/>
        </a:p>
      </dgm:t>
    </dgm:pt>
    <dgm:pt modelId="{FCDD6D6C-A281-43AC-879E-91690FEC7D14}">
      <dgm:prSet custT="1"/>
      <dgm:spPr/>
      <dgm:t>
        <a:bodyPr/>
        <a:lstStyle/>
        <a:p>
          <a:pPr rtl="0"/>
          <a:r>
            <a:rPr lang="uk-UA" sz="1800" smtClean="0">
              <a:latin typeface="Georgia" pitchFamily="18" charset="0"/>
            </a:rPr>
            <a:t>– обґрунтування матеріального і морального стимулювання за розробку і впровадження заходів щодо охорони праці.</a:t>
          </a:r>
          <a:endParaRPr lang="uk-UA" sz="1800">
            <a:latin typeface="Georgia" pitchFamily="18" charset="0"/>
          </a:endParaRPr>
        </a:p>
      </dgm:t>
    </dgm:pt>
    <dgm:pt modelId="{78EF0146-A6B6-4D40-B435-7F100C28743F}" type="parTrans" cxnId="{15FD0B5D-5139-4E21-B547-F43B6CA16FB8}">
      <dgm:prSet/>
      <dgm:spPr/>
      <dgm:t>
        <a:bodyPr/>
        <a:lstStyle/>
        <a:p>
          <a:endParaRPr lang="uk-UA"/>
        </a:p>
      </dgm:t>
    </dgm:pt>
    <dgm:pt modelId="{9C8717C4-0169-433E-ACEA-6C05D6F34FFE}" type="sibTrans" cxnId="{15FD0B5D-5139-4E21-B547-F43B6CA16FB8}">
      <dgm:prSet/>
      <dgm:spPr/>
      <dgm:t>
        <a:bodyPr/>
        <a:lstStyle/>
        <a:p>
          <a:endParaRPr lang="uk-UA"/>
        </a:p>
      </dgm:t>
    </dgm:pt>
    <dgm:pt modelId="{88F0361F-4F39-411A-8D22-4157353540DF}" type="pres">
      <dgm:prSet presAssocID="{9CC870B9-7A48-48B4-BAC2-12EA3F499C4C}" presName="linear" presStyleCnt="0">
        <dgm:presLayoutVars>
          <dgm:animLvl val="lvl"/>
          <dgm:resizeHandles val="exact"/>
        </dgm:presLayoutVars>
      </dgm:prSet>
      <dgm:spPr/>
      <dgm:t>
        <a:bodyPr/>
        <a:lstStyle/>
        <a:p>
          <a:endParaRPr lang="ru-RU"/>
        </a:p>
      </dgm:t>
    </dgm:pt>
    <dgm:pt modelId="{94BD9EEE-EF20-4793-BAFC-F71CC5C937E2}" type="pres">
      <dgm:prSet presAssocID="{5572DA25-0E28-4A80-9C8A-42A5DBCD9753}" presName="parentText" presStyleLbl="node1" presStyleIdx="0" presStyleCnt="5">
        <dgm:presLayoutVars>
          <dgm:chMax val="0"/>
          <dgm:bulletEnabled val="1"/>
        </dgm:presLayoutVars>
      </dgm:prSet>
      <dgm:spPr/>
      <dgm:t>
        <a:bodyPr/>
        <a:lstStyle/>
        <a:p>
          <a:endParaRPr lang="ru-RU"/>
        </a:p>
      </dgm:t>
    </dgm:pt>
    <dgm:pt modelId="{49684183-1202-4005-B8B5-F7E38F16A26C}" type="pres">
      <dgm:prSet presAssocID="{ED7F25B5-6A4B-48C6-820E-C41455F68D47}" presName="spacer" presStyleCnt="0"/>
      <dgm:spPr/>
    </dgm:pt>
    <dgm:pt modelId="{372C614D-9EC0-4CAA-BCFB-4D69339FF04F}" type="pres">
      <dgm:prSet presAssocID="{677699AB-0BF7-46B2-8B81-F99C00B69D02}" presName="parentText" presStyleLbl="node1" presStyleIdx="1" presStyleCnt="5">
        <dgm:presLayoutVars>
          <dgm:chMax val="0"/>
          <dgm:bulletEnabled val="1"/>
        </dgm:presLayoutVars>
      </dgm:prSet>
      <dgm:spPr/>
      <dgm:t>
        <a:bodyPr/>
        <a:lstStyle/>
        <a:p>
          <a:endParaRPr lang="ru-RU"/>
        </a:p>
      </dgm:t>
    </dgm:pt>
    <dgm:pt modelId="{1D5A9180-A44A-4EAC-B18C-C79047B965A6}" type="pres">
      <dgm:prSet presAssocID="{CC36B617-E5AA-4913-ADD9-A7A80B0E8CBB}" presName="spacer" presStyleCnt="0"/>
      <dgm:spPr/>
    </dgm:pt>
    <dgm:pt modelId="{B5486CE5-2B5B-4F70-A4CA-C74681ECE9F1}" type="pres">
      <dgm:prSet presAssocID="{AD1182AB-FB78-4B4F-9395-E0CE9BA51814}" presName="parentText" presStyleLbl="node1" presStyleIdx="2" presStyleCnt="5">
        <dgm:presLayoutVars>
          <dgm:chMax val="0"/>
          <dgm:bulletEnabled val="1"/>
        </dgm:presLayoutVars>
      </dgm:prSet>
      <dgm:spPr/>
      <dgm:t>
        <a:bodyPr/>
        <a:lstStyle/>
        <a:p>
          <a:endParaRPr lang="uk-UA"/>
        </a:p>
      </dgm:t>
    </dgm:pt>
    <dgm:pt modelId="{6C9832D9-3F92-45A3-B8CC-4DE707A8457B}" type="pres">
      <dgm:prSet presAssocID="{EED7B8DD-DA0A-4C7B-998A-857F3BB365A1}" presName="spacer" presStyleCnt="0"/>
      <dgm:spPr/>
    </dgm:pt>
    <dgm:pt modelId="{8980EF78-9CDE-4B0B-BA85-B4D66CB82F61}" type="pres">
      <dgm:prSet presAssocID="{4ECBF509-39D0-46AF-9EAD-701F0294F988}" presName="parentText" presStyleLbl="node1" presStyleIdx="3" presStyleCnt="5">
        <dgm:presLayoutVars>
          <dgm:chMax val="0"/>
          <dgm:bulletEnabled val="1"/>
        </dgm:presLayoutVars>
      </dgm:prSet>
      <dgm:spPr/>
      <dgm:t>
        <a:bodyPr/>
        <a:lstStyle/>
        <a:p>
          <a:endParaRPr lang="ru-RU"/>
        </a:p>
      </dgm:t>
    </dgm:pt>
    <dgm:pt modelId="{10DA96E7-3990-48AE-9A95-CAD498E46089}" type="pres">
      <dgm:prSet presAssocID="{A485B9E2-7A12-4AA0-9972-ABF79268400F}" presName="spacer" presStyleCnt="0"/>
      <dgm:spPr/>
    </dgm:pt>
    <dgm:pt modelId="{833FA4BE-D9CC-435E-A795-C3AF7E361044}" type="pres">
      <dgm:prSet presAssocID="{FCDD6D6C-A281-43AC-879E-91690FEC7D14}" presName="parentText" presStyleLbl="node1" presStyleIdx="4" presStyleCnt="5">
        <dgm:presLayoutVars>
          <dgm:chMax val="0"/>
          <dgm:bulletEnabled val="1"/>
        </dgm:presLayoutVars>
      </dgm:prSet>
      <dgm:spPr/>
      <dgm:t>
        <a:bodyPr/>
        <a:lstStyle/>
        <a:p>
          <a:endParaRPr lang="ru-RU"/>
        </a:p>
      </dgm:t>
    </dgm:pt>
  </dgm:ptLst>
  <dgm:cxnLst>
    <dgm:cxn modelId="{BCC679FC-4D45-4558-B59F-25B6B8298692}" srcId="{9CC870B9-7A48-48B4-BAC2-12EA3F499C4C}" destId="{4ECBF509-39D0-46AF-9EAD-701F0294F988}" srcOrd="3" destOrd="0" parTransId="{4E97198A-D4EA-4230-ADE3-BC7F04111719}" sibTransId="{A485B9E2-7A12-4AA0-9972-ABF79268400F}"/>
    <dgm:cxn modelId="{B70D4100-7AFE-4D26-BAEC-5DFE1BBA9BA2}" srcId="{9CC870B9-7A48-48B4-BAC2-12EA3F499C4C}" destId="{AD1182AB-FB78-4B4F-9395-E0CE9BA51814}" srcOrd="2" destOrd="0" parTransId="{B06784F5-7CC0-4F18-851F-75359DE1157A}" sibTransId="{EED7B8DD-DA0A-4C7B-998A-857F3BB365A1}"/>
    <dgm:cxn modelId="{69328125-59B0-4EB0-9628-2EE1B61BA281}" srcId="{9CC870B9-7A48-48B4-BAC2-12EA3F499C4C}" destId="{677699AB-0BF7-46B2-8B81-F99C00B69D02}" srcOrd="1" destOrd="0" parTransId="{DE2A3C6C-E32B-442D-AEAC-8046892B1C44}" sibTransId="{CC36B617-E5AA-4913-ADD9-A7A80B0E8CBB}"/>
    <dgm:cxn modelId="{F1727C2A-0400-4088-9BAB-2A123CC40F9C}" srcId="{9CC870B9-7A48-48B4-BAC2-12EA3F499C4C}" destId="{5572DA25-0E28-4A80-9C8A-42A5DBCD9753}" srcOrd="0" destOrd="0" parTransId="{582A90BE-4F4B-4066-BC56-1699DEF1599B}" sibTransId="{ED7F25B5-6A4B-48C6-820E-C41455F68D47}"/>
    <dgm:cxn modelId="{2E393FC0-6B86-4F4A-A335-BF7DE75512EE}" type="presOf" srcId="{FCDD6D6C-A281-43AC-879E-91690FEC7D14}" destId="{833FA4BE-D9CC-435E-A795-C3AF7E361044}" srcOrd="0" destOrd="0" presId="urn:microsoft.com/office/officeart/2005/8/layout/vList2"/>
    <dgm:cxn modelId="{BC01BCDD-4B9B-4E66-9391-A89E81ABC774}" type="presOf" srcId="{4ECBF509-39D0-46AF-9EAD-701F0294F988}" destId="{8980EF78-9CDE-4B0B-BA85-B4D66CB82F61}" srcOrd="0" destOrd="0" presId="urn:microsoft.com/office/officeart/2005/8/layout/vList2"/>
    <dgm:cxn modelId="{20843AAA-89C2-45EF-A953-EA8187384FA6}" type="presOf" srcId="{AD1182AB-FB78-4B4F-9395-E0CE9BA51814}" destId="{B5486CE5-2B5B-4F70-A4CA-C74681ECE9F1}" srcOrd="0" destOrd="0" presId="urn:microsoft.com/office/officeart/2005/8/layout/vList2"/>
    <dgm:cxn modelId="{F5819C82-3F0C-44A6-91E5-DBC17D636C02}" type="presOf" srcId="{9CC870B9-7A48-48B4-BAC2-12EA3F499C4C}" destId="{88F0361F-4F39-411A-8D22-4157353540DF}" srcOrd="0" destOrd="0" presId="urn:microsoft.com/office/officeart/2005/8/layout/vList2"/>
    <dgm:cxn modelId="{34FDAE19-6607-4C1D-B6E3-DCFE20DC76BE}" type="presOf" srcId="{677699AB-0BF7-46B2-8B81-F99C00B69D02}" destId="{372C614D-9EC0-4CAA-BCFB-4D69339FF04F}" srcOrd="0" destOrd="0" presId="urn:microsoft.com/office/officeart/2005/8/layout/vList2"/>
    <dgm:cxn modelId="{18717E2F-5C31-4F9B-95D5-76D88A1B3CF4}" type="presOf" srcId="{5572DA25-0E28-4A80-9C8A-42A5DBCD9753}" destId="{94BD9EEE-EF20-4793-BAFC-F71CC5C937E2}" srcOrd="0" destOrd="0" presId="urn:microsoft.com/office/officeart/2005/8/layout/vList2"/>
    <dgm:cxn modelId="{15FD0B5D-5139-4E21-B547-F43B6CA16FB8}" srcId="{9CC870B9-7A48-48B4-BAC2-12EA3F499C4C}" destId="{FCDD6D6C-A281-43AC-879E-91690FEC7D14}" srcOrd="4" destOrd="0" parTransId="{78EF0146-A6B6-4D40-B435-7F100C28743F}" sibTransId="{9C8717C4-0169-433E-ACEA-6C05D6F34FFE}"/>
    <dgm:cxn modelId="{C4BC8FCC-E9AD-4A25-A55D-A773415DED62}" type="presParOf" srcId="{88F0361F-4F39-411A-8D22-4157353540DF}" destId="{94BD9EEE-EF20-4793-BAFC-F71CC5C937E2}" srcOrd="0" destOrd="0" presId="urn:microsoft.com/office/officeart/2005/8/layout/vList2"/>
    <dgm:cxn modelId="{09A7927B-FE37-4398-94E9-8BB6F415CDE0}" type="presParOf" srcId="{88F0361F-4F39-411A-8D22-4157353540DF}" destId="{49684183-1202-4005-B8B5-F7E38F16A26C}" srcOrd="1" destOrd="0" presId="urn:microsoft.com/office/officeart/2005/8/layout/vList2"/>
    <dgm:cxn modelId="{C45EEADD-2031-49C0-BCA4-66E0DE67C5C4}" type="presParOf" srcId="{88F0361F-4F39-411A-8D22-4157353540DF}" destId="{372C614D-9EC0-4CAA-BCFB-4D69339FF04F}" srcOrd="2" destOrd="0" presId="urn:microsoft.com/office/officeart/2005/8/layout/vList2"/>
    <dgm:cxn modelId="{22249CE9-A8FC-49CD-93E9-55DE39D50274}" type="presParOf" srcId="{88F0361F-4F39-411A-8D22-4157353540DF}" destId="{1D5A9180-A44A-4EAC-B18C-C79047B965A6}" srcOrd="3" destOrd="0" presId="urn:microsoft.com/office/officeart/2005/8/layout/vList2"/>
    <dgm:cxn modelId="{235CF4AD-E60B-4B7B-B6C9-F4445C461A50}" type="presParOf" srcId="{88F0361F-4F39-411A-8D22-4157353540DF}" destId="{B5486CE5-2B5B-4F70-A4CA-C74681ECE9F1}" srcOrd="4" destOrd="0" presId="urn:microsoft.com/office/officeart/2005/8/layout/vList2"/>
    <dgm:cxn modelId="{78BBD230-568F-4722-B4D8-2F206D288032}" type="presParOf" srcId="{88F0361F-4F39-411A-8D22-4157353540DF}" destId="{6C9832D9-3F92-45A3-B8CC-4DE707A8457B}" srcOrd="5" destOrd="0" presId="urn:microsoft.com/office/officeart/2005/8/layout/vList2"/>
    <dgm:cxn modelId="{EF717A72-9F20-406D-B90F-C5699452AFAB}" type="presParOf" srcId="{88F0361F-4F39-411A-8D22-4157353540DF}" destId="{8980EF78-9CDE-4B0B-BA85-B4D66CB82F61}" srcOrd="6" destOrd="0" presId="urn:microsoft.com/office/officeart/2005/8/layout/vList2"/>
    <dgm:cxn modelId="{4C0212A8-7B8A-49E3-9DB2-9BDA83ECDDA6}" type="presParOf" srcId="{88F0361F-4F39-411A-8D22-4157353540DF}" destId="{10DA96E7-3990-48AE-9A95-CAD498E46089}" srcOrd="7" destOrd="0" presId="urn:microsoft.com/office/officeart/2005/8/layout/vList2"/>
    <dgm:cxn modelId="{272A4A16-8856-40DB-96A8-BC108B8A7CC8}" type="presParOf" srcId="{88F0361F-4F39-411A-8D22-4157353540DF}" destId="{833FA4BE-D9CC-435E-A795-C3AF7E36104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43D4D81-E18D-4566-B3C9-FB3BCB3C721B}" type="doc">
      <dgm:prSet loTypeId="urn:microsoft.com/office/officeart/2005/8/layout/hierarchy4" loCatId="hierarchy" qsTypeId="urn:microsoft.com/office/officeart/2005/8/quickstyle/simple3" qsCatId="simple" csTypeId="urn:microsoft.com/office/officeart/2005/8/colors/accent6_3" csCatId="accent6" phldr="1"/>
      <dgm:spPr/>
      <dgm:t>
        <a:bodyPr/>
        <a:lstStyle/>
        <a:p>
          <a:endParaRPr lang="uk-UA"/>
        </a:p>
      </dgm:t>
    </dgm:pt>
    <dgm:pt modelId="{90F04183-8941-400D-86B1-A1174404976E}">
      <dgm:prSet/>
      <dgm:spPr/>
      <dgm:t>
        <a:bodyPr/>
        <a:lstStyle/>
        <a:p>
          <a:pPr rtl="0"/>
          <a:r>
            <a:rPr lang="uk-UA" smtClean="0">
              <a:latin typeface="Georgia" pitchFamily="18" charset="0"/>
            </a:rPr>
            <a:t>Визначення ефективності витрат підприємства на охорону праці передбачає облік двох альтернативних класифікацій економії з поліпшення умов і охорони праці:</a:t>
          </a:r>
          <a:endParaRPr lang="uk-UA">
            <a:latin typeface="Georgia" pitchFamily="18" charset="0"/>
          </a:endParaRPr>
        </a:p>
      </dgm:t>
    </dgm:pt>
    <dgm:pt modelId="{04FBCCFB-7EC9-45C4-8905-EDC1D438A3D7}" type="parTrans" cxnId="{3DE3B1C0-6FF3-4F66-B0A5-E8DF5DDF11C2}">
      <dgm:prSet/>
      <dgm:spPr/>
      <dgm:t>
        <a:bodyPr/>
        <a:lstStyle/>
        <a:p>
          <a:endParaRPr lang="uk-UA"/>
        </a:p>
      </dgm:t>
    </dgm:pt>
    <dgm:pt modelId="{6C713F67-AAAE-4397-B6E8-E3FA29F39326}" type="sibTrans" cxnId="{3DE3B1C0-6FF3-4F66-B0A5-E8DF5DDF11C2}">
      <dgm:prSet/>
      <dgm:spPr/>
      <dgm:t>
        <a:bodyPr/>
        <a:lstStyle/>
        <a:p>
          <a:endParaRPr lang="uk-UA"/>
        </a:p>
      </dgm:t>
    </dgm:pt>
    <dgm:pt modelId="{5FF29173-6AC1-4E47-BCFB-464E8654509D}">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ru-RU" sz="2000" smtClean="0">
              <a:latin typeface="Georgia" pitchFamily="18" charset="0"/>
            </a:rPr>
            <a:t>за економічними показниками, обов’язковими для обліку – форми статистичної звітності;</a:t>
          </a:r>
          <a:endParaRPr lang="uk-UA" sz="2000" smtClean="0">
            <a:latin typeface="Georgia" pitchFamily="18" charset="0"/>
          </a:endParaRPr>
        </a:p>
        <a:p>
          <a:pPr defTabSz="444500">
            <a:lnSpc>
              <a:spcPct val="90000"/>
            </a:lnSpc>
            <a:spcBef>
              <a:spcPct val="0"/>
            </a:spcBef>
            <a:spcAft>
              <a:spcPct val="35000"/>
            </a:spcAft>
          </a:pPr>
          <a:endParaRPr lang="uk-UA" sz="2000">
            <a:latin typeface="Georgia" pitchFamily="18" charset="0"/>
          </a:endParaRPr>
        </a:p>
      </dgm:t>
    </dgm:pt>
    <dgm:pt modelId="{F69D7D89-8D4F-4CB8-B83B-731D21DA6591}" type="parTrans" cxnId="{18C98BBC-1991-40B0-B152-8531863DD55B}">
      <dgm:prSet/>
      <dgm:spPr/>
      <dgm:t>
        <a:bodyPr/>
        <a:lstStyle/>
        <a:p>
          <a:endParaRPr lang="uk-UA"/>
        </a:p>
      </dgm:t>
    </dgm:pt>
    <dgm:pt modelId="{0C515D89-AB39-40FC-AC90-71E9C26C608F}" type="sibTrans" cxnId="{18C98BBC-1991-40B0-B152-8531863DD55B}">
      <dgm:prSet/>
      <dgm:spPr/>
      <dgm:t>
        <a:bodyPr/>
        <a:lstStyle/>
        <a:p>
          <a:endParaRPr lang="uk-UA"/>
        </a:p>
      </dgm:t>
    </dgm:pt>
    <dgm:pt modelId="{8D335930-3FAD-4FE9-981E-FC74C7182EA4}">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ru-RU" sz="2000" smtClean="0">
              <a:latin typeface="Georgia" pitchFamily="18" charset="0"/>
            </a:rPr>
            <a:t>за показниками, що базуються на зіставленні зміни основних соціально-економічних результатів за певний період часу (зниження рівня травматизму і захворюваності, пільг і компенсацій за роботу в несприятливих умовах праці, скорочення плинності кадрів тощо).</a:t>
          </a:r>
          <a:endParaRPr lang="uk-UA" sz="2000" smtClean="0">
            <a:latin typeface="Georgia" pitchFamily="18" charset="0"/>
          </a:endParaRPr>
        </a:p>
      </dgm:t>
    </dgm:pt>
    <dgm:pt modelId="{0AC09995-23A9-4C6E-9E57-98F8BCC67E91}" type="parTrans" cxnId="{4427BF84-2084-43F5-A4C1-8621F936BF73}">
      <dgm:prSet/>
      <dgm:spPr/>
      <dgm:t>
        <a:bodyPr/>
        <a:lstStyle/>
        <a:p>
          <a:endParaRPr lang="uk-UA"/>
        </a:p>
      </dgm:t>
    </dgm:pt>
    <dgm:pt modelId="{FFEA6D8B-3771-4A3E-A1A7-A0F71F2ECF1A}" type="sibTrans" cxnId="{4427BF84-2084-43F5-A4C1-8621F936BF73}">
      <dgm:prSet/>
      <dgm:spPr/>
      <dgm:t>
        <a:bodyPr/>
        <a:lstStyle/>
        <a:p>
          <a:endParaRPr lang="uk-UA"/>
        </a:p>
      </dgm:t>
    </dgm:pt>
    <dgm:pt modelId="{FE34F9A3-B522-4765-B15F-0DF74739F7DC}" type="pres">
      <dgm:prSet presAssocID="{A43D4D81-E18D-4566-B3C9-FB3BCB3C721B}" presName="Name0" presStyleCnt="0">
        <dgm:presLayoutVars>
          <dgm:chPref val="1"/>
          <dgm:dir/>
          <dgm:animOne val="branch"/>
          <dgm:animLvl val="lvl"/>
          <dgm:resizeHandles/>
        </dgm:presLayoutVars>
      </dgm:prSet>
      <dgm:spPr/>
      <dgm:t>
        <a:bodyPr/>
        <a:lstStyle/>
        <a:p>
          <a:endParaRPr lang="ru-RU"/>
        </a:p>
      </dgm:t>
    </dgm:pt>
    <dgm:pt modelId="{D1FD6518-FB69-4720-A517-8433539B7908}" type="pres">
      <dgm:prSet presAssocID="{90F04183-8941-400D-86B1-A1174404976E}" presName="vertOne" presStyleCnt="0"/>
      <dgm:spPr/>
    </dgm:pt>
    <dgm:pt modelId="{60873C45-FC0C-46C8-9D49-A2B113520CAA}" type="pres">
      <dgm:prSet presAssocID="{90F04183-8941-400D-86B1-A1174404976E}" presName="txOne" presStyleLbl="node0" presStyleIdx="0" presStyleCnt="1" custScaleY="52546">
        <dgm:presLayoutVars>
          <dgm:chPref val="3"/>
        </dgm:presLayoutVars>
      </dgm:prSet>
      <dgm:spPr/>
      <dgm:t>
        <a:bodyPr/>
        <a:lstStyle/>
        <a:p>
          <a:endParaRPr lang="ru-RU"/>
        </a:p>
      </dgm:t>
    </dgm:pt>
    <dgm:pt modelId="{C1A8438C-604D-41DB-8AF5-37947368B394}" type="pres">
      <dgm:prSet presAssocID="{90F04183-8941-400D-86B1-A1174404976E}" presName="parTransOne" presStyleCnt="0"/>
      <dgm:spPr/>
    </dgm:pt>
    <dgm:pt modelId="{0B96FBA2-0611-40E0-BE74-C157ED309E25}" type="pres">
      <dgm:prSet presAssocID="{90F04183-8941-400D-86B1-A1174404976E}" presName="horzOne" presStyleCnt="0"/>
      <dgm:spPr/>
    </dgm:pt>
    <dgm:pt modelId="{54E17BC7-24F4-4AA0-976E-ED5C50B1A24F}" type="pres">
      <dgm:prSet presAssocID="{5FF29173-6AC1-4E47-BCFB-464E8654509D}" presName="vertTwo" presStyleCnt="0"/>
      <dgm:spPr/>
    </dgm:pt>
    <dgm:pt modelId="{4D66375F-5FAE-4D12-831C-5751FAE2C7B9}" type="pres">
      <dgm:prSet presAssocID="{5FF29173-6AC1-4E47-BCFB-464E8654509D}" presName="txTwo" presStyleLbl="node2" presStyleIdx="0" presStyleCnt="2">
        <dgm:presLayoutVars>
          <dgm:chPref val="3"/>
        </dgm:presLayoutVars>
      </dgm:prSet>
      <dgm:spPr/>
      <dgm:t>
        <a:bodyPr/>
        <a:lstStyle/>
        <a:p>
          <a:endParaRPr lang="uk-UA"/>
        </a:p>
      </dgm:t>
    </dgm:pt>
    <dgm:pt modelId="{7FC3E94F-9ADD-46E3-8E6F-07513DE6EA59}" type="pres">
      <dgm:prSet presAssocID="{5FF29173-6AC1-4E47-BCFB-464E8654509D}" presName="horzTwo" presStyleCnt="0"/>
      <dgm:spPr/>
    </dgm:pt>
    <dgm:pt modelId="{5B5F11CB-0637-4E4F-B19A-3C54D8D300CE}" type="pres">
      <dgm:prSet presAssocID="{0C515D89-AB39-40FC-AC90-71E9C26C608F}" presName="sibSpaceTwo" presStyleCnt="0"/>
      <dgm:spPr/>
    </dgm:pt>
    <dgm:pt modelId="{42286CB1-2728-4AD6-96B9-DC0014F06C78}" type="pres">
      <dgm:prSet presAssocID="{8D335930-3FAD-4FE9-981E-FC74C7182EA4}" presName="vertTwo" presStyleCnt="0"/>
      <dgm:spPr/>
    </dgm:pt>
    <dgm:pt modelId="{05DE475C-B3EC-4F14-8551-DD4F498B2758}" type="pres">
      <dgm:prSet presAssocID="{8D335930-3FAD-4FE9-981E-FC74C7182EA4}" presName="txTwo" presStyleLbl="node2" presStyleIdx="1" presStyleCnt="2">
        <dgm:presLayoutVars>
          <dgm:chPref val="3"/>
        </dgm:presLayoutVars>
      </dgm:prSet>
      <dgm:spPr/>
      <dgm:t>
        <a:bodyPr/>
        <a:lstStyle/>
        <a:p>
          <a:endParaRPr lang="uk-UA"/>
        </a:p>
      </dgm:t>
    </dgm:pt>
    <dgm:pt modelId="{F88FA30E-89FA-48D8-8CF5-13BE9513E3F5}" type="pres">
      <dgm:prSet presAssocID="{8D335930-3FAD-4FE9-981E-FC74C7182EA4}" presName="horzTwo" presStyleCnt="0"/>
      <dgm:spPr/>
    </dgm:pt>
  </dgm:ptLst>
  <dgm:cxnLst>
    <dgm:cxn modelId="{3DE3B1C0-6FF3-4F66-B0A5-E8DF5DDF11C2}" srcId="{A43D4D81-E18D-4566-B3C9-FB3BCB3C721B}" destId="{90F04183-8941-400D-86B1-A1174404976E}" srcOrd="0" destOrd="0" parTransId="{04FBCCFB-7EC9-45C4-8905-EDC1D438A3D7}" sibTransId="{6C713F67-AAAE-4397-B6E8-E3FA29F39326}"/>
    <dgm:cxn modelId="{3669DFA2-7B25-4A3B-8205-9992F5DE59A4}" type="presOf" srcId="{8D335930-3FAD-4FE9-981E-FC74C7182EA4}" destId="{05DE475C-B3EC-4F14-8551-DD4F498B2758}" srcOrd="0" destOrd="0" presId="urn:microsoft.com/office/officeart/2005/8/layout/hierarchy4"/>
    <dgm:cxn modelId="{18C98BBC-1991-40B0-B152-8531863DD55B}" srcId="{90F04183-8941-400D-86B1-A1174404976E}" destId="{5FF29173-6AC1-4E47-BCFB-464E8654509D}" srcOrd="0" destOrd="0" parTransId="{F69D7D89-8D4F-4CB8-B83B-731D21DA6591}" sibTransId="{0C515D89-AB39-40FC-AC90-71E9C26C608F}"/>
    <dgm:cxn modelId="{4427BF84-2084-43F5-A4C1-8621F936BF73}" srcId="{90F04183-8941-400D-86B1-A1174404976E}" destId="{8D335930-3FAD-4FE9-981E-FC74C7182EA4}" srcOrd="1" destOrd="0" parTransId="{0AC09995-23A9-4C6E-9E57-98F8BCC67E91}" sibTransId="{FFEA6D8B-3771-4A3E-A1A7-A0F71F2ECF1A}"/>
    <dgm:cxn modelId="{470B8ACE-AD44-4FFC-AA86-6D5524281A77}" type="presOf" srcId="{5FF29173-6AC1-4E47-BCFB-464E8654509D}" destId="{4D66375F-5FAE-4D12-831C-5751FAE2C7B9}" srcOrd="0" destOrd="0" presId="urn:microsoft.com/office/officeart/2005/8/layout/hierarchy4"/>
    <dgm:cxn modelId="{6EA7E933-07F0-44F9-8FF6-87EE047DEB0B}" type="presOf" srcId="{A43D4D81-E18D-4566-B3C9-FB3BCB3C721B}" destId="{FE34F9A3-B522-4765-B15F-0DF74739F7DC}" srcOrd="0" destOrd="0" presId="urn:microsoft.com/office/officeart/2005/8/layout/hierarchy4"/>
    <dgm:cxn modelId="{8F332BF3-2116-475D-9377-85128F8D1527}" type="presOf" srcId="{90F04183-8941-400D-86B1-A1174404976E}" destId="{60873C45-FC0C-46C8-9D49-A2B113520CAA}" srcOrd="0" destOrd="0" presId="urn:microsoft.com/office/officeart/2005/8/layout/hierarchy4"/>
    <dgm:cxn modelId="{AF8020A7-BBF0-4159-B89D-E91223613AE1}" type="presParOf" srcId="{FE34F9A3-B522-4765-B15F-0DF74739F7DC}" destId="{D1FD6518-FB69-4720-A517-8433539B7908}" srcOrd="0" destOrd="0" presId="urn:microsoft.com/office/officeart/2005/8/layout/hierarchy4"/>
    <dgm:cxn modelId="{09600D21-DD3C-4103-B119-13B6C5B920EF}" type="presParOf" srcId="{D1FD6518-FB69-4720-A517-8433539B7908}" destId="{60873C45-FC0C-46C8-9D49-A2B113520CAA}" srcOrd="0" destOrd="0" presId="urn:microsoft.com/office/officeart/2005/8/layout/hierarchy4"/>
    <dgm:cxn modelId="{68A5CBCD-1629-4310-A020-8BC920D86379}" type="presParOf" srcId="{D1FD6518-FB69-4720-A517-8433539B7908}" destId="{C1A8438C-604D-41DB-8AF5-37947368B394}" srcOrd="1" destOrd="0" presId="urn:microsoft.com/office/officeart/2005/8/layout/hierarchy4"/>
    <dgm:cxn modelId="{E8E76739-4654-4CC9-A935-C4BE84FB6287}" type="presParOf" srcId="{D1FD6518-FB69-4720-A517-8433539B7908}" destId="{0B96FBA2-0611-40E0-BE74-C157ED309E25}" srcOrd="2" destOrd="0" presId="urn:microsoft.com/office/officeart/2005/8/layout/hierarchy4"/>
    <dgm:cxn modelId="{08C6A630-AD27-4AC5-B1B0-56C56E525614}" type="presParOf" srcId="{0B96FBA2-0611-40E0-BE74-C157ED309E25}" destId="{54E17BC7-24F4-4AA0-976E-ED5C50B1A24F}" srcOrd="0" destOrd="0" presId="urn:microsoft.com/office/officeart/2005/8/layout/hierarchy4"/>
    <dgm:cxn modelId="{720E8F63-4FAE-48A9-8BCC-BAC0096BD72D}" type="presParOf" srcId="{54E17BC7-24F4-4AA0-976E-ED5C50B1A24F}" destId="{4D66375F-5FAE-4D12-831C-5751FAE2C7B9}" srcOrd="0" destOrd="0" presId="urn:microsoft.com/office/officeart/2005/8/layout/hierarchy4"/>
    <dgm:cxn modelId="{1CB5E416-089E-4457-8E99-2FDDA93603B3}" type="presParOf" srcId="{54E17BC7-24F4-4AA0-976E-ED5C50B1A24F}" destId="{7FC3E94F-9ADD-46E3-8E6F-07513DE6EA59}" srcOrd="1" destOrd="0" presId="urn:microsoft.com/office/officeart/2005/8/layout/hierarchy4"/>
    <dgm:cxn modelId="{A18E6BB3-6DB4-48C6-BC04-3AEE542A968A}" type="presParOf" srcId="{0B96FBA2-0611-40E0-BE74-C157ED309E25}" destId="{5B5F11CB-0637-4E4F-B19A-3C54D8D300CE}" srcOrd="1" destOrd="0" presId="urn:microsoft.com/office/officeart/2005/8/layout/hierarchy4"/>
    <dgm:cxn modelId="{22E7C055-0841-4962-B39D-BE2C4E1AF492}" type="presParOf" srcId="{0B96FBA2-0611-40E0-BE74-C157ED309E25}" destId="{42286CB1-2728-4AD6-96B9-DC0014F06C78}" srcOrd="2" destOrd="0" presId="urn:microsoft.com/office/officeart/2005/8/layout/hierarchy4"/>
    <dgm:cxn modelId="{FB30774C-29C7-4D6F-85B7-FC1F7A57BEB3}" type="presParOf" srcId="{42286CB1-2728-4AD6-96B9-DC0014F06C78}" destId="{05DE475C-B3EC-4F14-8551-DD4F498B2758}" srcOrd="0" destOrd="0" presId="urn:microsoft.com/office/officeart/2005/8/layout/hierarchy4"/>
    <dgm:cxn modelId="{141B14A3-6495-486D-847F-99C58350D63F}" type="presParOf" srcId="{42286CB1-2728-4AD6-96B9-DC0014F06C78}" destId="{F88FA30E-89FA-48D8-8CF5-13BE9513E3F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3D60B0-E485-4526-85A4-B533E9561913}" type="doc">
      <dgm:prSet loTypeId="urn:microsoft.com/office/officeart/2005/8/layout/hList3" loCatId="list" qsTypeId="urn:microsoft.com/office/officeart/2005/8/quickstyle/simple3" qsCatId="simple" csTypeId="urn:microsoft.com/office/officeart/2005/8/colors/accent4_4" csCatId="accent4" phldr="1"/>
      <dgm:spPr/>
      <dgm:t>
        <a:bodyPr/>
        <a:lstStyle/>
        <a:p>
          <a:endParaRPr lang="uk-UA"/>
        </a:p>
      </dgm:t>
    </dgm:pt>
    <dgm:pt modelId="{113E5734-C8E2-428E-B3D2-7255828DBED1}">
      <dgm:prSet/>
      <dgm:spPr/>
      <dgm:t>
        <a:bodyPr/>
        <a:lstStyle/>
        <a:p>
          <a:pPr rtl="0"/>
          <a:r>
            <a:rPr lang="uk-UA" smtClean="0">
              <a:latin typeface="Georgia" pitchFamily="18" charset="0"/>
            </a:rPr>
            <a:t>Метою плану локалізації і ліквідації аварійних ситуацій і аварій є планування дій (взаємодії) персоналу підприємства щодо локалізації і ліквідації аварій і зм’якшення їхніх наслідків.</a:t>
          </a:r>
          <a:endParaRPr lang="uk-UA">
            <a:latin typeface="Georgia" pitchFamily="18" charset="0"/>
          </a:endParaRPr>
        </a:p>
      </dgm:t>
    </dgm:pt>
    <dgm:pt modelId="{05EDB5B9-6CB6-4F58-952B-C0A8CE9695C8}" type="parTrans" cxnId="{C4D89C8B-BF9B-49B5-BF89-165A0463A311}">
      <dgm:prSet/>
      <dgm:spPr/>
      <dgm:t>
        <a:bodyPr/>
        <a:lstStyle/>
        <a:p>
          <a:endParaRPr lang="uk-UA"/>
        </a:p>
      </dgm:t>
    </dgm:pt>
    <dgm:pt modelId="{C9515EE8-2F68-4D07-B01B-344BF2FFD3A6}" type="sibTrans" cxnId="{C4D89C8B-BF9B-49B5-BF89-165A0463A311}">
      <dgm:prSet/>
      <dgm:spPr/>
      <dgm:t>
        <a:bodyPr/>
        <a:lstStyle/>
        <a:p>
          <a:endParaRPr lang="uk-UA"/>
        </a:p>
      </dgm:t>
    </dgm:pt>
    <dgm:pt modelId="{9DD727C8-3B6F-48E9-BEEA-82DD19A43FFB}">
      <dgm:prSet/>
      <dgm:spPr/>
      <dgm:t>
        <a:bodyPr/>
        <a:lstStyle/>
        <a:p>
          <a:pPr rtl="0"/>
          <a:r>
            <a:rPr lang="uk-UA" b="1" i="0" smtClean="0">
              <a:latin typeface="Georgia" pitchFamily="18" charset="0"/>
            </a:rPr>
            <a:t>Аварія</a:t>
          </a:r>
          <a:r>
            <a:rPr lang="uk-UA" i="1" smtClean="0">
              <a:latin typeface="Georgia" pitchFamily="18" charset="0"/>
            </a:rPr>
            <a:t> </a:t>
          </a:r>
          <a:r>
            <a:rPr lang="uk-UA" smtClean="0">
              <a:latin typeface="Georgia" pitchFamily="18" charset="0"/>
            </a:rPr>
            <a:t>– раптова подія, така як потужний викид небезпечних речовин, пожежа або вибух, внаслідок порушення експлуатації підприємства (об’єкта), що приводить до негайної або наступної погрози для життя і здоров’я людей, навколишнього середовища, матеріальних цінностей на території підприємства або за його межами.</a:t>
          </a:r>
          <a:endParaRPr lang="uk-UA">
            <a:latin typeface="Georgia" pitchFamily="18" charset="0"/>
          </a:endParaRPr>
        </a:p>
      </dgm:t>
    </dgm:pt>
    <dgm:pt modelId="{A3BA9255-302F-49D2-B6C3-F3245347C445}" type="parTrans" cxnId="{CFB068C1-DAD7-4F19-B68C-1E8FBD47F5E3}">
      <dgm:prSet/>
      <dgm:spPr/>
      <dgm:t>
        <a:bodyPr/>
        <a:lstStyle/>
        <a:p>
          <a:endParaRPr lang="uk-UA"/>
        </a:p>
      </dgm:t>
    </dgm:pt>
    <dgm:pt modelId="{5A7A16DF-6851-415C-812A-BE11FA7EDB19}" type="sibTrans" cxnId="{CFB068C1-DAD7-4F19-B68C-1E8FBD47F5E3}">
      <dgm:prSet/>
      <dgm:spPr/>
      <dgm:t>
        <a:bodyPr/>
        <a:lstStyle/>
        <a:p>
          <a:endParaRPr lang="uk-UA"/>
        </a:p>
      </dgm:t>
    </dgm:pt>
    <dgm:pt modelId="{5A2C5606-FFAB-4215-925F-CA0AE7748E73}" type="pres">
      <dgm:prSet presAssocID="{373D60B0-E485-4526-85A4-B533E9561913}" presName="composite" presStyleCnt="0">
        <dgm:presLayoutVars>
          <dgm:chMax val="1"/>
          <dgm:dir/>
          <dgm:resizeHandles val="exact"/>
        </dgm:presLayoutVars>
      </dgm:prSet>
      <dgm:spPr/>
      <dgm:t>
        <a:bodyPr/>
        <a:lstStyle/>
        <a:p>
          <a:endParaRPr lang="ru-RU"/>
        </a:p>
      </dgm:t>
    </dgm:pt>
    <dgm:pt modelId="{6C042FB4-FFA1-4499-BB36-A3133D74BE99}" type="pres">
      <dgm:prSet presAssocID="{113E5734-C8E2-428E-B3D2-7255828DBED1}" presName="roof" presStyleLbl="dkBgShp" presStyleIdx="0" presStyleCnt="2"/>
      <dgm:spPr/>
      <dgm:t>
        <a:bodyPr/>
        <a:lstStyle/>
        <a:p>
          <a:endParaRPr lang="ru-RU"/>
        </a:p>
      </dgm:t>
    </dgm:pt>
    <dgm:pt modelId="{DF60318A-C914-4293-AAA6-86E55EBCE2CC}" type="pres">
      <dgm:prSet presAssocID="{113E5734-C8E2-428E-B3D2-7255828DBED1}" presName="pillars" presStyleCnt="0"/>
      <dgm:spPr/>
    </dgm:pt>
    <dgm:pt modelId="{461C6AC9-2E68-4F6E-AC73-D62AD88947EF}" type="pres">
      <dgm:prSet presAssocID="{113E5734-C8E2-428E-B3D2-7255828DBED1}" presName="pillar1" presStyleLbl="node1" presStyleIdx="0" presStyleCnt="1">
        <dgm:presLayoutVars>
          <dgm:bulletEnabled val="1"/>
        </dgm:presLayoutVars>
      </dgm:prSet>
      <dgm:spPr/>
      <dgm:t>
        <a:bodyPr/>
        <a:lstStyle/>
        <a:p>
          <a:endParaRPr lang="ru-RU"/>
        </a:p>
      </dgm:t>
    </dgm:pt>
    <dgm:pt modelId="{FFEA079F-0124-460A-A83C-32348BFF07E9}" type="pres">
      <dgm:prSet presAssocID="{113E5734-C8E2-428E-B3D2-7255828DBED1}" presName="base" presStyleLbl="dkBgShp" presStyleIdx="1" presStyleCnt="2"/>
      <dgm:spPr/>
    </dgm:pt>
  </dgm:ptLst>
  <dgm:cxnLst>
    <dgm:cxn modelId="{5BB831AB-2D13-480D-B8A4-306F51BB9D0E}" type="presOf" srcId="{113E5734-C8E2-428E-B3D2-7255828DBED1}" destId="{6C042FB4-FFA1-4499-BB36-A3133D74BE99}" srcOrd="0" destOrd="0" presId="urn:microsoft.com/office/officeart/2005/8/layout/hList3"/>
    <dgm:cxn modelId="{9DFA792B-9F07-4AB0-9780-E272C70A8688}" type="presOf" srcId="{373D60B0-E485-4526-85A4-B533E9561913}" destId="{5A2C5606-FFAB-4215-925F-CA0AE7748E73}" srcOrd="0" destOrd="0" presId="urn:microsoft.com/office/officeart/2005/8/layout/hList3"/>
    <dgm:cxn modelId="{C4D89C8B-BF9B-49B5-BF89-165A0463A311}" srcId="{373D60B0-E485-4526-85A4-B533E9561913}" destId="{113E5734-C8E2-428E-B3D2-7255828DBED1}" srcOrd="0" destOrd="0" parTransId="{05EDB5B9-6CB6-4F58-952B-C0A8CE9695C8}" sibTransId="{C9515EE8-2F68-4D07-B01B-344BF2FFD3A6}"/>
    <dgm:cxn modelId="{CFB068C1-DAD7-4F19-B68C-1E8FBD47F5E3}" srcId="{113E5734-C8E2-428E-B3D2-7255828DBED1}" destId="{9DD727C8-3B6F-48E9-BEEA-82DD19A43FFB}" srcOrd="0" destOrd="0" parTransId="{A3BA9255-302F-49D2-B6C3-F3245347C445}" sibTransId="{5A7A16DF-6851-415C-812A-BE11FA7EDB19}"/>
    <dgm:cxn modelId="{F72AC3E8-21A0-4D5C-B522-F9655C006F66}" type="presOf" srcId="{9DD727C8-3B6F-48E9-BEEA-82DD19A43FFB}" destId="{461C6AC9-2E68-4F6E-AC73-D62AD88947EF}" srcOrd="0" destOrd="0" presId="urn:microsoft.com/office/officeart/2005/8/layout/hList3"/>
    <dgm:cxn modelId="{C06865D9-D2FE-41B1-B274-084DA1081353}" type="presParOf" srcId="{5A2C5606-FFAB-4215-925F-CA0AE7748E73}" destId="{6C042FB4-FFA1-4499-BB36-A3133D74BE99}" srcOrd="0" destOrd="0" presId="urn:microsoft.com/office/officeart/2005/8/layout/hList3"/>
    <dgm:cxn modelId="{AB8A41F8-DEB1-45CD-8F90-105D0C8B1B59}" type="presParOf" srcId="{5A2C5606-FFAB-4215-925F-CA0AE7748E73}" destId="{DF60318A-C914-4293-AAA6-86E55EBCE2CC}" srcOrd="1" destOrd="0" presId="urn:microsoft.com/office/officeart/2005/8/layout/hList3"/>
    <dgm:cxn modelId="{6E93D518-D0B1-419A-B7A2-419778153952}" type="presParOf" srcId="{DF60318A-C914-4293-AAA6-86E55EBCE2CC}" destId="{461C6AC9-2E68-4F6E-AC73-D62AD88947EF}" srcOrd="0" destOrd="0" presId="urn:microsoft.com/office/officeart/2005/8/layout/hList3"/>
    <dgm:cxn modelId="{3386C07C-405C-412F-8AF2-50D57F5C8653}" type="presParOf" srcId="{5A2C5606-FFAB-4215-925F-CA0AE7748E73}" destId="{FFEA079F-0124-460A-A83C-32348BFF07E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22F05AC-0F00-4DE0-A694-B637C742584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uk-UA"/>
        </a:p>
      </dgm:t>
    </dgm:pt>
    <dgm:pt modelId="{AA374357-A07B-43AD-A3D7-6DCB2FEE6BFD}">
      <dgm:prSet custT="1"/>
      <dgm:spPr/>
      <dgm:t>
        <a:bodyPr/>
        <a:lstStyle/>
        <a:p>
          <a:pPr rtl="0"/>
          <a:r>
            <a:rPr lang="ru-RU" sz="2800" b="1" i="0" smtClean="0">
              <a:latin typeface="Georgia" pitchFamily="18" charset="0"/>
            </a:rPr>
            <a:t>ПЛАС складається з:</a:t>
          </a:r>
          <a:endParaRPr lang="uk-UA" sz="2800" i="0">
            <a:latin typeface="Georgia" pitchFamily="18" charset="0"/>
          </a:endParaRPr>
        </a:p>
      </dgm:t>
    </dgm:pt>
    <dgm:pt modelId="{F341ACCA-0E0F-4B5B-A4DB-D749BACB022C}" type="parTrans" cxnId="{08A95B47-8457-41EE-9041-77C15F10A399}">
      <dgm:prSet/>
      <dgm:spPr/>
      <dgm:t>
        <a:bodyPr/>
        <a:lstStyle/>
        <a:p>
          <a:endParaRPr lang="uk-UA"/>
        </a:p>
      </dgm:t>
    </dgm:pt>
    <dgm:pt modelId="{28D3C16C-28A8-4264-8B5F-C5E086F6B986}" type="sibTrans" cxnId="{08A95B47-8457-41EE-9041-77C15F10A399}">
      <dgm:prSet/>
      <dgm:spPr/>
      <dgm:t>
        <a:bodyPr/>
        <a:lstStyle/>
        <a:p>
          <a:endParaRPr lang="uk-UA"/>
        </a:p>
      </dgm:t>
    </dgm:pt>
    <dgm:pt modelId="{0D32020F-1203-4C99-9C4F-F43DE4DB7E17}">
      <dgm:prSet/>
      <dgm:spPr/>
      <dgm:t>
        <a:bodyPr/>
        <a:lstStyle/>
        <a:p>
          <a:pPr rtl="0"/>
          <a:r>
            <a:rPr lang="ru-RU" smtClean="0">
              <a:latin typeface="Georgia" pitchFamily="18" charset="0"/>
            </a:rPr>
            <a:t>аналітичної частини, у якій проводиться аналіз небезпек, можливих аварій і їх наслідків; </a:t>
          </a:r>
          <a:endParaRPr lang="uk-UA">
            <a:latin typeface="Georgia" pitchFamily="18" charset="0"/>
          </a:endParaRPr>
        </a:p>
      </dgm:t>
    </dgm:pt>
    <dgm:pt modelId="{72AFF019-9B8E-41CD-98DE-C30471CF7AC0}" type="parTrans" cxnId="{2219FB27-A8A8-4316-A567-7C2530D8A355}">
      <dgm:prSet/>
      <dgm:spPr/>
      <dgm:t>
        <a:bodyPr/>
        <a:lstStyle/>
        <a:p>
          <a:endParaRPr lang="uk-UA"/>
        </a:p>
      </dgm:t>
    </dgm:pt>
    <dgm:pt modelId="{6998DFDC-9720-4075-B0EB-CBA00BF9AEFE}" type="sibTrans" cxnId="{2219FB27-A8A8-4316-A567-7C2530D8A355}">
      <dgm:prSet/>
      <dgm:spPr/>
      <dgm:t>
        <a:bodyPr/>
        <a:lstStyle/>
        <a:p>
          <a:endParaRPr lang="uk-UA"/>
        </a:p>
      </dgm:t>
    </dgm:pt>
    <dgm:pt modelId="{49A7CA82-9DB6-4C1F-A123-B4B59DCC939D}">
      <dgm:prSet/>
      <dgm:spPr/>
      <dgm:t>
        <a:bodyPr/>
        <a:lstStyle/>
        <a:p>
          <a:pPr rtl="0"/>
          <a:r>
            <a:rPr lang="ru-RU" smtClean="0">
              <a:latin typeface="Georgia" pitchFamily="18" charset="0"/>
            </a:rPr>
            <a:t>оперативної частини, що регламентує порядок взаємодії і дій персоналу, спецпідрозділів і населення (при потребі) в умовах аварії.</a:t>
          </a:r>
          <a:endParaRPr lang="uk-UA">
            <a:latin typeface="Georgia" pitchFamily="18" charset="0"/>
          </a:endParaRPr>
        </a:p>
      </dgm:t>
    </dgm:pt>
    <dgm:pt modelId="{D7489F62-633D-4001-A475-4A1DE6E85E24}" type="parTrans" cxnId="{C201E470-960E-4766-9726-61C50C9EBDA9}">
      <dgm:prSet/>
      <dgm:spPr/>
      <dgm:t>
        <a:bodyPr/>
        <a:lstStyle/>
        <a:p>
          <a:endParaRPr lang="uk-UA"/>
        </a:p>
      </dgm:t>
    </dgm:pt>
    <dgm:pt modelId="{4C9E73D9-AD39-4ABE-A137-914A356D5496}" type="sibTrans" cxnId="{C201E470-960E-4766-9726-61C50C9EBDA9}">
      <dgm:prSet/>
      <dgm:spPr/>
      <dgm:t>
        <a:bodyPr/>
        <a:lstStyle/>
        <a:p>
          <a:endParaRPr lang="uk-UA"/>
        </a:p>
      </dgm:t>
    </dgm:pt>
    <dgm:pt modelId="{D20DB570-CAF4-4678-9EC1-CD56445C0D58}" type="pres">
      <dgm:prSet presAssocID="{022F05AC-0F00-4DE0-A694-B637C742584F}" presName="hierChild1" presStyleCnt="0">
        <dgm:presLayoutVars>
          <dgm:chPref val="1"/>
          <dgm:dir/>
          <dgm:animOne val="branch"/>
          <dgm:animLvl val="lvl"/>
          <dgm:resizeHandles/>
        </dgm:presLayoutVars>
      </dgm:prSet>
      <dgm:spPr/>
      <dgm:t>
        <a:bodyPr/>
        <a:lstStyle/>
        <a:p>
          <a:endParaRPr lang="ru-RU"/>
        </a:p>
      </dgm:t>
    </dgm:pt>
    <dgm:pt modelId="{3CECAF08-9CAF-4643-84D9-905955EEC809}" type="pres">
      <dgm:prSet presAssocID="{AA374357-A07B-43AD-A3D7-6DCB2FEE6BFD}" presName="hierRoot1" presStyleCnt="0"/>
      <dgm:spPr/>
    </dgm:pt>
    <dgm:pt modelId="{0AE2E7D7-2F24-494E-A7F1-34E7A7362222}" type="pres">
      <dgm:prSet presAssocID="{AA374357-A07B-43AD-A3D7-6DCB2FEE6BFD}" presName="composite" presStyleCnt="0"/>
      <dgm:spPr/>
    </dgm:pt>
    <dgm:pt modelId="{DC2405DF-A2BC-46A3-BCE6-02A9D2514805}" type="pres">
      <dgm:prSet presAssocID="{AA374357-A07B-43AD-A3D7-6DCB2FEE6BFD}" presName="background" presStyleLbl="node0" presStyleIdx="0" presStyleCnt="1"/>
      <dgm:spPr/>
    </dgm:pt>
    <dgm:pt modelId="{B9C1F4DB-6363-41A5-B38B-180FE98C8676}" type="pres">
      <dgm:prSet presAssocID="{AA374357-A07B-43AD-A3D7-6DCB2FEE6BFD}" presName="text" presStyleLbl="fgAcc0" presStyleIdx="0" presStyleCnt="1">
        <dgm:presLayoutVars>
          <dgm:chPref val="3"/>
        </dgm:presLayoutVars>
      </dgm:prSet>
      <dgm:spPr/>
      <dgm:t>
        <a:bodyPr/>
        <a:lstStyle/>
        <a:p>
          <a:endParaRPr lang="ru-RU"/>
        </a:p>
      </dgm:t>
    </dgm:pt>
    <dgm:pt modelId="{48D05316-D928-4089-AD75-7E61CF937089}" type="pres">
      <dgm:prSet presAssocID="{AA374357-A07B-43AD-A3D7-6DCB2FEE6BFD}" presName="hierChild2" presStyleCnt="0"/>
      <dgm:spPr/>
    </dgm:pt>
    <dgm:pt modelId="{94FD89D5-D9FC-44EC-B087-45A82B2EA7C9}" type="pres">
      <dgm:prSet presAssocID="{72AFF019-9B8E-41CD-98DE-C30471CF7AC0}" presName="Name10" presStyleLbl="parChTrans1D2" presStyleIdx="0" presStyleCnt="2"/>
      <dgm:spPr/>
      <dgm:t>
        <a:bodyPr/>
        <a:lstStyle/>
        <a:p>
          <a:endParaRPr lang="ru-RU"/>
        </a:p>
      </dgm:t>
    </dgm:pt>
    <dgm:pt modelId="{9AA46C55-2057-4928-AB4B-5608CF0ABB39}" type="pres">
      <dgm:prSet presAssocID="{0D32020F-1203-4C99-9C4F-F43DE4DB7E17}" presName="hierRoot2" presStyleCnt="0"/>
      <dgm:spPr/>
    </dgm:pt>
    <dgm:pt modelId="{C81B6677-08EE-43F3-8A2C-A8299727E355}" type="pres">
      <dgm:prSet presAssocID="{0D32020F-1203-4C99-9C4F-F43DE4DB7E17}" presName="composite2" presStyleCnt="0"/>
      <dgm:spPr/>
    </dgm:pt>
    <dgm:pt modelId="{B369ED20-2CB8-413A-9F22-6ECA7D346472}" type="pres">
      <dgm:prSet presAssocID="{0D32020F-1203-4C99-9C4F-F43DE4DB7E17}" presName="background2" presStyleLbl="node2" presStyleIdx="0" presStyleCnt="2"/>
      <dgm:spPr/>
    </dgm:pt>
    <dgm:pt modelId="{140F69D9-8C23-4AC3-AA11-E52FFE10BCDC}" type="pres">
      <dgm:prSet presAssocID="{0D32020F-1203-4C99-9C4F-F43DE4DB7E17}" presName="text2" presStyleLbl="fgAcc2" presStyleIdx="0" presStyleCnt="2">
        <dgm:presLayoutVars>
          <dgm:chPref val="3"/>
        </dgm:presLayoutVars>
      </dgm:prSet>
      <dgm:spPr/>
      <dgm:t>
        <a:bodyPr/>
        <a:lstStyle/>
        <a:p>
          <a:endParaRPr lang="ru-RU"/>
        </a:p>
      </dgm:t>
    </dgm:pt>
    <dgm:pt modelId="{31468D06-D3E8-4DEC-85D3-96BCABBCE495}" type="pres">
      <dgm:prSet presAssocID="{0D32020F-1203-4C99-9C4F-F43DE4DB7E17}" presName="hierChild3" presStyleCnt="0"/>
      <dgm:spPr/>
    </dgm:pt>
    <dgm:pt modelId="{B292020B-ED6C-41E7-80F2-13C47E01387E}" type="pres">
      <dgm:prSet presAssocID="{D7489F62-633D-4001-A475-4A1DE6E85E24}" presName="Name10" presStyleLbl="parChTrans1D2" presStyleIdx="1" presStyleCnt="2"/>
      <dgm:spPr/>
      <dgm:t>
        <a:bodyPr/>
        <a:lstStyle/>
        <a:p>
          <a:endParaRPr lang="ru-RU"/>
        </a:p>
      </dgm:t>
    </dgm:pt>
    <dgm:pt modelId="{CAE5C2C4-272A-4E84-BF66-8D3C2EC15EE9}" type="pres">
      <dgm:prSet presAssocID="{49A7CA82-9DB6-4C1F-A123-B4B59DCC939D}" presName="hierRoot2" presStyleCnt="0"/>
      <dgm:spPr/>
    </dgm:pt>
    <dgm:pt modelId="{30A0BFD7-0926-4405-A1D8-A4A6E23FDBB3}" type="pres">
      <dgm:prSet presAssocID="{49A7CA82-9DB6-4C1F-A123-B4B59DCC939D}" presName="composite2" presStyleCnt="0"/>
      <dgm:spPr/>
    </dgm:pt>
    <dgm:pt modelId="{1F7C0B2B-3DBE-43C1-86D6-44D5933FB06E}" type="pres">
      <dgm:prSet presAssocID="{49A7CA82-9DB6-4C1F-A123-B4B59DCC939D}" presName="background2" presStyleLbl="node2" presStyleIdx="1" presStyleCnt="2"/>
      <dgm:spPr/>
    </dgm:pt>
    <dgm:pt modelId="{4D225251-104C-4CB0-9445-0F0ABA0F108B}" type="pres">
      <dgm:prSet presAssocID="{49A7CA82-9DB6-4C1F-A123-B4B59DCC939D}" presName="text2" presStyleLbl="fgAcc2" presStyleIdx="1" presStyleCnt="2">
        <dgm:presLayoutVars>
          <dgm:chPref val="3"/>
        </dgm:presLayoutVars>
      </dgm:prSet>
      <dgm:spPr/>
      <dgm:t>
        <a:bodyPr/>
        <a:lstStyle/>
        <a:p>
          <a:endParaRPr lang="ru-RU"/>
        </a:p>
      </dgm:t>
    </dgm:pt>
    <dgm:pt modelId="{E976A976-39C2-4861-863D-28D78D134442}" type="pres">
      <dgm:prSet presAssocID="{49A7CA82-9DB6-4C1F-A123-B4B59DCC939D}" presName="hierChild3" presStyleCnt="0"/>
      <dgm:spPr/>
    </dgm:pt>
  </dgm:ptLst>
  <dgm:cxnLst>
    <dgm:cxn modelId="{C201E470-960E-4766-9726-61C50C9EBDA9}" srcId="{AA374357-A07B-43AD-A3D7-6DCB2FEE6BFD}" destId="{49A7CA82-9DB6-4C1F-A123-B4B59DCC939D}" srcOrd="1" destOrd="0" parTransId="{D7489F62-633D-4001-A475-4A1DE6E85E24}" sibTransId="{4C9E73D9-AD39-4ABE-A137-914A356D5496}"/>
    <dgm:cxn modelId="{D27B6BCE-9D21-430E-9CCB-119DC4440173}" type="presOf" srcId="{022F05AC-0F00-4DE0-A694-B637C742584F}" destId="{D20DB570-CAF4-4678-9EC1-CD56445C0D58}" srcOrd="0" destOrd="0" presId="urn:microsoft.com/office/officeart/2005/8/layout/hierarchy1"/>
    <dgm:cxn modelId="{2219FB27-A8A8-4316-A567-7C2530D8A355}" srcId="{AA374357-A07B-43AD-A3D7-6DCB2FEE6BFD}" destId="{0D32020F-1203-4C99-9C4F-F43DE4DB7E17}" srcOrd="0" destOrd="0" parTransId="{72AFF019-9B8E-41CD-98DE-C30471CF7AC0}" sibTransId="{6998DFDC-9720-4075-B0EB-CBA00BF9AEFE}"/>
    <dgm:cxn modelId="{1F7BFA08-D08D-4483-A39B-D1DC7EC45492}" type="presOf" srcId="{D7489F62-633D-4001-A475-4A1DE6E85E24}" destId="{B292020B-ED6C-41E7-80F2-13C47E01387E}" srcOrd="0" destOrd="0" presId="urn:microsoft.com/office/officeart/2005/8/layout/hierarchy1"/>
    <dgm:cxn modelId="{C9111288-A02F-47AA-8A99-6EC833DA56B4}" type="presOf" srcId="{72AFF019-9B8E-41CD-98DE-C30471CF7AC0}" destId="{94FD89D5-D9FC-44EC-B087-45A82B2EA7C9}" srcOrd="0" destOrd="0" presId="urn:microsoft.com/office/officeart/2005/8/layout/hierarchy1"/>
    <dgm:cxn modelId="{BF2064A2-0A1D-4F85-B7AF-A4C2533A1574}" type="presOf" srcId="{49A7CA82-9DB6-4C1F-A123-B4B59DCC939D}" destId="{4D225251-104C-4CB0-9445-0F0ABA0F108B}" srcOrd="0" destOrd="0" presId="urn:microsoft.com/office/officeart/2005/8/layout/hierarchy1"/>
    <dgm:cxn modelId="{3C8AFBC6-7C87-42B9-BE60-0C33CC4E78BB}" type="presOf" srcId="{0D32020F-1203-4C99-9C4F-F43DE4DB7E17}" destId="{140F69D9-8C23-4AC3-AA11-E52FFE10BCDC}" srcOrd="0" destOrd="0" presId="urn:microsoft.com/office/officeart/2005/8/layout/hierarchy1"/>
    <dgm:cxn modelId="{08A95B47-8457-41EE-9041-77C15F10A399}" srcId="{022F05AC-0F00-4DE0-A694-B637C742584F}" destId="{AA374357-A07B-43AD-A3D7-6DCB2FEE6BFD}" srcOrd="0" destOrd="0" parTransId="{F341ACCA-0E0F-4B5B-A4DB-D749BACB022C}" sibTransId="{28D3C16C-28A8-4264-8B5F-C5E086F6B986}"/>
    <dgm:cxn modelId="{8E693578-70FB-41D0-9F5E-29896EF6BD58}" type="presOf" srcId="{AA374357-A07B-43AD-A3D7-6DCB2FEE6BFD}" destId="{B9C1F4DB-6363-41A5-B38B-180FE98C8676}" srcOrd="0" destOrd="0" presId="urn:microsoft.com/office/officeart/2005/8/layout/hierarchy1"/>
    <dgm:cxn modelId="{261923BA-9668-46EC-B7AE-E07D65351A18}" type="presParOf" srcId="{D20DB570-CAF4-4678-9EC1-CD56445C0D58}" destId="{3CECAF08-9CAF-4643-84D9-905955EEC809}" srcOrd="0" destOrd="0" presId="urn:microsoft.com/office/officeart/2005/8/layout/hierarchy1"/>
    <dgm:cxn modelId="{4A19B497-20C2-44F7-A9F2-E75EA1F69101}" type="presParOf" srcId="{3CECAF08-9CAF-4643-84D9-905955EEC809}" destId="{0AE2E7D7-2F24-494E-A7F1-34E7A7362222}" srcOrd="0" destOrd="0" presId="urn:microsoft.com/office/officeart/2005/8/layout/hierarchy1"/>
    <dgm:cxn modelId="{7E172DA5-279D-477A-985E-A3695A59265C}" type="presParOf" srcId="{0AE2E7D7-2F24-494E-A7F1-34E7A7362222}" destId="{DC2405DF-A2BC-46A3-BCE6-02A9D2514805}" srcOrd="0" destOrd="0" presId="urn:microsoft.com/office/officeart/2005/8/layout/hierarchy1"/>
    <dgm:cxn modelId="{842459E7-E9B4-40BF-A275-72D23F850D7B}" type="presParOf" srcId="{0AE2E7D7-2F24-494E-A7F1-34E7A7362222}" destId="{B9C1F4DB-6363-41A5-B38B-180FE98C8676}" srcOrd="1" destOrd="0" presId="urn:microsoft.com/office/officeart/2005/8/layout/hierarchy1"/>
    <dgm:cxn modelId="{48B5C89D-B85B-44D6-A8E1-58696299284B}" type="presParOf" srcId="{3CECAF08-9CAF-4643-84D9-905955EEC809}" destId="{48D05316-D928-4089-AD75-7E61CF937089}" srcOrd="1" destOrd="0" presId="urn:microsoft.com/office/officeart/2005/8/layout/hierarchy1"/>
    <dgm:cxn modelId="{A6CB59DB-48C5-42F6-B639-765ECDC68B52}" type="presParOf" srcId="{48D05316-D928-4089-AD75-7E61CF937089}" destId="{94FD89D5-D9FC-44EC-B087-45A82B2EA7C9}" srcOrd="0" destOrd="0" presId="urn:microsoft.com/office/officeart/2005/8/layout/hierarchy1"/>
    <dgm:cxn modelId="{E10BB5AF-FA07-4DBC-8ABC-926A58B41F3B}" type="presParOf" srcId="{48D05316-D928-4089-AD75-7E61CF937089}" destId="{9AA46C55-2057-4928-AB4B-5608CF0ABB39}" srcOrd="1" destOrd="0" presId="urn:microsoft.com/office/officeart/2005/8/layout/hierarchy1"/>
    <dgm:cxn modelId="{79B4F52A-8363-43D0-A904-CAC6DC879446}" type="presParOf" srcId="{9AA46C55-2057-4928-AB4B-5608CF0ABB39}" destId="{C81B6677-08EE-43F3-8A2C-A8299727E355}" srcOrd="0" destOrd="0" presId="urn:microsoft.com/office/officeart/2005/8/layout/hierarchy1"/>
    <dgm:cxn modelId="{304DB06D-9E2A-43C3-AA74-39AF8D92E9C5}" type="presParOf" srcId="{C81B6677-08EE-43F3-8A2C-A8299727E355}" destId="{B369ED20-2CB8-413A-9F22-6ECA7D346472}" srcOrd="0" destOrd="0" presId="urn:microsoft.com/office/officeart/2005/8/layout/hierarchy1"/>
    <dgm:cxn modelId="{E33D30C3-078C-4593-980B-7AD8B01AF041}" type="presParOf" srcId="{C81B6677-08EE-43F3-8A2C-A8299727E355}" destId="{140F69D9-8C23-4AC3-AA11-E52FFE10BCDC}" srcOrd="1" destOrd="0" presId="urn:microsoft.com/office/officeart/2005/8/layout/hierarchy1"/>
    <dgm:cxn modelId="{3A62219E-CCDC-4F3A-84A7-814A2B710A13}" type="presParOf" srcId="{9AA46C55-2057-4928-AB4B-5608CF0ABB39}" destId="{31468D06-D3E8-4DEC-85D3-96BCABBCE495}" srcOrd="1" destOrd="0" presId="urn:microsoft.com/office/officeart/2005/8/layout/hierarchy1"/>
    <dgm:cxn modelId="{A75A7A4D-E1FA-40A5-98F7-39627C19CE3A}" type="presParOf" srcId="{48D05316-D928-4089-AD75-7E61CF937089}" destId="{B292020B-ED6C-41E7-80F2-13C47E01387E}" srcOrd="2" destOrd="0" presId="urn:microsoft.com/office/officeart/2005/8/layout/hierarchy1"/>
    <dgm:cxn modelId="{08989318-A540-44DE-B854-6D596BDA42CB}" type="presParOf" srcId="{48D05316-D928-4089-AD75-7E61CF937089}" destId="{CAE5C2C4-272A-4E84-BF66-8D3C2EC15EE9}" srcOrd="3" destOrd="0" presId="urn:microsoft.com/office/officeart/2005/8/layout/hierarchy1"/>
    <dgm:cxn modelId="{FDCCDEA8-62C0-45A1-8929-356E62589917}" type="presParOf" srcId="{CAE5C2C4-272A-4E84-BF66-8D3C2EC15EE9}" destId="{30A0BFD7-0926-4405-A1D8-A4A6E23FDBB3}" srcOrd="0" destOrd="0" presId="urn:microsoft.com/office/officeart/2005/8/layout/hierarchy1"/>
    <dgm:cxn modelId="{F17ACD52-FD13-4486-A18F-819FCEAA28A2}" type="presParOf" srcId="{30A0BFD7-0926-4405-A1D8-A4A6E23FDBB3}" destId="{1F7C0B2B-3DBE-43C1-86D6-44D5933FB06E}" srcOrd="0" destOrd="0" presId="urn:microsoft.com/office/officeart/2005/8/layout/hierarchy1"/>
    <dgm:cxn modelId="{3C98D974-D715-46B8-94D0-11F8D67D9D53}" type="presParOf" srcId="{30A0BFD7-0926-4405-A1D8-A4A6E23FDBB3}" destId="{4D225251-104C-4CB0-9445-0F0ABA0F108B}" srcOrd="1" destOrd="0" presId="urn:microsoft.com/office/officeart/2005/8/layout/hierarchy1"/>
    <dgm:cxn modelId="{711FAC82-7D94-41DD-A253-4CF132C5F226}" type="presParOf" srcId="{CAE5C2C4-272A-4E84-BF66-8D3C2EC15EE9}" destId="{E976A976-39C2-4861-863D-28D78D13444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D38E2B7-1864-4598-B89C-58E665409546}" type="doc">
      <dgm:prSet loTypeId="urn:microsoft.com/office/officeart/2005/8/layout/vList5" loCatId="list" qsTypeId="urn:microsoft.com/office/officeart/2005/8/quickstyle/simple3" qsCatId="simple" csTypeId="urn:microsoft.com/office/officeart/2005/8/colors/accent6_3" csCatId="accent6" phldr="1"/>
      <dgm:spPr/>
      <dgm:t>
        <a:bodyPr/>
        <a:lstStyle/>
        <a:p>
          <a:endParaRPr lang="uk-UA"/>
        </a:p>
      </dgm:t>
    </dgm:pt>
    <dgm:pt modelId="{3695EC1A-12BD-4914-BE44-6047FD991953}">
      <dgm:prSet custT="1"/>
      <dgm:spPr/>
      <dgm:t>
        <a:bodyPr/>
        <a:lstStyle/>
        <a:p>
          <a:pPr rtl="0"/>
          <a:r>
            <a:rPr lang="ru-RU" sz="2000" b="1" i="0" smtClean="0">
              <a:latin typeface="Georgia" pitchFamily="18" charset="0"/>
            </a:rPr>
            <a:t>ПЛАС ґрунтується:</a:t>
          </a:r>
          <a:endParaRPr lang="uk-UA" sz="2000" i="0">
            <a:latin typeface="Georgia" pitchFamily="18" charset="0"/>
          </a:endParaRPr>
        </a:p>
      </dgm:t>
    </dgm:pt>
    <dgm:pt modelId="{610868FB-0AA4-4372-8FBB-20E86402806A}" type="parTrans" cxnId="{B588DF8F-1CBD-4D16-A8ED-D0AABE3C5988}">
      <dgm:prSet/>
      <dgm:spPr/>
      <dgm:t>
        <a:bodyPr/>
        <a:lstStyle/>
        <a:p>
          <a:endParaRPr lang="uk-UA"/>
        </a:p>
      </dgm:t>
    </dgm:pt>
    <dgm:pt modelId="{F87D3F6D-1D33-4C92-91FD-E3EB9EF39F31}" type="sibTrans" cxnId="{B588DF8F-1CBD-4D16-A8ED-D0AABE3C5988}">
      <dgm:prSet/>
      <dgm:spPr/>
      <dgm:t>
        <a:bodyPr/>
        <a:lstStyle/>
        <a:p>
          <a:endParaRPr lang="uk-UA"/>
        </a:p>
      </dgm:t>
    </dgm:pt>
    <dgm:pt modelId="{7A59E580-527A-440F-887F-8D63AD0CFCF4}">
      <dgm:prSet custT="1"/>
      <dgm:spPr/>
      <dgm:t>
        <a:bodyPr/>
        <a:lstStyle/>
        <a:p>
          <a:pPr rtl="0"/>
          <a:r>
            <a:rPr lang="uk-UA" sz="1800" smtClean="0">
              <a:latin typeface="Georgia" pitchFamily="18" charset="0"/>
            </a:rPr>
            <a:t>на прогнозуванні сценаріїв виникнення аварій;</a:t>
          </a:r>
          <a:endParaRPr lang="uk-UA" sz="1800">
            <a:latin typeface="Georgia" pitchFamily="18" charset="0"/>
          </a:endParaRPr>
        </a:p>
      </dgm:t>
    </dgm:pt>
    <dgm:pt modelId="{DDA87EC1-E9AC-413A-B937-E87E21B97917}" type="parTrans" cxnId="{3DFFB7F6-38B2-404A-8CDC-AB98BCC46528}">
      <dgm:prSet/>
      <dgm:spPr/>
      <dgm:t>
        <a:bodyPr/>
        <a:lstStyle/>
        <a:p>
          <a:endParaRPr lang="uk-UA"/>
        </a:p>
      </dgm:t>
    </dgm:pt>
    <dgm:pt modelId="{DBAD5C44-91C8-4196-A751-38F7DE782783}" type="sibTrans" cxnId="{3DFFB7F6-38B2-404A-8CDC-AB98BCC46528}">
      <dgm:prSet/>
      <dgm:spPr/>
      <dgm:t>
        <a:bodyPr/>
        <a:lstStyle/>
        <a:p>
          <a:endParaRPr lang="uk-UA"/>
        </a:p>
      </dgm:t>
    </dgm:pt>
    <dgm:pt modelId="{EC126BDF-D16E-459F-9B62-49D1741C213C}">
      <dgm:prSet custT="1"/>
      <dgm:spPr/>
      <dgm:t>
        <a:bodyPr/>
        <a:lstStyle/>
        <a:p>
          <a:pPr rtl="0"/>
          <a:r>
            <a:rPr lang="uk-UA" sz="1800" smtClean="0">
              <a:latin typeface="Georgia" pitchFamily="18" charset="0"/>
            </a:rPr>
            <a:t>на постійному аналізі сценаріїв розвитку аварій і масштабів їх наслідків;</a:t>
          </a:r>
          <a:endParaRPr lang="uk-UA" sz="1800">
            <a:latin typeface="Georgia" pitchFamily="18" charset="0"/>
          </a:endParaRPr>
        </a:p>
      </dgm:t>
    </dgm:pt>
    <dgm:pt modelId="{F86FF763-8F95-4564-939F-4205DB9DC69C}" type="parTrans" cxnId="{66A0753D-3737-4AD3-80AC-C8AEF4D429E4}">
      <dgm:prSet/>
      <dgm:spPr/>
      <dgm:t>
        <a:bodyPr/>
        <a:lstStyle/>
        <a:p>
          <a:endParaRPr lang="uk-UA"/>
        </a:p>
      </dgm:t>
    </dgm:pt>
    <dgm:pt modelId="{ACD2BA36-D33C-4F57-918C-17AFC2BBA548}" type="sibTrans" cxnId="{66A0753D-3737-4AD3-80AC-C8AEF4D429E4}">
      <dgm:prSet/>
      <dgm:spPr/>
      <dgm:t>
        <a:bodyPr/>
        <a:lstStyle/>
        <a:p>
          <a:endParaRPr lang="uk-UA"/>
        </a:p>
      </dgm:t>
    </dgm:pt>
    <dgm:pt modelId="{3D618BD7-0E0D-4114-8C26-876615A1DCB4}">
      <dgm:prSet custT="1"/>
      <dgm:spPr/>
      <dgm:t>
        <a:bodyPr/>
        <a:lstStyle/>
        <a:p>
          <a:pPr rtl="0"/>
          <a:r>
            <a:rPr lang="uk-UA" sz="1800" smtClean="0">
              <a:latin typeface="Georgia" pitchFamily="18" charset="0"/>
            </a:rPr>
            <a:t>на оцінці достатності існуючих мір, що перешкоджають виникненню і розвитку аварії, а також технічних засобів локалізації аварій;</a:t>
          </a:r>
          <a:endParaRPr lang="uk-UA" sz="1800">
            <a:latin typeface="Georgia" pitchFamily="18" charset="0"/>
          </a:endParaRPr>
        </a:p>
      </dgm:t>
    </dgm:pt>
    <dgm:pt modelId="{B1DE8B54-7981-4A53-97DA-1422B5E5E87D}" type="parTrans" cxnId="{479CB10F-4C43-4330-8EB3-81A020CAB48D}">
      <dgm:prSet/>
      <dgm:spPr/>
      <dgm:t>
        <a:bodyPr/>
        <a:lstStyle/>
        <a:p>
          <a:endParaRPr lang="uk-UA"/>
        </a:p>
      </dgm:t>
    </dgm:pt>
    <dgm:pt modelId="{CB5A8BE7-C559-48DB-BC91-7E9DD1005152}" type="sibTrans" cxnId="{479CB10F-4C43-4330-8EB3-81A020CAB48D}">
      <dgm:prSet/>
      <dgm:spPr/>
      <dgm:t>
        <a:bodyPr/>
        <a:lstStyle/>
        <a:p>
          <a:endParaRPr lang="uk-UA"/>
        </a:p>
      </dgm:t>
    </dgm:pt>
    <dgm:pt modelId="{E4D490B0-9D07-4C2C-94C9-25D46EDD99C4}">
      <dgm:prSet custT="1"/>
      <dgm:spPr/>
      <dgm:t>
        <a:bodyPr/>
        <a:lstStyle/>
        <a:p>
          <a:pPr rtl="0"/>
          <a:r>
            <a:rPr lang="uk-UA" sz="1800" smtClean="0">
              <a:latin typeface="Georgia" pitchFamily="18" charset="0"/>
            </a:rPr>
            <a:t>на аналізі дій виробничого персоналу і спеціальних підрозділів щодо локалізації аварійних ситуацій (аварій) на відповідних стадіях їхнього розвитку. </a:t>
          </a:r>
          <a:endParaRPr lang="uk-UA" sz="1800">
            <a:latin typeface="Georgia" pitchFamily="18" charset="0"/>
          </a:endParaRPr>
        </a:p>
      </dgm:t>
    </dgm:pt>
    <dgm:pt modelId="{31D79A6F-4D20-45B0-A64B-0AF4546C2EE5}" type="parTrans" cxnId="{DF7EEC7F-EAFD-402B-966F-A1C6B27A3C8E}">
      <dgm:prSet/>
      <dgm:spPr/>
      <dgm:t>
        <a:bodyPr/>
        <a:lstStyle/>
        <a:p>
          <a:endParaRPr lang="uk-UA"/>
        </a:p>
      </dgm:t>
    </dgm:pt>
    <dgm:pt modelId="{0C273827-354E-4681-80CE-71C91DB73103}" type="sibTrans" cxnId="{DF7EEC7F-EAFD-402B-966F-A1C6B27A3C8E}">
      <dgm:prSet/>
      <dgm:spPr/>
      <dgm:t>
        <a:bodyPr/>
        <a:lstStyle/>
        <a:p>
          <a:endParaRPr lang="uk-UA"/>
        </a:p>
      </dgm:t>
    </dgm:pt>
    <dgm:pt modelId="{B7200785-CB63-43CA-B5F4-D1CF44FDB76D}" type="pres">
      <dgm:prSet presAssocID="{BD38E2B7-1864-4598-B89C-58E665409546}" presName="Name0" presStyleCnt="0">
        <dgm:presLayoutVars>
          <dgm:dir/>
          <dgm:animLvl val="lvl"/>
          <dgm:resizeHandles val="exact"/>
        </dgm:presLayoutVars>
      </dgm:prSet>
      <dgm:spPr/>
      <dgm:t>
        <a:bodyPr/>
        <a:lstStyle/>
        <a:p>
          <a:endParaRPr lang="ru-RU"/>
        </a:p>
      </dgm:t>
    </dgm:pt>
    <dgm:pt modelId="{F01B524A-44D1-41C1-A589-48C2207015C7}" type="pres">
      <dgm:prSet presAssocID="{3695EC1A-12BD-4914-BE44-6047FD991953}" presName="linNode" presStyleCnt="0"/>
      <dgm:spPr/>
    </dgm:pt>
    <dgm:pt modelId="{342562A3-F78C-4219-A6F1-E8CE1A6282FE}" type="pres">
      <dgm:prSet presAssocID="{3695EC1A-12BD-4914-BE44-6047FD991953}" presName="parentText" presStyleLbl="node1" presStyleIdx="0" presStyleCnt="5" custScaleX="170099" custLinFactNeighborX="50029" custLinFactNeighborY="5554">
        <dgm:presLayoutVars>
          <dgm:chMax val="1"/>
          <dgm:bulletEnabled val="1"/>
        </dgm:presLayoutVars>
      </dgm:prSet>
      <dgm:spPr/>
      <dgm:t>
        <a:bodyPr/>
        <a:lstStyle/>
        <a:p>
          <a:endParaRPr lang="ru-RU"/>
        </a:p>
      </dgm:t>
    </dgm:pt>
    <dgm:pt modelId="{2A4CD023-CA90-4704-9C3B-8CECD34A7B9D}" type="pres">
      <dgm:prSet presAssocID="{F87D3F6D-1D33-4C92-91FD-E3EB9EF39F31}" presName="sp" presStyleCnt="0"/>
      <dgm:spPr/>
    </dgm:pt>
    <dgm:pt modelId="{7C691736-A299-476B-86CC-B78207231DA4}" type="pres">
      <dgm:prSet presAssocID="{7A59E580-527A-440F-887F-8D63AD0CFCF4}" presName="linNode" presStyleCnt="0"/>
      <dgm:spPr/>
    </dgm:pt>
    <dgm:pt modelId="{8D514893-7049-45B1-9B89-F5F2EE99B4F2}" type="pres">
      <dgm:prSet presAssocID="{7A59E580-527A-440F-887F-8D63AD0CFCF4}" presName="parentText" presStyleLbl="node1" presStyleIdx="1" presStyleCnt="5" custScaleX="168191" custLinFactNeighborX="50029" custLinFactNeighborY="-1137">
        <dgm:presLayoutVars>
          <dgm:chMax val="1"/>
          <dgm:bulletEnabled val="1"/>
        </dgm:presLayoutVars>
      </dgm:prSet>
      <dgm:spPr/>
      <dgm:t>
        <a:bodyPr/>
        <a:lstStyle/>
        <a:p>
          <a:endParaRPr lang="ru-RU"/>
        </a:p>
      </dgm:t>
    </dgm:pt>
    <dgm:pt modelId="{5F5DC187-8648-434E-8367-77452BE81D77}" type="pres">
      <dgm:prSet presAssocID="{DBAD5C44-91C8-4196-A751-38F7DE782783}" presName="sp" presStyleCnt="0"/>
      <dgm:spPr/>
    </dgm:pt>
    <dgm:pt modelId="{EF17D612-83F6-40BB-834C-A2EA16ADE7B1}" type="pres">
      <dgm:prSet presAssocID="{EC126BDF-D16E-459F-9B62-49D1741C213C}" presName="linNode" presStyleCnt="0"/>
      <dgm:spPr/>
    </dgm:pt>
    <dgm:pt modelId="{BC8300A2-B71F-43C7-A4A3-19343BC8FAB1}" type="pres">
      <dgm:prSet presAssocID="{EC126BDF-D16E-459F-9B62-49D1741C213C}" presName="parentText" presStyleLbl="node1" presStyleIdx="2" presStyleCnt="5" custScaleX="168191" custLinFactNeighborX="50029" custLinFactNeighborY="-7829">
        <dgm:presLayoutVars>
          <dgm:chMax val="1"/>
          <dgm:bulletEnabled val="1"/>
        </dgm:presLayoutVars>
      </dgm:prSet>
      <dgm:spPr/>
      <dgm:t>
        <a:bodyPr/>
        <a:lstStyle/>
        <a:p>
          <a:endParaRPr lang="ru-RU"/>
        </a:p>
      </dgm:t>
    </dgm:pt>
    <dgm:pt modelId="{3C5523C9-AE38-4482-8CB9-565C1D05FEF1}" type="pres">
      <dgm:prSet presAssocID="{ACD2BA36-D33C-4F57-918C-17AFC2BBA548}" presName="sp" presStyleCnt="0"/>
      <dgm:spPr/>
    </dgm:pt>
    <dgm:pt modelId="{00B18752-9583-49C6-84DC-3499DCD9C8CB}" type="pres">
      <dgm:prSet presAssocID="{3D618BD7-0E0D-4114-8C26-876615A1DCB4}" presName="linNode" presStyleCnt="0"/>
      <dgm:spPr/>
    </dgm:pt>
    <dgm:pt modelId="{09C0665C-0360-49EC-A194-990B8A541BDB}" type="pres">
      <dgm:prSet presAssocID="{3D618BD7-0E0D-4114-8C26-876615A1DCB4}" presName="parentText" presStyleLbl="node1" presStyleIdx="3" presStyleCnt="5" custScaleX="168191" custLinFactNeighborX="50029" custLinFactNeighborY="-8737">
        <dgm:presLayoutVars>
          <dgm:chMax val="1"/>
          <dgm:bulletEnabled val="1"/>
        </dgm:presLayoutVars>
      </dgm:prSet>
      <dgm:spPr/>
      <dgm:t>
        <a:bodyPr/>
        <a:lstStyle/>
        <a:p>
          <a:endParaRPr lang="ru-RU"/>
        </a:p>
      </dgm:t>
    </dgm:pt>
    <dgm:pt modelId="{B0D058CA-F5C1-4656-BCCD-158D963E5429}" type="pres">
      <dgm:prSet presAssocID="{CB5A8BE7-C559-48DB-BC91-7E9DD1005152}" presName="sp" presStyleCnt="0"/>
      <dgm:spPr/>
    </dgm:pt>
    <dgm:pt modelId="{6BF2270A-77CE-4E71-BB90-5AEEAD4C5A8D}" type="pres">
      <dgm:prSet presAssocID="{E4D490B0-9D07-4C2C-94C9-25D46EDD99C4}" presName="linNode" presStyleCnt="0"/>
      <dgm:spPr/>
    </dgm:pt>
    <dgm:pt modelId="{F77CA5E6-FBEB-4046-826C-57BCC6F51819}" type="pres">
      <dgm:prSet presAssocID="{E4D490B0-9D07-4C2C-94C9-25D46EDD99C4}" presName="parentText" presStyleLbl="node1" presStyleIdx="4" presStyleCnt="5" custScaleX="168191" custLinFactNeighborX="50029" custLinFactNeighborY="-15428">
        <dgm:presLayoutVars>
          <dgm:chMax val="1"/>
          <dgm:bulletEnabled val="1"/>
        </dgm:presLayoutVars>
      </dgm:prSet>
      <dgm:spPr/>
      <dgm:t>
        <a:bodyPr/>
        <a:lstStyle/>
        <a:p>
          <a:endParaRPr lang="ru-RU"/>
        </a:p>
      </dgm:t>
    </dgm:pt>
  </dgm:ptLst>
  <dgm:cxnLst>
    <dgm:cxn modelId="{DF7EEC7F-EAFD-402B-966F-A1C6B27A3C8E}" srcId="{BD38E2B7-1864-4598-B89C-58E665409546}" destId="{E4D490B0-9D07-4C2C-94C9-25D46EDD99C4}" srcOrd="4" destOrd="0" parTransId="{31D79A6F-4D20-45B0-A64B-0AF4546C2EE5}" sibTransId="{0C273827-354E-4681-80CE-71C91DB73103}"/>
    <dgm:cxn modelId="{A689540F-1594-4B70-993F-9FE16C5CE4B0}" type="presOf" srcId="{EC126BDF-D16E-459F-9B62-49D1741C213C}" destId="{BC8300A2-B71F-43C7-A4A3-19343BC8FAB1}" srcOrd="0" destOrd="0" presId="urn:microsoft.com/office/officeart/2005/8/layout/vList5"/>
    <dgm:cxn modelId="{479CB10F-4C43-4330-8EB3-81A020CAB48D}" srcId="{BD38E2B7-1864-4598-B89C-58E665409546}" destId="{3D618BD7-0E0D-4114-8C26-876615A1DCB4}" srcOrd="3" destOrd="0" parTransId="{B1DE8B54-7981-4A53-97DA-1422B5E5E87D}" sibTransId="{CB5A8BE7-C559-48DB-BC91-7E9DD1005152}"/>
    <dgm:cxn modelId="{8B4A5D4F-7544-4035-838D-999EB3C9F932}" type="presOf" srcId="{3695EC1A-12BD-4914-BE44-6047FD991953}" destId="{342562A3-F78C-4219-A6F1-E8CE1A6282FE}" srcOrd="0" destOrd="0" presId="urn:microsoft.com/office/officeart/2005/8/layout/vList5"/>
    <dgm:cxn modelId="{3DFFB7F6-38B2-404A-8CDC-AB98BCC46528}" srcId="{BD38E2B7-1864-4598-B89C-58E665409546}" destId="{7A59E580-527A-440F-887F-8D63AD0CFCF4}" srcOrd="1" destOrd="0" parTransId="{DDA87EC1-E9AC-413A-B937-E87E21B97917}" sibTransId="{DBAD5C44-91C8-4196-A751-38F7DE782783}"/>
    <dgm:cxn modelId="{0892B0FB-52E0-4BDE-B130-AF7F0B778E2F}" type="presOf" srcId="{BD38E2B7-1864-4598-B89C-58E665409546}" destId="{B7200785-CB63-43CA-B5F4-D1CF44FDB76D}" srcOrd="0" destOrd="0" presId="urn:microsoft.com/office/officeart/2005/8/layout/vList5"/>
    <dgm:cxn modelId="{B36BBBFD-C045-4E67-9FC7-5858FC6C4ACC}" type="presOf" srcId="{7A59E580-527A-440F-887F-8D63AD0CFCF4}" destId="{8D514893-7049-45B1-9B89-F5F2EE99B4F2}" srcOrd="0" destOrd="0" presId="urn:microsoft.com/office/officeart/2005/8/layout/vList5"/>
    <dgm:cxn modelId="{85AC1CFE-D8CA-4D37-87AC-A7264EE163E0}" type="presOf" srcId="{E4D490B0-9D07-4C2C-94C9-25D46EDD99C4}" destId="{F77CA5E6-FBEB-4046-826C-57BCC6F51819}" srcOrd="0" destOrd="0" presId="urn:microsoft.com/office/officeart/2005/8/layout/vList5"/>
    <dgm:cxn modelId="{66A0753D-3737-4AD3-80AC-C8AEF4D429E4}" srcId="{BD38E2B7-1864-4598-B89C-58E665409546}" destId="{EC126BDF-D16E-459F-9B62-49D1741C213C}" srcOrd="2" destOrd="0" parTransId="{F86FF763-8F95-4564-939F-4205DB9DC69C}" sibTransId="{ACD2BA36-D33C-4F57-918C-17AFC2BBA548}"/>
    <dgm:cxn modelId="{B588DF8F-1CBD-4D16-A8ED-D0AABE3C5988}" srcId="{BD38E2B7-1864-4598-B89C-58E665409546}" destId="{3695EC1A-12BD-4914-BE44-6047FD991953}" srcOrd="0" destOrd="0" parTransId="{610868FB-0AA4-4372-8FBB-20E86402806A}" sibTransId="{F87D3F6D-1D33-4C92-91FD-E3EB9EF39F31}"/>
    <dgm:cxn modelId="{CFB42FD4-CF3E-4A73-B2AA-4381CF11B2A6}" type="presOf" srcId="{3D618BD7-0E0D-4114-8C26-876615A1DCB4}" destId="{09C0665C-0360-49EC-A194-990B8A541BDB}" srcOrd="0" destOrd="0" presId="urn:microsoft.com/office/officeart/2005/8/layout/vList5"/>
    <dgm:cxn modelId="{C87EC4D4-CA32-46F2-9120-B8320BFA5880}" type="presParOf" srcId="{B7200785-CB63-43CA-B5F4-D1CF44FDB76D}" destId="{F01B524A-44D1-41C1-A589-48C2207015C7}" srcOrd="0" destOrd="0" presId="urn:microsoft.com/office/officeart/2005/8/layout/vList5"/>
    <dgm:cxn modelId="{426464CF-443E-40C5-B936-ECBE8B2C1C51}" type="presParOf" srcId="{F01B524A-44D1-41C1-A589-48C2207015C7}" destId="{342562A3-F78C-4219-A6F1-E8CE1A6282FE}" srcOrd="0" destOrd="0" presId="urn:microsoft.com/office/officeart/2005/8/layout/vList5"/>
    <dgm:cxn modelId="{105E5B97-8D61-4732-AA4D-5DEF73CF9D21}" type="presParOf" srcId="{B7200785-CB63-43CA-B5F4-D1CF44FDB76D}" destId="{2A4CD023-CA90-4704-9C3B-8CECD34A7B9D}" srcOrd="1" destOrd="0" presId="urn:microsoft.com/office/officeart/2005/8/layout/vList5"/>
    <dgm:cxn modelId="{F941CD25-1979-4CFE-86A5-E1C0AADCF000}" type="presParOf" srcId="{B7200785-CB63-43CA-B5F4-D1CF44FDB76D}" destId="{7C691736-A299-476B-86CC-B78207231DA4}" srcOrd="2" destOrd="0" presId="urn:microsoft.com/office/officeart/2005/8/layout/vList5"/>
    <dgm:cxn modelId="{1D5D45FC-BE37-4CF5-8DF4-707864E1DAD4}" type="presParOf" srcId="{7C691736-A299-476B-86CC-B78207231DA4}" destId="{8D514893-7049-45B1-9B89-F5F2EE99B4F2}" srcOrd="0" destOrd="0" presId="urn:microsoft.com/office/officeart/2005/8/layout/vList5"/>
    <dgm:cxn modelId="{58703457-BF1D-46DA-8A20-40F776D46207}" type="presParOf" srcId="{B7200785-CB63-43CA-B5F4-D1CF44FDB76D}" destId="{5F5DC187-8648-434E-8367-77452BE81D77}" srcOrd="3" destOrd="0" presId="urn:microsoft.com/office/officeart/2005/8/layout/vList5"/>
    <dgm:cxn modelId="{B63ACE15-7C5A-4E14-A237-748AE49E4CA0}" type="presParOf" srcId="{B7200785-CB63-43CA-B5F4-D1CF44FDB76D}" destId="{EF17D612-83F6-40BB-834C-A2EA16ADE7B1}" srcOrd="4" destOrd="0" presId="urn:microsoft.com/office/officeart/2005/8/layout/vList5"/>
    <dgm:cxn modelId="{F5784163-DB61-4A55-9E0A-E5C0E6EA6A79}" type="presParOf" srcId="{EF17D612-83F6-40BB-834C-A2EA16ADE7B1}" destId="{BC8300A2-B71F-43C7-A4A3-19343BC8FAB1}" srcOrd="0" destOrd="0" presId="urn:microsoft.com/office/officeart/2005/8/layout/vList5"/>
    <dgm:cxn modelId="{405A6473-6F8B-4BF8-B9BA-6BA132182100}" type="presParOf" srcId="{B7200785-CB63-43CA-B5F4-D1CF44FDB76D}" destId="{3C5523C9-AE38-4482-8CB9-565C1D05FEF1}" srcOrd="5" destOrd="0" presId="urn:microsoft.com/office/officeart/2005/8/layout/vList5"/>
    <dgm:cxn modelId="{404EF704-E924-4B9D-B460-081CA920549C}" type="presParOf" srcId="{B7200785-CB63-43CA-B5F4-D1CF44FDB76D}" destId="{00B18752-9583-49C6-84DC-3499DCD9C8CB}" srcOrd="6" destOrd="0" presId="urn:microsoft.com/office/officeart/2005/8/layout/vList5"/>
    <dgm:cxn modelId="{879C8875-F2F9-4AA2-84C6-B8EF7B85B44D}" type="presParOf" srcId="{00B18752-9583-49C6-84DC-3499DCD9C8CB}" destId="{09C0665C-0360-49EC-A194-990B8A541BDB}" srcOrd="0" destOrd="0" presId="urn:microsoft.com/office/officeart/2005/8/layout/vList5"/>
    <dgm:cxn modelId="{68F3B824-A721-4463-9D77-0F348E277104}" type="presParOf" srcId="{B7200785-CB63-43CA-B5F4-D1CF44FDB76D}" destId="{B0D058CA-F5C1-4656-BCCD-158D963E5429}" srcOrd="7" destOrd="0" presId="urn:microsoft.com/office/officeart/2005/8/layout/vList5"/>
    <dgm:cxn modelId="{ECDF8119-1696-453D-A5A5-1F2BA693BD99}" type="presParOf" srcId="{B7200785-CB63-43CA-B5F4-D1CF44FDB76D}" destId="{6BF2270A-77CE-4E71-BB90-5AEEAD4C5A8D}" srcOrd="8" destOrd="0" presId="urn:microsoft.com/office/officeart/2005/8/layout/vList5"/>
    <dgm:cxn modelId="{8AEFEEFD-C509-42DB-9A2B-45656B39F099}" type="presParOf" srcId="{6BF2270A-77CE-4E71-BB90-5AEEAD4C5A8D}" destId="{F77CA5E6-FBEB-4046-826C-57BCC6F51819}"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BD971D-899F-4949-95EF-2D8439EDC3CC}" type="doc">
      <dgm:prSet loTypeId="urn:microsoft.com/office/officeart/2005/8/layout/pyramid2" loCatId="list" qsTypeId="urn:microsoft.com/office/officeart/2005/8/quickstyle/3d3" qsCatId="3D" csTypeId="urn:microsoft.com/office/officeart/2005/8/colors/accent6_2" csCatId="accent6" phldr="1"/>
      <dgm:spPr/>
      <dgm:t>
        <a:bodyPr/>
        <a:lstStyle/>
        <a:p>
          <a:endParaRPr lang="uk-UA"/>
        </a:p>
      </dgm:t>
    </dgm:pt>
    <dgm:pt modelId="{5F939DFD-8199-4BD0-BD36-8E27EDAC792F}">
      <dgm:prSet custT="1"/>
      <dgm:spPr/>
      <dgm:t>
        <a:bodyPr/>
        <a:lstStyle/>
        <a:p>
          <a:pPr rtl="0"/>
          <a:r>
            <a:rPr lang="ru-RU" sz="2000" b="1" smtClean="0">
              <a:latin typeface="Georgia" pitchFamily="18" charset="0"/>
            </a:rPr>
            <a:t>До </a:t>
          </a:r>
          <a:r>
            <a:rPr lang="ru-RU" sz="2000" b="1" i="0" smtClean="0">
              <a:latin typeface="Georgia" pitchFamily="18" charset="0"/>
            </a:rPr>
            <a:t>першої</a:t>
          </a:r>
          <a:r>
            <a:rPr lang="ru-RU" sz="2000" b="1" smtClean="0">
              <a:latin typeface="Georgia" pitchFamily="18" charset="0"/>
            </a:rPr>
            <a:t> групи належать органи державної законодавчої ініціативи та органи державного управління охороною праці:</a:t>
          </a:r>
          <a:endParaRPr lang="uk-UA" sz="2000" b="1">
            <a:latin typeface="Georgia" pitchFamily="18" charset="0"/>
          </a:endParaRPr>
        </a:p>
      </dgm:t>
    </dgm:pt>
    <dgm:pt modelId="{9D2A9EC6-FB33-4ECF-B9E7-075C9AF18350}" type="parTrans" cxnId="{156687BE-EF8C-4112-95EB-1D4B453F34EF}">
      <dgm:prSet/>
      <dgm:spPr/>
      <dgm:t>
        <a:bodyPr/>
        <a:lstStyle/>
        <a:p>
          <a:endParaRPr lang="uk-UA"/>
        </a:p>
      </dgm:t>
    </dgm:pt>
    <dgm:pt modelId="{837F3719-8C67-46E6-BD76-F57525E9F763}" type="sibTrans" cxnId="{156687BE-EF8C-4112-95EB-1D4B453F34EF}">
      <dgm:prSet/>
      <dgm:spPr/>
      <dgm:t>
        <a:bodyPr/>
        <a:lstStyle/>
        <a:p>
          <a:endParaRPr lang="uk-UA"/>
        </a:p>
      </dgm:t>
    </dgm:pt>
    <dgm:pt modelId="{FB64BD9C-7A16-4BEB-AF2C-DEA58B6DD332}">
      <dgm:prSet custT="1"/>
      <dgm:spPr/>
      <dgm:t>
        <a:bodyPr/>
        <a:lstStyle/>
        <a:p>
          <a:pPr rtl="0"/>
          <a:r>
            <a:rPr lang="uk-UA" sz="2000" smtClean="0">
              <a:latin typeface="Georgia" pitchFamily="18" charset="0"/>
            </a:rPr>
            <a:t>– Верховна Рада України;</a:t>
          </a:r>
          <a:endParaRPr lang="uk-UA" sz="2000">
            <a:latin typeface="Georgia" pitchFamily="18" charset="0"/>
          </a:endParaRPr>
        </a:p>
      </dgm:t>
    </dgm:pt>
    <dgm:pt modelId="{93EE096C-F389-4E41-A388-3B7F109EB8A7}" type="parTrans" cxnId="{D9117FE8-5230-4D2C-B1B5-50BF43A2E41E}">
      <dgm:prSet/>
      <dgm:spPr/>
      <dgm:t>
        <a:bodyPr/>
        <a:lstStyle/>
        <a:p>
          <a:endParaRPr lang="uk-UA"/>
        </a:p>
      </dgm:t>
    </dgm:pt>
    <dgm:pt modelId="{AC00BDD5-39A9-4FB1-9A86-E6E89C52AB59}" type="sibTrans" cxnId="{D9117FE8-5230-4D2C-B1B5-50BF43A2E41E}">
      <dgm:prSet/>
      <dgm:spPr/>
      <dgm:t>
        <a:bodyPr/>
        <a:lstStyle/>
        <a:p>
          <a:endParaRPr lang="uk-UA"/>
        </a:p>
      </dgm:t>
    </dgm:pt>
    <dgm:pt modelId="{960111EA-2B60-4D96-81AD-826C0C51116A}">
      <dgm:prSet custT="1"/>
      <dgm:spPr/>
      <dgm:t>
        <a:bodyPr/>
        <a:lstStyle/>
        <a:p>
          <a:pPr rtl="0"/>
          <a:r>
            <a:rPr lang="uk-UA" sz="2000" smtClean="0">
              <a:latin typeface="Georgia" pitchFamily="18" charset="0"/>
            </a:rPr>
            <a:t>– Кабінет Міністрів України;</a:t>
          </a:r>
          <a:endParaRPr lang="uk-UA" sz="2000">
            <a:latin typeface="Georgia" pitchFamily="18" charset="0"/>
          </a:endParaRPr>
        </a:p>
      </dgm:t>
    </dgm:pt>
    <dgm:pt modelId="{CF8593FB-7D1A-4CF9-844B-6405A3FA623D}" type="parTrans" cxnId="{D752B8BA-F2EC-43B1-BF91-358DA028F907}">
      <dgm:prSet/>
      <dgm:spPr/>
      <dgm:t>
        <a:bodyPr/>
        <a:lstStyle/>
        <a:p>
          <a:endParaRPr lang="uk-UA"/>
        </a:p>
      </dgm:t>
    </dgm:pt>
    <dgm:pt modelId="{1434FA71-6BA6-48ED-B4CE-96CDBC4BFB6D}" type="sibTrans" cxnId="{D752B8BA-F2EC-43B1-BF91-358DA028F907}">
      <dgm:prSet/>
      <dgm:spPr/>
      <dgm:t>
        <a:bodyPr/>
        <a:lstStyle/>
        <a:p>
          <a:endParaRPr lang="uk-UA"/>
        </a:p>
      </dgm:t>
    </dgm:pt>
    <dgm:pt modelId="{4C0D1174-068A-462F-87F0-A4E2B2A74AE9}">
      <dgm:prSet custT="1"/>
      <dgm:spPr/>
      <dgm:t>
        <a:bodyPr/>
        <a:lstStyle/>
        <a:p>
          <a:pPr rtl="0"/>
          <a:r>
            <a:rPr lang="uk-UA" sz="2000" smtClean="0">
              <a:latin typeface="Georgia" pitchFamily="18" charset="0"/>
            </a:rPr>
            <a:t>– Державна служба гірничого нагляду та промислової безпеки України (Держгірпромнагляд України);</a:t>
          </a:r>
          <a:endParaRPr lang="uk-UA" sz="2000">
            <a:latin typeface="Georgia" pitchFamily="18" charset="0"/>
          </a:endParaRPr>
        </a:p>
      </dgm:t>
    </dgm:pt>
    <dgm:pt modelId="{FCC88D30-F917-40DF-AB29-07B8BB5BA91B}" type="parTrans" cxnId="{7BD5F42A-7137-4F45-93F5-FE7FCD3BE62C}">
      <dgm:prSet/>
      <dgm:spPr/>
      <dgm:t>
        <a:bodyPr/>
        <a:lstStyle/>
        <a:p>
          <a:endParaRPr lang="uk-UA"/>
        </a:p>
      </dgm:t>
    </dgm:pt>
    <dgm:pt modelId="{C1E76DB5-76BA-4575-8B00-648CFD478A56}" type="sibTrans" cxnId="{7BD5F42A-7137-4F45-93F5-FE7FCD3BE62C}">
      <dgm:prSet/>
      <dgm:spPr/>
      <dgm:t>
        <a:bodyPr/>
        <a:lstStyle/>
        <a:p>
          <a:endParaRPr lang="uk-UA"/>
        </a:p>
      </dgm:t>
    </dgm:pt>
    <dgm:pt modelId="{3332069C-8716-495F-9DA4-D83C1F16E783}">
      <dgm:prSet custT="1"/>
      <dgm:spPr/>
      <dgm:t>
        <a:bodyPr/>
        <a:lstStyle/>
        <a:p>
          <a:pPr rtl="0"/>
          <a:r>
            <a:rPr lang="uk-UA" sz="2000" smtClean="0">
              <a:latin typeface="Georgia" pitchFamily="18" charset="0"/>
            </a:rPr>
            <a:t>– міністерства та інші центральні органи державної виконавчої влади;</a:t>
          </a:r>
          <a:endParaRPr lang="uk-UA" sz="2000">
            <a:latin typeface="Georgia" pitchFamily="18" charset="0"/>
          </a:endParaRPr>
        </a:p>
      </dgm:t>
    </dgm:pt>
    <dgm:pt modelId="{0B63AE34-C767-4C7E-ADEE-52FB84B9D11F}" type="parTrans" cxnId="{9DAC10D8-7607-43EB-9141-D94FF90873FF}">
      <dgm:prSet/>
      <dgm:spPr/>
      <dgm:t>
        <a:bodyPr/>
        <a:lstStyle/>
        <a:p>
          <a:endParaRPr lang="uk-UA"/>
        </a:p>
      </dgm:t>
    </dgm:pt>
    <dgm:pt modelId="{4523DA8C-84A0-4189-8652-E142C592EDD7}" type="sibTrans" cxnId="{9DAC10D8-7607-43EB-9141-D94FF90873FF}">
      <dgm:prSet/>
      <dgm:spPr/>
      <dgm:t>
        <a:bodyPr/>
        <a:lstStyle/>
        <a:p>
          <a:endParaRPr lang="uk-UA"/>
        </a:p>
      </dgm:t>
    </dgm:pt>
    <dgm:pt modelId="{22F28A3B-D6A6-44E1-ABB5-854A08C7FAA3}">
      <dgm:prSet custT="1"/>
      <dgm:spPr/>
      <dgm:t>
        <a:bodyPr/>
        <a:lstStyle/>
        <a:p>
          <a:pPr rtl="0"/>
          <a:r>
            <a:rPr lang="uk-UA" sz="2000" smtClean="0">
              <a:latin typeface="Georgia" pitchFamily="18" charset="0"/>
            </a:rPr>
            <a:t>– Фонд соціального страхування від нещасних випадків і профзахворювань;</a:t>
          </a:r>
          <a:endParaRPr lang="uk-UA" sz="2000">
            <a:latin typeface="Georgia" pitchFamily="18" charset="0"/>
          </a:endParaRPr>
        </a:p>
      </dgm:t>
    </dgm:pt>
    <dgm:pt modelId="{956DE495-B90A-445C-9D81-AFD2A692239A}" type="parTrans" cxnId="{271BC360-FC41-4831-B3AA-8B177A438A31}">
      <dgm:prSet/>
      <dgm:spPr/>
      <dgm:t>
        <a:bodyPr/>
        <a:lstStyle/>
        <a:p>
          <a:endParaRPr lang="uk-UA"/>
        </a:p>
      </dgm:t>
    </dgm:pt>
    <dgm:pt modelId="{EF97D981-4969-4A58-A604-2820FCD62A5B}" type="sibTrans" cxnId="{271BC360-FC41-4831-B3AA-8B177A438A31}">
      <dgm:prSet/>
      <dgm:spPr/>
      <dgm:t>
        <a:bodyPr/>
        <a:lstStyle/>
        <a:p>
          <a:endParaRPr lang="uk-UA"/>
        </a:p>
      </dgm:t>
    </dgm:pt>
    <dgm:pt modelId="{66250E7C-A142-401B-BDEB-B02899831F3C}">
      <dgm:prSet custT="1"/>
      <dgm:spPr/>
      <dgm:t>
        <a:bodyPr/>
        <a:lstStyle/>
        <a:p>
          <a:pPr rtl="0"/>
          <a:r>
            <a:rPr lang="uk-UA" sz="2000" smtClean="0">
              <a:latin typeface="Georgia" pitchFamily="18" charset="0"/>
            </a:rPr>
            <a:t>– місцева державна адміністрація, органи місцевого самоврядування.</a:t>
          </a:r>
          <a:endParaRPr lang="uk-UA" sz="2000">
            <a:latin typeface="Georgia" pitchFamily="18" charset="0"/>
          </a:endParaRPr>
        </a:p>
      </dgm:t>
    </dgm:pt>
    <dgm:pt modelId="{1FD5AF65-93C3-404A-BC4F-101D6D0E1467}" type="parTrans" cxnId="{34653911-CE51-4D73-A420-65142A9CDF00}">
      <dgm:prSet/>
      <dgm:spPr/>
      <dgm:t>
        <a:bodyPr/>
        <a:lstStyle/>
        <a:p>
          <a:endParaRPr lang="uk-UA"/>
        </a:p>
      </dgm:t>
    </dgm:pt>
    <dgm:pt modelId="{692635EF-CA26-4455-AAAE-2143560D7B94}" type="sibTrans" cxnId="{34653911-CE51-4D73-A420-65142A9CDF00}">
      <dgm:prSet/>
      <dgm:spPr/>
      <dgm:t>
        <a:bodyPr/>
        <a:lstStyle/>
        <a:p>
          <a:endParaRPr lang="uk-UA"/>
        </a:p>
      </dgm:t>
    </dgm:pt>
    <dgm:pt modelId="{B813BB1D-CCEF-44B9-8780-71EF50BE7DD4}" type="pres">
      <dgm:prSet presAssocID="{ADBD971D-899F-4949-95EF-2D8439EDC3CC}" presName="compositeShape" presStyleCnt="0">
        <dgm:presLayoutVars>
          <dgm:dir/>
          <dgm:resizeHandles/>
        </dgm:presLayoutVars>
      </dgm:prSet>
      <dgm:spPr/>
      <dgm:t>
        <a:bodyPr/>
        <a:lstStyle/>
        <a:p>
          <a:endParaRPr lang="uk-UA"/>
        </a:p>
      </dgm:t>
    </dgm:pt>
    <dgm:pt modelId="{CAF885C6-A920-4A87-BD78-E7DEDD9049B9}" type="pres">
      <dgm:prSet presAssocID="{ADBD971D-899F-4949-95EF-2D8439EDC3CC}" presName="pyramid" presStyleLbl="node1" presStyleIdx="0" presStyleCnt="1"/>
      <dgm:spPr/>
    </dgm:pt>
    <dgm:pt modelId="{0D106659-4633-423D-BE2E-0FFB997B9E50}" type="pres">
      <dgm:prSet presAssocID="{ADBD971D-899F-4949-95EF-2D8439EDC3CC}" presName="theList" presStyleCnt="0"/>
      <dgm:spPr/>
    </dgm:pt>
    <dgm:pt modelId="{001D7EBA-FB17-4B5E-A48F-DBB85BDA4881}" type="pres">
      <dgm:prSet presAssocID="{5F939DFD-8199-4BD0-BD36-8E27EDAC792F}" presName="aNode" presStyleLbl="fgAcc1" presStyleIdx="0" presStyleCnt="7" custScaleX="169658" custScaleY="262660">
        <dgm:presLayoutVars>
          <dgm:bulletEnabled val="1"/>
        </dgm:presLayoutVars>
      </dgm:prSet>
      <dgm:spPr/>
      <dgm:t>
        <a:bodyPr/>
        <a:lstStyle/>
        <a:p>
          <a:endParaRPr lang="uk-UA"/>
        </a:p>
      </dgm:t>
    </dgm:pt>
    <dgm:pt modelId="{A9143395-4E14-4FA9-8A61-E73E9E1A8D3F}" type="pres">
      <dgm:prSet presAssocID="{5F939DFD-8199-4BD0-BD36-8E27EDAC792F}" presName="aSpace" presStyleCnt="0"/>
      <dgm:spPr/>
    </dgm:pt>
    <dgm:pt modelId="{100B6555-EED2-424C-98FA-2B7861F29B10}" type="pres">
      <dgm:prSet presAssocID="{FB64BD9C-7A16-4BEB-AF2C-DEA58B6DD332}" presName="aNode" presStyleLbl="fgAcc1" presStyleIdx="1" presStyleCnt="7" custScaleX="132051" custScaleY="112223">
        <dgm:presLayoutVars>
          <dgm:bulletEnabled val="1"/>
        </dgm:presLayoutVars>
      </dgm:prSet>
      <dgm:spPr/>
      <dgm:t>
        <a:bodyPr/>
        <a:lstStyle/>
        <a:p>
          <a:endParaRPr lang="uk-UA"/>
        </a:p>
      </dgm:t>
    </dgm:pt>
    <dgm:pt modelId="{6EA88D0C-76CA-4C46-9C9C-79101C5CA384}" type="pres">
      <dgm:prSet presAssocID="{FB64BD9C-7A16-4BEB-AF2C-DEA58B6DD332}" presName="aSpace" presStyleCnt="0"/>
      <dgm:spPr/>
    </dgm:pt>
    <dgm:pt modelId="{52C6706B-A0F5-46C3-B92C-67F400FE193D}" type="pres">
      <dgm:prSet presAssocID="{960111EA-2B60-4D96-81AD-826C0C51116A}" presName="aNode" presStyleLbl="fgAcc1" presStyleIdx="2" presStyleCnt="7" custScaleX="132051" custScaleY="109377">
        <dgm:presLayoutVars>
          <dgm:bulletEnabled val="1"/>
        </dgm:presLayoutVars>
      </dgm:prSet>
      <dgm:spPr/>
      <dgm:t>
        <a:bodyPr/>
        <a:lstStyle/>
        <a:p>
          <a:endParaRPr lang="uk-UA"/>
        </a:p>
      </dgm:t>
    </dgm:pt>
    <dgm:pt modelId="{9706C262-675D-470F-959E-684FA9D8AF60}" type="pres">
      <dgm:prSet presAssocID="{960111EA-2B60-4D96-81AD-826C0C51116A}" presName="aSpace" presStyleCnt="0"/>
      <dgm:spPr/>
    </dgm:pt>
    <dgm:pt modelId="{7E0D0A08-BABA-474F-99BC-297B3AC34A4D}" type="pres">
      <dgm:prSet presAssocID="{4C0D1174-068A-462F-87F0-A4E2B2A74AE9}" presName="aNode" presStyleLbl="fgAcc1" presStyleIdx="3" presStyleCnt="7" custScaleX="132051" custScaleY="182289">
        <dgm:presLayoutVars>
          <dgm:bulletEnabled val="1"/>
        </dgm:presLayoutVars>
      </dgm:prSet>
      <dgm:spPr/>
      <dgm:t>
        <a:bodyPr/>
        <a:lstStyle/>
        <a:p>
          <a:endParaRPr lang="uk-UA"/>
        </a:p>
      </dgm:t>
    </dgm:pt>
    <dgm:pt modelId="{8B67F400-B0CE-465B-8902-4174222DF2C1}" type="pres">
      <dgm:prSet presAssocID="{4C0D1174-068A-462F-87F0-A4E2B2A74AE9}" presName="aSpace" presStyleCnt="0"/>
      <dgm:spPr/>
    </dgm:pt>
    <dgm:pt modelId="{D922AD23-7DEB-40BB-A0A0-4E395D57CE88}" type="pres">
      <dgm:prSet presAssocID="{3332069C-8716-495F-9DA4-D83C1F16E783}" presName="aNode" presStyleLbl="fgAcc1" presStyleIdx="4" presStyleCnt="7" custScaleX="132051" custScaleY="164844">
        <dgm:presLayoutVars>
          <dgm:bulletEnabled val="1"/>
        </dgm:presLayoutVars>
      </dgm:prSet>
      <dgm:spPr/>
      <dgm:t>
        <a:bodyPr/>
        <a:lstStyle/>
        <a:p>
          <a:endParaRPr lang="uk-UA"/>
        </a:p>
      </dgm:t>
    </dgm:pt>
    <dgm:pt modelId="{3DD8269C-2FA7-4593-82BF-5C86BED42ED2}" type="pres">
      <dgm:prSet presAssocID="{3332069C-8716-495F-9DA4-D83C1F16E783}" presName="aSpace" presStyleCnt="0"/>
      <dgm:spPr/>
    </dgm:pt>
    <dgm:pt modelId="{061CA9E6-3094-45CF-933F-7562A436B37A}" type="pres">
      <dgm:prSet presAssocID="{22F28A3B-D6A6-44E1-ABB5-854A08C7FAA3}" presName="aNode" presStyleLbl="fgAcc1" presStyleIdx="5" presStyleCnt="7" custScaleX="132051" custScaleY="142788">
        <dgm:presLayoutVars>
          <dgm:bulletEnabled val="1"/>
        </dgm:presLayoutVars>
      </dgm:prSet>
      <dgm:spPr/>
      <dgm:t>
        <a:bodyPr/>
        <a:lstStyle/>
        <a:p>
          <a:endParaRPr lang="uk-UA"/>
        </a:p>
      </dgm:t>
    </dgm:pt>
    <dgm:pt modelId="{B227A842-3BE2-4B09-BE0A-FD89B4A7B040}" type="pres">
      <dgm:prSet presAssocID="{22F28A3B-D6A6-44E1-ABB5-854A08C7FAA3}" presName="aSpace" presStyleCnt="0"/>
      <dgm:spPr/>
    </dgm:pt>
    <dgm:pt modelId="{C2A373ED-C331-47D0-97FA-8819D5956682}" type="pres">
      <dgm:prSet presAssocID="{66250E7C-A142-401B-BDEB-B02899831F3C}" presName="aNode" presStyleLbl="fgAcc1" presStyleIdx="6" presStyleCnt="7" custScaleX="128632" custScaleY="155017">
        <dgm:presLayoutVars>
          <dgm:bulletEnabled val="1"/>
        </dgm:presLayoutVars>
      </dgm:prSet>
      <dgm:spPr/>
      <dgm:t>
        <a:bodyPr/>
        <a:lstStyle/>
        <a:p>
          <a:endParaRPr lang="uk-UA"/>
        </a:p>
      </dgm:t>
    </dgm:pt>
    <dgm:pt modelId="{7A19FE5E-E8B4-4634-8884-49721F9C6FF4}" type="pres">
      <dgm:prSet presAssocID="{66250E7C-A142-401B-BDEB-B02899831F3C}" presName="aSpace" presStyleCnt="0"/>
      <dgm:spPr/>
    </dgm:pt>
  </dgm:ptLst>
  <dgm:cxnLst>
    <dgm:cxn modelId="{CEB72C67-E81A-455D-8E31-6F8B5084E5C1}" type="presOf" srcId="{66250E7C-A142-401B-BDEB-B02899831F3C}" destId="{C2A373ED-C331-47D0-97FA-8819D5956682}" srcOrd="0" destOrd="0" presId="urn:microsoft.com/office/officeart/2005/8/layout/pyramid2"/>
    <dgm:cxn modelId="{9DAC10D8-7607-43EB-9141-D94FF90873FF}" srcId="{ADBD971D-899F-4949-95EF-2D8439EDC3CC}" destId="{3332069C-8716-495F-9DA4-D83C1F16E783}" srcOrd="4" destOrd="0" parTransId="{0B63AE34-C767-4C7E-ADEE-52FB84B9D11F}" sibTransId="{4523DA8C-84A0-4189-8652-E142C592EDD7}"/>
    <dgm:cxn modelId="{2A502635-A30E-49B3-A721-E79D2E009C6D}" type="presOf" srcId="{FB64BD9C-7A16-4BEB-AF2C-DEA58B6DD332}" destId="{100B6555-EED2-424C-98FA-2B7861F29B10}" srcOrd="0" destOrd="0" presId="urn:microsoft.com/office/officeart/2005/8/layout/pyramid2"/>
    <dgm:cxn modelId="{D752B8BA-F2EC-43B1-BF91-358DA028F907}" srcId="{ADBD971D-899F-4949-95EF-2D8439EDC3CC}" destId="{960111EA-2B60-4D96-81AD-826C0C51116A}" srcOrd="2" destOrd="0" parTransId="{CF8593FB-7D1A-4CF9-844B-6405A3FA623D}" sibTransId="{1434FA71-6BA6-48ED-B4CE-96CDBC4BFB6D}"/>
    <dgm:cxn modelId="{BD757C14-6B38-459C-8EAF-50D9986114ED}" type="presOf" srcId="{4C0D1174-068A-462F-87F0-A4E2B2A74AE9}" destId="{7E0D0A08-BABA-474F-99BC-297B3AC34A4D}" srcOrd="0" destOrd="0" presId="urn:microsoft.com/office/officeart/2005/8/layout/pyramid2"/>
    <dgm:cxn modelId="{271BC360-FC41-4831-B3AA-8B177A438A31}" srcId="{ADBD971D-899F-4949-95EF-2D8439EDC3CC}" destId="{22F28A3B-D6A6-44E1-ABB5-854A08C7FAA3}" srcOrd="5" destOrd="0" parTransId="{956DE495-B90A-445C-9D81-AFD2A692239A}" sibTransId="{EF97D981-4969-4A58-A604-2820FCD62A5B}"/>
    <dgm:cxn modelId="{34653911-CE51-4D73-A420-65142A9CDF00}" srcId="{ADBD971D-899F-4949-95EF-2D8439EDC3CC}" destId="{66250E7C-A142-401B-BDEB-B02899831F3C}" srcOrd="6" destOrd="0" parTransId="{1FD5AF65-93C3-404A-BC4F-101D6D0E1467}" sibTransId="{692635EF-CA26-4455-AAAE-2143560D7B94}"/>
    <dgm:cxn modelId="{EF2A2BD9-339F-4269-A905-0C2EB3F3EA1D}" type="presOf" srcId="{ADBD971D-899F-4949-95EF-2D8439EDC3CC}" destId="{B813BB1D-CCEF-44B9-8780-71EF50BE7DD4}" srcOrd="0" destOrd="0" presId="urn:microsoft.com/office/officeart/2005/8/layout/pyramid2"/>
    <dgm:cxn modelId="{7BD5F42A-7137-4F45-93F5-FE7FCD3BE62C}" srcId="{ADBD971D-899F-4949-95EF-2D8439EDC3CC}" destId="{4C0D1174-068A-462F-87F0-A4E2B2A74AE9}" srcOrd="3" destOrd="0" parTransId="{FCC88D30-F917-40DF-AB29-07B8BB5BA91B}" sibTransId="{C1E76DB5-76BA-4575-8B00-648CFD478A56}"/>
    <dgm:cxn modelId="{D9117FE8-5230-4D2C-B1B5-50BF43A2E41E}" srcId="{ADBD971D-899F-4949-95EF-2D8439EDC3CC}" destId="{FB64BD9C-7A16-4BEB-AF2C-DEA58B6DD332}" srcOrd="1" destOrd="0" parTransId="{93EE096C-F389-4E41-A388-3B7F109EB8A7}" sibTransId="{AC00BDD5-39A9-4FB1-9A86-E6E89C52AB59}"/>
    <dgm:cxn modelId="{C9C6CE8D-3CCA-4313-AB20-D7D15096C698}" type="presOf" srcId="{3332069C-8716-495F-9DA4-D83C1F16E783}" destId="{D922AD23-7DEB-40BB-A0A0-4E395D57CE88}" srcOrd="0" destOrd="0" presId="urn:microsoft.com/office/officeart/2005/8/layout/pyramid2"/>
    <dgm:cxn modelId="{156687BE-EF8C-4112-95EB-1D4B453F34EF}" srcId="{ADBD971D-899F-4949-95EF-2D8439EDC3CC}" destId="{5F939DFD-8199-4BD0-BD36-8E27EDAC792F}" srcOrd="0" destOrd="0" parTransId="{9D2A9EC6-FB33-4ECF-B9E7-075C9AF18350}" sibTransId="{837F3719-8C67-46E6-BD76-F57525E9F763}"/>
    <dgm:cxn modelId="{FB0C1EF7-725D-42EC-AD44-82B87F016A48}" type="presOf" srcId="{960111EA-2B60-4D96-81AD-826C0C51116A}" destId="{52C6706B-A0F5-46C3-B92C-67F400FE193D}" srcOrd="0" destOrd="0" presId="urn:microsoft.com/office/officeart/2005/8/layout/pyramid2"/>
    <dgm:cxn modelId="{DFA4C082-85E4-4B55-A572-93754A40A1E1}" type="presOf" srcId="{22F28A3B-D6A6-44E1-ABB5-854A08C7FAA3}" destId="{061CA9E6-3094-45CF-933F-7562A436B37A}" srcOrd="0" destOrd="0" presId="urn:microsoft.com/office/officeart/2005/8/layout/pyramid2"/>
    <dgm:cxn modelId="{F57B4287-60BC-472C-A359-EF026F359928}" type="presOf" srcId="{5F939DFD-8199-4BD0-BD36-8E27EDAC792F}" destId="{001D7EBA-FB17-4B5E-A48F-DBB85BDA4881}" srcOrd="0" destOrd="0" presId="urn:microsoft.com/office/officeart/2005/8/layout/pyramid2"/>
    <dgm:cxn modelId="{77828EE6-BA48-4C0B-B8BE-417AA6CD31CF}" type="presParOf" srcId="{B813BB1D-CCEF-44B9-8780-71EF50BE7DD4}" destId="{CAF885C6-A920-4A87-BD78-E7DEDD9049B9}" srcOrd="0" destOrd="0" presId="urn:microsoft.com/office/officeart/2005/8/layout/pyramid2"/>
    <dgm:cxn modelId="{ADD32889-4F2C-41B0-8DF2-0D7557B8FB2D}" type="presParOf" srcId="{B813BB1D-CCEF-44B9-8780-71EF50BE7DD4}" destId="{0D106659-4633-423D-BE2E-0FFB997B9E50}" srcOrd="1" destOrd="0" presId="urn:microsoft.com/office/officeart/2005/8/layout/pyramid2"/>
    <dgm:cxn modelId="{B8BC886E-D042-4B8D-BCDD-744CC4DE5875}" type="presParOf" srcId="{0D106659-4633-423D-BE2E-0FFB997B9E50}" destId="{001D7EBA-FB17-4B5E-A48F-DBB85BDA4881}" srcOrd="0" destOrd="0" presId="urn:microsoft.com/office/officeart/2005/8/layout/pyramid2"/>
    <dgm:cxn modelId="{A75B6391-24FB-4EE3-B1EC-5ED40474EB0C}" type="presParOf" srcId="{0D106659-4633-423D-BE2E-0FFB997B9E50}" destId="{A9143395-4E14-4FA9-8A61-E73E9E1A8D3F}" srcOrd="1" destOrd="0" presId="urn:microsoft.com/office/officeart/2005/8/layout/pyramid2"/>
    <dgm:cxn modelId="{0A9DD93A-8C90-428E-8D50-55F5D11772B4}" type="presParOf" srcId="{0D106659-4633-423D-BE2E-0FFB997B9E50}" destId="{100B6555-EED2-424C-98FA-2B7861F29B10}" srcOrd="2" destOrd="0" presId="urn:microsoft.com/office/officeart/2005/8/layout/pyramid2"/>
    <dgm:cxn modelId="{4A0D7279-60F2-4E31-9CDE-676DFD99336C}" type="presParOf" srcId="{0D106659-4633-423D-BE2E-0FFB997B9E50}" destId="{6EA88D0C-76CA-4C46-9C9C-79101C5CA384}" srcOrd="3" destOrd="0" presId="urn:microsoft.com/office/officeart/2005/8/layout/pyramid2"/>
    <dgm:cxn modelId="{0B83086D-C361-4298-A2BD-21F0EF06170E}" type="presParOf" srcId="{0D106659-4633-423D-BE2E-0FFB997B9E50}" destId="{52C6706B-A0F5-46C3-B92C-67F400FE193D}" srcOrd="4" destOrd="0" presId="urn:microsoft.com/office/officeart/2005/8/layout/pyramid2"/>
    <dgm:cxn modelId="{F31DAD33-FC87-4F38-A870-29B957B7B427}" type="presParOf" srcId="{0D106659-4633-423D-BE2E-0FFB997B9E50}" destId="{9706C262-675D-470F-959E-684FA9D8AF60}" srcOrd="5" destOrd="0" presId="urn:microsoft.com/office/officeart/2005/8/layout/pyramid2"/>
    <dgm:cxn modelId="{EA03FE01-0D82-4193-83F6-65E0F455CB38}" type="presParOf" srcId="{0D106659-4633-423D-BE2E-0FFB997B9E50}" destId="{7E0D0A08-BABA-474F-99BC-297B3AC34A4D}" srcOrd="6" destOrd="0" presId="urn:microsoft.com/office/officeart/2005/8/layout/pyramid2"/>
    <dgm:cxn modelId="{3070EB3A-977A-4B85-AA94-1E4B2D914AEB}" type="presParOf" srcId="{0D106659-4633-423D-BE2E-0FFB997B9E50}" destId="{8B67F400-B0CE-465B-8902-4174222DF2C1}" srcOrd="7" destOrd="0" presId="urn:microsoft.com/office/officeart/2005/8/layout/pyramid2"/>
    <dgm:cxn modelId="{E88A8BAA-ED26-4211-B358-B97D2B28CBC8}" type="presParOf" srcId="{0D106659-4633-423D-BE2E-0FFB997B9E50}" destId="{D922AD23-7DEB-40BB-A0A0-4E395D57CE88}" srcOrd="8" destOrd="0" presId="urn:microsoft.com/office/officeart/2005/8/layout/pyramid2"/>
    <dgm:cxn modelId="{BDB9E3C8-7002-47AE-A261-26FFACD0F8DF}" type="presParOf" srcId="{0D106659-4633-423D-BE2E-0FFB997B9E50}" destId="{3DD8269C-2FA7-4593-82BF-5C86BED42ED2}" srcOrd="9" destOrd="0" presId="urn:microsoft.com/office/officeart/2005/8/layout/pyramid2"/>
    <dgm:cxn modelId="{5A3D2BA0-54A7-4C62-9784-C75E7A7833DF}" type="presParOf" srcId="{0D106659-4633-423D-BE2E-0FFB997B9E50}" destId="{061CA9E6-3094-45CF-933F-7562A436B37A}" srcOrd="10" destOrd="0" presId="urn:microsoft.com/office/officeart/2005/8/layout/pyramid2"/>
    <dgm:cxn modelId="{94C6F231-1415-4E62-961F-A2B7F9CF62D7}" type="presParOf" srcId="{0D106659-4633-423D-BE2E-0FFB997B9E50}" destId="{B227A842-3BE2-4B09-BE0A-FD89B4A7B040}" srcOrd="11" destOrd="0" presId="urn:microsoft.com/office/officeart/2005/8/layout/pyramid2"/>
    <dgm:cxn modelId="{C9C67FF5-F41E-4300-8AB9-F708C11BA748}" type="presParOf" srcId="{0D106659-4633-423D-BE2E-0FFB997B9E50}" destId="{C2A373ED-C331-47D0-97FA-8819D5956682}" srcOrd="12" destOrd="0" presId="urn:microsoft.com/office/officeart/2005/8/layout/pyramid2"/>
    <dgm:cxn modelId="{A483857A-11C4-4501-9FB0-248A761741BD}" type="presParOf" srcId="{0D106659-4633-423D-BE2E-0FFB997B9E50}" destId="{7A19FE5E-E8B4-4634-8884-49721F9C6FF4}"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DC3DA83-F4A6-4BB9-8B4F-4CC4E3B2F1FF}"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uk-UA"/>
        </a:p>
      </dgm:t>
    </dgm:pt>
    <dgm:pt modelId="{0B79A6B9-003A-4C21-A544-5C4FAF2AB9D8}">
      <dgm:prSet custT="1"/>
      <dgm:spPr/>
      <dgm:t>
        <a:bodyPr/>
        <a:lstStyle/>
        <a:p>
          <a:pPr algn="ctr" rtl="0"/>
          <a:r>
            <a:rPr lang="ru-RU" sz="2000" b="1" smtClean="0">
              <a:latin typeface="Georgia" pitchFamily="18" charset="0"/>
            </a:rPr>
            <a:t>Для забезпечення ефективної боротьби з аварією на всіх рівнях її розвитку наказом створюється штаб, функціями якого є: </a:t>
          </a:r>
          <a:endParaRPr lang="uk-UA" sz="2000" b="1">
            <a:latin typeface="Georgia" pitchFamily="18" charset="0"/>
          </a:endParaRPr>
        </a:p>
      </dgm:t>
    </dgm:pt>
    <dgm:pt modelId="{03AAFD13-5EB2-4521-A00F-B05440B61248}" type="parTrans" cxnId="{C7E22EFB-CE46-41B9-8085-06D566739AFF}">
      <dgm:prSet/>
      <dgm:spPr/>
      <dgm:t>
        <a:bodyPr/>
        <a:lstStyle/>
        <a:p>
          <a:endParaRPr lang="uk-UA"/>
        </a:p>
      </dgm:t>
    </dgm:pt>
    <dgm:pt modelId="{4DD0E463-CCA7-4085-96AB-C47BF75E2BC0}" type="sibTrans" cxnId="{C7E22EFB-CE46-41B9-8085-06D566739AFF}">
      <dgm:prSet/>
      <dgm:spPr/>
      <dgm:t>
        <a:bodyPr/>
        <a:lstStyle/>
        <a:p>
          <a:endParaRPr lang="uk-UA"/>
        </a:p>
      </dgm:t>
    </dgm:pt>
    <dgm:pt modelId="{0AAEFCE0-DEB6-431C-AE8A-E97066385040}">
      <dgm:prSet custT="1"/>
      <dgm:spPr/>
      <dgm:t>
        <a:bodyPr/>
        <a:lstStyle/>
        <a:p>
          <a:pPr rtl="0"/>
          <a:r>
            <a:rPr lang="ru-RU" sz="2000" smtClean="0">
              <a:latin typeface="Georgia" pitchFamily="18" charset="0"/>
            </a:rPr>
            <a:t>- збір і реєстрація інформації про хід розвитку аварії й ужитих мір щодо боротьби з нею; </a:t>
          </a:r>
          <a:endParaRPr lang="uk-UA" sz="2000">
            <a:latin typeface="Georgia" pitchFamily="18" charset="0"/>
          </a:endParaRPr>
        </a:p>
      </dgm:t>
    </dgm:pt>
    <dgm:pt modelId="{7D6A3761-D030-4696-9A70-09A43A42413F}" type="parTrans" cxnId="{684724D7-4B60-4AE0-AC6B-8C0718103B8C}">
      <dgm:prSet/>
      <dgm:spPr/>
      <dgm:t>
        <a:bodyPr/>
        <a:lstStyle/>
        <a:p>
          <a:endParaRPr lang="uk-UA"/>
        </a:p>
      </dgm:t>
    </dgm:pt>
    <dgm:pt modelId="{2EDA666E-285B-4B54-824A-5D8467513583}" type="sibTrans" cxnId="{684724D7-4B60-4AE0-AC6B-8C0718103B8C}">
      <dgm:prSet/>
      <dgm:spPr/>
      <dgm:t>
        <a:bodyPr/>
        <a:lstStyle/>
        <a:p>
          <a:endParaRPr lang="uk-UA"/>
        </a:p>
      </dgm:t>
    </dgm:pt>
    <dgm:pt modelId="{627F2A32-60E5-4BFD-87B7-4832830BDB61}">
      <dgm:prSet custT="1"/>
      <dgm:spPr/>
      <dgm:t>
        <a:bodyPr/>
        <a:lstStyle/>
        <a:p>
          <a:pPr rtl="0"/>
          <a:r>
            <a:rPr lang="uk-UA" sz="2000" smtClean="0">
              <a:latin typeface="Georgia" pitchFamily="18" charset="0"/>
            </a:rPr>
            <a:t>- поточна оцінка інформації і прийняття рішень щодо оперативних дій у зоні аварії і поза її межами;</a:t>
          </a:r>
          <a:endParaRPr lang="uk-UA" sz="2000">
            <a:latin typeface="Georgia" pitchFamily="18" charset="0"/>
          </a:endParaRPr>
        </a:p>
      </dgm:t>
    </dgm:pt>
    <dgm:pt modelId="{3FE5E48B-496F-477E-8B9F-42A52FEDBE9D}" type="parTrans" cxnId="{7169C64B-CFC4-4A20-B35C-6187B457F418}">
      <dgm:prSet/>
      <dgm:spPr/>
      <dgm:t>
        <a:bodyPr/>
        <a:lstStyle/>
        <a:p>
          <a:endParaRPr lang="uk-UA"/>
        </a:p>
      </dgm:t>
    </dgm:pt>
    <dgm:pt modelId="{0DA4B18E-3276-4064-ABEF-290469A77AC2}" type="sibTrans" cxnId="{7169C64B-CFC4-4A20-B35C-6187B457F418}">
      <dgm:prSet/>
      <dgm:spPr/>
      <dgm:t>
        <a:bodyPr/>
        <a:lstStyle/>
        <a:p>
          <a:endParaRPr lang="uk-UA"/>
        </a:p>
      </dgm:t>
    </dgm:pt>
    <dgm:pt modelId="{B510920C-41E5-46FC-A17E-A97771D48FCE}">
      <dgm:prSet custT="1"/>
      <dgm:spPr/>
      <dgm:t>
        <a:bodyPr/>
        <a:lstStyle/>
        <a:p>
          <a:pPr rtl="0"/>
          <a:r>
            <a:rPr lang="uk-UA" sz="2000" smtClean="0">
              <a:latin typeface="Georgia" pitchFamily="18" charset="0"/>
            </a:rPr>
            <a:t>- координація дій персоналу підприємства і всіх притягнутих підрозділів і служб, що беруть участь у ліквідації аварії.</a:t>
          </a:r>
          <a:endParaRPr lang="uk-UA" sz="2000">
            <a:latin typeface="Georgia" pitchFamily="18" charset="0"/>
          </a:endParaRPr>
        </a:p>
      </dgm:t>
    </dgm:pt>
    <dgm:pt modelId="{6560A4EA-A699-4410-AE0C-34604771C2EE}" type="parTrans" cxnId="{EDBE4E79-D6A6-4486-8C20-2B78203469B4}">
      <dgm:prSet/>
      <dgm:spPr/>
      <dgm:t>
        <a:bodyPr/>
        <a:lstStyle/>
        <a:p>
          <a:endParaRPr lang="uk-UA"/>
        </a:p>
      </dgm:t>
    </dgm:pt>
    <dgm:pt modelId="{2CEB3262-8F8B-4FBC-ACCE-D607EAF82040}" type="sibTrans" cxnId="{EDBE4E79-D6A6-4486-8C20-2B78203469B4}">
      <dgm:prSet/>
      <dgm:spPr/>
      <dgm:t>
        <a:bodyPr/>
        <a:lstStyle/>
        <a:p>
          <a:endParaRPr lang="uk-UA"/>
        </a:p>
      </dgm:t>
    </dgm:pt>
    <dgm:pt modelId="{3FD2405D-C0EB-4A11-A594-20FE7DFF9223}" type="pres">
      <dgm:prSet presAssocID="{3DC3DA83-F4A6-4BB9-8B4F-4CC4E3B2F1FF}" presName="linear" presStyleCnt="0">
        <dgm:presLayoutVars>
          <dgm:animLvl val="lvl"/>
          <dgm:resizeHandles val="exact"/>
        </dgm:presLayoutVars>
      </dgm:prSet>
      <dgm:spPr/>
      <dgm:t>
        <a:bodyPr/>
        <a:lstStyle/>
        <a:p>
          <a:endParaRPr lang="ru-RU"/>
        </a:p>
      </dgm:t>
    </dgm:pt>
    <dgm:pt modelId="{20ADC68D-2754-48BC-B445-F127DB424D8A}" type="pres">
      <dgm:prSet presAssocID="{0B79A6B9-003A-4C21-A544-5C4FAF2AB9D8}" presName="parentText" presStyleLbl="node1" presStyleIdx="0" presStyleCnt="4" custScaleY="120878">
        <dgm:presLayoutVars>
          <dgm:chMax val="0"/>
          <dgm:bulletEnabled val="1"/>
        </dgm:presLayoutVars>
      </dgm:prSet>
      <dgm:spPr/>
      <dgm:t>
        <a:bodyPr/>
        <a:lstStyle/>
        <a:p>
          <a:endParaRPr lang="ru-RU"/>
        </a:p>
      </dgm:t>
    </dgm:pt>
    <dgm:pt modelId="{A0EFA79A-6AEB-4FC1-9C55-3340EA66ABFA}" type="pres">
      <dgm:prSet presAssocID="{4DD0E463-CCA7-4085-96AB-C47BF75E2BC0}" presName="spacer" presStyleCnt="0"/>
      <dgm:spPr/>
    </dgm:pt>
    <dgm:pt modelId="{1B074E7E-A28B-4E60-A7B2-9BDDDF0C812E}" type="pres">
      <dgm:prSet presAssocID="{0AAEFCE0-DEB6-431C-AE8A-E97066385040}" presName="parentText" presStyleLbl="node1" presStyleIdx="1" presStyleCnt="4">
        <dgm:presLayoutVars>
          <dgm:chMax val="0"/>
          <dgm:bulletEnabled val="1"/>
        </dgm:presLayoutVars>
      </dgm:prSet>
      <dgm:spPr/>
      <dgm:t>
        <a:bodyPr/>
        <a:lstStyle/>
        <a:p>
          <a:endParaRPr lang="ru-RU"/>
        </a:p>
      </dgm:t>
    </dgm:pt>
    <dgm:pt modelId="{0B64F3BE-71CA-48AE-B57F-4FFEC46AC8FC}" type="pres">
      <dgm:prSet presAssocID="{2EDA666E-285B-4B54-824A-5D8467513583}" presName="spacer" presStyleCnt="0"/>
      <dgm:spPr/>
    </dgm:pt>
    <dgm:pt modelId="{BED0DF48-6111-4208-9E19-C15209A3E365}" type="pres">
      <dgm:prSet presAssocID="{627F2A32-60E5-4BFD-87B7-4832830BDB61}" presName="parentText" presStyleLbl="node1" presStyleIdx="2" presStyleCnt="4">
        <dgm:presLayoutVars>
          <dgm:chMax val="0"/>
          <dgm:bulletEnabled val="1"/>
        </dgm:presLayoutVars>
      </dgm:prSet>
      <dgm:spPr/>
      <dgm:t>
        <a:bodyPr/>
        <a:lstStyle/>
        <a:p>
          <a:endParaRPr lang="ru-RU"/>
        </a:p>
      </dgm:t>
    </dgm:pt>
    <dgm:pt modelId="{FEC844D0-9C3F-46DA-8AEA-8F09D7865732}" type="pres">
      <dgm:prSet presAssocID="{0DA4B18E-3276-4064-ABEF-290469A77AC2}" presName="spacer" presStyleCnt="0"/>
      <dgm:spPr/>
    </dgm:pt>
    <dgm:pt modelId="{FB995F62-9839-4000-807A-164C574E3CF7}" type="pres">
      <dgm:prSet presAssocID="{B510920C-41E5-46FC-A17E-A97771D48FCE}" presName="parentText" presStyleLbl="node1" presStyleIdx="3" presStyleCnt="4">
        <dgm:presLayoutVars>
          <dgm:chMax val="0"/>
          <dgm:bulletEnabled val="1"/>
        </dgm:presLayoutVars>
      </dgm:prSet>
      <dgm:spPr/>
      <dgm:t>
        <a:bodyPr/>
        <a:lstStyle/>
        <a:p>
          <a:endParaRPr lang="ru-RU"/>
        </a:p>
      </dgm:t>
    </dgm:pt>
  </dgm:ptLst>
  <dgm:cxnLst>
    <dgm:cxn modelId="{7169C64B-CFC4-4A20-B35C-6187B457F418}" srcId="{3DC3DA83-F4A6-4BB9-8B4F-4CC4E3B2F1FF}" destId="{627F2A32-60E5-4BFD-87B7-4832830BDB61}" srcOrd="2" destOrd="0" parTransId="{3FE5E48B-496F-477E-8B9F-42A52FEDBE9D}" sibTransId="{0DA4B18E-3276-4064-ABEF-290469A77AC2}"/>
    <dgm:cxn modelId="{B2FFF0A5-9CAE-4518-A0C7-774E19CC158A}" type="presOf" srcId="{0B79A6B9-003A-4C21-A544-5C4FAF2AB9D8}" destId="{20ADC68D-2754-48BC-B445-F127DB424D8A}" srcOrd="0" destOrd="0" presId="urn:microsoft.com/office/officeart/2005/8/layout/vList2"/>
    <dgm:cxn modelId="{5BB98A9B-8B21-4174-865D-29B2ADCAA529}" type="presOf" srcId="{3DC3DA83-F4A6-4BB9-8B4F-4CC4E3B2F1FF}" destId="{3FD2405D-C0EB-4A11-A594-20FE7DFF9223}" srcOrd="0" destOrd="0" presId="urn:microsoft.com/office/officeart/2005/8/layout/vList2"/>
    <dgm:cxn modelId="{436607A4-8992-40FF-BB9C-D6721C98B65B}" type="presOf" srcId="{627F2A32-60E5-4BFD-87B7-4832830BDB61}" destId="{BED0DF48-6111-4208-9E19-C15209A3E365}" srcOrd="0" destOrd="0" presId="urn:microsoft.com/office/officeart/2005/8/layout/vList2"/>
    <dgm:cxn modelId="{684724D7-4B60-4AE0-AC6B-8C0718103B8C}" srcId="{3DC3DA83-F4A6-4BB9-8B4F-4CC4E3B2F1FF}" destId="{0AAEFCE0-DEB6-431C-AE8A-E97066385040}" srcOrd="1" destOrd="0" parTransId="{7D6A3761-D030-4696-9A70-09A43A42413F}" sibTransId="{2EDA666E-285B-4B54-824A-5D8467513583}"/>
    <dgm:cxn modelId="{C7E22EFB-CE46-41B9-8085-06D566739AFF}" srcId="{3DC3DA83-F4A6-4BB9-8B4F-4CC4E3B2F1FF}" destId="{0B79A6B9-003A-4C21-A544-5C4FAF2AB9D8}" srcOrd="0" destOrd="0" parTransId="{03AAFD13-5EB2-4521-A00F-B05440B61248}" sibTransId="{4DD0E463-CCA7-4085-96AB-C47BF75E2BC0}"/>
    <dgm:cxn modelId="{42A6F7DA-0705-4749-BC08-8772F64593CB}" type="presOf" srcId="{B510920C-41E5-46FC-A17E-A97771D48FCE}" destId="{FB995F62-9839-4000-807A-164C574E3CF7}" srcOrd="0" destOrd="0" presId="urn:microsoft.com/office/officeart/2005/8/layout/vList2"/>
    <dgm:cxn modelId="{EDBE4E79-D6A6-4486-8C20-2B78203469B4}" srcId="{3DC3DA83-F4A6-4BB9-8B4F-4CC4E3B2F1FF}" destId="{B510920C-41E5-46FC-A17E-A97771D48FCE}" srcOrd="3" destOrd="0" parTransId="{6560A4EA-A699-4410-AE0C-34604771C2EE}" sibTransId="{2CEB3262-8F8B-4FBC-ACCE-D607EAF82040}"/>
    <dgm:cxn modelId="{D74AB814-D06F-473F-8CF5-A99DB6AFFF9C}" type="presOf" srcId="{0AAEFCE0-DEB6-431C-AE8A-E97066385040}" destId="{1B074E7E-A28B-4E60-A7B2-9BDDDF0C812E}" srcOrd="0" destOrd="0" presId="urn:microsoft.com/office/officeart/2005/8/layout/vList2"/>
    <dgm:cxn modelId="{9A2AD913-C072-4AF3-8201-8FC894C0EF8D}" type="presParOf" srcId="{3FD2405D-C0EB-4A11-A594-20FE7DFF9223}" destId="{20ADC68D-2754-48BC-B445-F127DB424D8A}" srcOrd="0" destOrd="0" presId="urn:microsoft.com/office/officeart/2005/8/layout/vList2"/>
    <dgm:cxn modelId="{DEEA654A-C044-43C4-8FF8-F4274F03B9A5}" type="presParOf" srcId="{3FD2405D-C0EB-4A11-A594-20FE7DFF9223}" destId="{A0EFA79A-6AEB-4FC1-9C55-3340EA66ABFA}" srcOrd="1" destOrd="0" presId="urn:microsoft.com/office/officeart/2005/8/layout/vList2"/>
    <dgm:cxn modelId="{46C2FBA4-912D-479A-9A62-58DF7C2A10CA}" type="presParOf" srcId="{3FD2405D-C0EB-4A11-A594-20FE7DFF9223}" destId="{1B074E7E-A28B-4E60-A7B2-9BDDDF0C812E}" srcOrd="2" destOrd="0" presId="urn:microsoft.com/office/officeart/2005/8/layout/vList2"/>
    <dgm:cxn modelId="{65FBAF54-32A1-4601-9DA6-5F1C9DD9420D}" type="presParOf" srcId="{3FD2405D-C0EB-4A11-A594-20FE7DFF9223}" destId="{0B64F3BE-71CA-48AE-B57F-4FFEC46AC8FC}" srcOrd="3" destOrd="0" presId="urn:microsoft.com/office/officeart/2005/8/layout/vList2"/>
    <dgm:cxn modelId="{21020009-7BE2-4AF9-A748-AFC98E977907}" type="presParOf" srcId="{3FD2405D-C0EB-4A11-A594-20FE7DFF9223}" destId="{BED0DF48-6111-4208-9E19-C15209A3E365}" srcOrd="4" destOrd="0" presId="urn:microsoft.com/office/officeart/2005/8/layout/vList2"/>
    <dgm:cxn modelId="{269B7FA9-2FE3-405A-9E85-E903A7B21FCA}" type="presParOf" srcId="{3FD2405D-C0EB-4A11-A594-20FE7DFF9223}" destId="{FEC844D0-9C3F-46DA-8AEA-8F09D7865732}" srcOrd="5" destOrd="0" presId="urn:microsoft.com/office/officeart/2005/8/layout/vList2"/>
    <dgm:cxn modelId="{5343533B-9049-4D47-807F-5FB7D2058CD0}" type="presParOf" srcId="{3FD2405D-C0EB-4A11-A594-20FE7DFF9223}" destId="{FB995F62-9839-4000-807A-164C574E3CF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E58F9DE-428B-4BEF-A3B1-4938F5B6411B}" type="doc">
      <dgm:prSet loTypeId="urn:microsoft.com/office/officeart/2005/8/layout/vList2" loCatId="list" qsTypeId="urn:microsoft.com/office/officeart/2005/8/quickstyle/simple3" qsCatId="simple" csTypeId="urn:microsoft.com/office/officeart/2005/8/colors/accent6_3" csCatId="accent6" phldr="1"/>
      <dgm:spPr/>
      <dgm:t>
        <a:bodyPr/>
        <a:lstStyle/>
        <a:p>
          <a:endParaRPr lang="uk-UA"/>
        </a:p>
      </dgm:t>
    </dgm:pt>
    <dgm:pt modelId="{6F30F980-AEDF-4885-A7D8-B66A1F542713}">
      <dgm:prSet custT="1"/>
      <dgm:spPr/>
      <dgm:t>
        <a:bodyPr/>
        <a:lstStyle/>
        <a:p>
          <a:pPr algn="ctr" rtl="0"/>
          <a:r>
            <a:rPr lang="ru-RU" sz="2000" b="1" smtClean="0">
              <a:latin typeface="Georgia" pitchFamily="18" charset="0"/>
            </a:rPr>
            <a:t>У разі виявлення пожежі (ознак горіння) кожний громадянин зобов’язаний:</a:t>
          </a:r>
          <a:endParaRPr lang="uk-UA" sz="2000" b="1">
            <a:latin typeface="Georgia" pitchFamily="18" charset="0"/>
          </a:endParaRPr>
        </a:p>
      </dgm:t>
    </dgm:pt>
    <dgm:pt modelId="{36DE318B-3631-4D63-B690-044E3F2CA84D}" type="parTrans" cxnId="{52BD6EDB-586E-42F8-B05F-FD204EAF6CFF}">
      <dgm:prSet/>
      <dgm:spPr/>
      <dgm:t>
        <a:bodyPr/>
        <a:lstStyle/>
        <a:p>
          <a:endParaRPr lang="uk-UA"/>
        </a:p>
      </dgm:t>
    </dgm:pt>
    <dgm:pt modelId="{A33A32BD-5B85-4F70-B6D5-2A9C9E6592B7}" type="sibTrans" cxnId="{52BD6EDB-586E-42F8-B05F-FD204EAF6CFF}">
      <dgm:prSet/>
      <dgm:spPr/>
      <dgm:t>
        <a:bodyPr/>
        <a:lstStyle/>
        <a:p>
          <a:endParaRPr lang="uk-UA"/>
        </a:p>
      </dgm:t>
    </dgm:pt>
    <dgm:pt modelId="{7FCF9E23-AA06-44C8-B39C-71E585C9CF88}">
      <dgm:prSet/>
      <dgm:spPr/>
      <dgm:t>
        <a:bodyPr/>
        <a:lstStyle/>
        <a:p>
          <a:pPr rtl="0"/>
          <a:r>
            <a:rPr lang="ru-RU" smtClean="0">
              <a:latin typeface="Georgia" pitchFamily="18" charset="0"/>
            </a:rPr>
            <a:t>- негайно повідомити про це телефоном пожежну охорону. При цьому необхідно назвати адресу об’єкта, вказати кількість поверхів будівлі, місце виникнення пожежі, обстановку на пожежі, наявність людей, а також повідомити своє прізвище;</a:t>
          </a:r>
          <a:endParaRPr lang="uk-UA">
            <a:latin typeface="Georgia" pitchFamily="18" charset="0"/>
          </a:endParaRPr>
        </a:p>
      </dgm:t>
    </dgm:pt>
    <dgm:pt modelId="{2468D682-7CC6-4551-9DC1-457AB651AD7B}" type="parTrans" cxnId="{5645FA42-BA49-4678-9C39-40E4AF70DE72}">
      <dgm:prSet/>
      <dgm:spPr/>
      <dgm:t>
        <a:bodyPr/>
        <a:lstStyle/>
        <a:p>
          <a:endParaRPr lang="uk-UA"/>
        </a:p>
      </dgm:t>
    </dgm:pt>
    <dgm:pt modelId="{B36F7EDB-3D9C-4CE6-971D-5921E69C9743}" type="sibTrans" cxnId="{5645FA42-BA49-4678-9C39-40E4AF70DE72}">
      <dgm:prSet/>
      <dgm:spPr/>
      <dgm:t>
        <a:bodyPr/>
        <a:lstStyle/>
        <a:p>
          <a:endParaRPr lang="uk-UA"/>
        </a:p>
      </dgm:t>
    </dgm:pt>
    <dgm:pt modelId="{5C51227F-44B4-4C91-BE6E-A0EE8F767729}">
      <dgm:prSet/>
      <dgm:spPr/>
      <dgm:t>
        <a:bodyPr/>
        <a:lstStyle/>
        <a:p>
          <a:pPr rtl="0"/>
          <a:r>
            <a:rPr lang="ru-RU" smtClean="0">
              <a:latin typeface="Georgia" pitchFamily="18" charset="0"/>
            </a:rPr>
            <a:t>- вжити (по можливості) заходів до евакуації людей, гасіння (локалізації) пожежі та збереження матеріальних цінностей;</a:t>
          </a:r>
          <a:endParaRPr lang="uk-UA">
            <a:latin typeface="Georgia" pitchFamily="18" charset="0"/>
          </a:endParaRPr>
        </a:p>
      </dgm:t>
    </dgm:pt>
    <dgm:pt modelId="{5315D49A-1AD3-4272-BD51-17E801C28A3C}" type="parTrans" cxnId="{BE6BBC75-46BF-42BF-9476-08FDCE02B027}">
      <dgm:prSet/>
      <dgm:spPr/>
      <dgm:t>
        <a:bodyPr/>
        <a:lstStyle/>
        <a:p>
          <a:endParaRPr lang="uk-UA"/>
        </a:p>
      </dgm:t>
    </dgm:pt>
    <dgm:pt modelId="{9B18B2BC-8EEA-4020-8F4A-D6A6C8D69E8E}" type="sibTrans" cxnId="{BE6BBC75-46BF-42BF-9476-08FDCE02B027}">
      <dgm:prSet/>
      <dgm:spPr/>
      <dgm:t>
        <a:bodyPr/>
        <a:lstStyle/>
        <a:p>
          <a:endParaRPr lang="uk-UA"/>
        </a:p>
      </dgm:t>
    </dgm:pt>
    <dgm:pt modelId="{84177709-9AF3-4ADA-9087-EE8B267EED59}">
      <dgm:prSet/>
      <dgm:spPr/>
      <dgm:t>
        <a:bodyPr/>
        <a:lstStyle/>
        <a:p>
          <a:pPr rtl="0"/>
          <a:r>
            <a:rPr lang="ru-RU" smtClean="0">
              <a:latin typeface="Georgia" pitchFamily="18" charset="0"/>
            </a:rPr>
            <a:t>- якщо пожежа виникла на підприємстві, повідомити про неї керівника чи відповідну компетентну посадову особу та (або) чергового по об’єкту; </a:t>
          </a:r>
          <a:endParaRPr lang="uk-UA">
            <a:latin typeface="Georgia" pitchFamily="18" charset="0"/>
          </a:endParaRPr>
        </a:p>
      </dgm:t>
    </dgm:pt>
    <dgm:pt modelId="{F143B482-872B-406D-95DE-A4D4178ECB53}" type="parTrans" cxnId="{96F57368-E3E0-497B-B13A-F943D2011439}">
      <dgm:prSet/>
      <dgm:spPr/>
      <dgm:t>
        <a:bodyPr/>
        <a:lstStyle/>
        <a:p>
          <a:endParaRPr lang="uk-UA"/>
        </a:p>
      </dgm:t>
    </dgm:pt>
    <dgm:pt modelId="{36DD5F36-6294-46A5-8C56-C030C48C7C58}" type="sibTrans" cxnId="{96F57368-E3E0-497B-B13A-F943D2011439}">
      <dgm:prSet/>
      <dgm:spPr/>
      <dgm:t>
        <a:bodyPr/>
        <a:lstStyle/>
        <a:p>
          <a:endParaRPr lang="uk-UA"/>
        </a:p>
      </dgm:t>
    </dgm:pt>
    <dgm:pt modelId="{B3EE8894-864C-4910-A40E-1888855FF96D}">
      <dgm:prSet/>
      <dgm:spPr/>
      <dgm:t>
        <a:bodyPr/>
        <a:lstStyle/>
        <a:p>
          <a:pPr rtl="0"/>
          <a:r>
            <a:rPr lang="ru-RU" smtClean="0">
              <a:latin typeface="Georgia" pitchFamily="18" charset="0"/>
            </a:rPr>
            <a:t>- у разі необхідності викликати інші аварійно-рятувальні служби (медичну, газорятувальну тощо).</a:t>
          </a:r>
          <a:endParaRPr lang="uk-UA">
            <a:latin typeface="Georgia" pitchFamily="18" charset="0"/>
          </a:endParaRPr>
        </a:p>
      </dgm:t>
    </dgm:pt>
    <dgm:pt modelId="{41D9A386-4B89-47A9-B86A-04C27FB51E67}" type="parTrans" cxnId="{BFE81989-86F3-4C52-9161-4184F023D07F}">
      <dgm:prSet/>
      <dgm:spPr/>
      <dgm:t>
        <a:bodyPr/>
        <a:lstStyle/>
        <a:p>
          <a:endParaRPr lang="uk-UA"/>
        </a:p>
      </dgm:t>
    </dgm:pt>
    <dgm:pt modelId="{414703D3-25A9-4B8C-B632-5690E73366BC}" type="sibTrans" cxnId="{BFE81989-86F3-4C52-9161-4184F023D07F}">
      <dgm:prSet/>
      <dgm:spPr/>
      <dgm:t>
        <a:bodyPr/>
        <a:lstStyle/>
        <a:p>
          <a:endParaRPr lang="uk-UA"/>
        </a:p>
      </dgm:t>
    </dgm:pt>
    <dgm:pt modelId="{32949E89-2E16-4B43-B4AD-428E3479B259}" type="pres">
      <dgm:prSet presAssocID="{2E58F9DE-428B-4BEF-A3B1-4938F5B6411B}" presName="linear" presStyleCnt="0">
        <dgm:presLayoutVars>
          <dgm:animLvl val="lvl"/>
          <dgm:resizeHandles val="exact"/>
        </dgm:presLayoutVars>
      </dgm:prSet>
      <dgm:spPr/>
      <dgm:t>
        <a:bodyPr/>
        <a:lstStyle/>
        <a:p>
          <a:endParaRPr lang="ru-RU"/>
        </a:p>
      </dgm:t>
    </dgm:pt>
    <dgm:pt modelId="{632234AE-A1AA-40C6-B2CB-0DF5DBA7D0A1}" type="pres">
      <dgm:prSet presAssocID="{6F30F980-AEDF-4885-A7D8-B66A1F542713}" presName="parentText" presStyleLbl="node1" presStyleIdx="0" presStyleCnt="5">
        <dgm:presLayoutVars>
          <dgm:chMax val="0"/>
          <dgm:bulletEnabled val="1"/>
        </dgm:presLayoutVars>
      </dgm:prSet>
      <dgm:spPr/>
      <dgm:t>
        <a:bodyPr/>
        <a:lstStyle/>
        <a:p>
          <a:endParaRPr lang="ru-RU"/>
        </a:p>
      </dgm:t>
    </dgm:pt>
    <dgm:pt modelId="{FD5ECACD-9739-42F4-B5BB-051D429C7C89}" type="pres">
      <dgm:prSet presAssocID="{A33A32BD-5B85-4F70-B6D5-2A9C9E6592B7}" presName="spacer" presStyleCnt="0"/>
      <dgm:spPr/>
    </dgm:pt>
    <dgm:pt modelId="{E363E012-8537-4D62-8847-BFF4A3CCBEA2}" type="pres">
      <dgm:prSet presAssocID="{7FCF9E23-AA06-44C8-B39C-71E585C9CF88}" presName="parentText" presStyleLbl="node1" presStyleIdx="1" presStyleCnt="5">
        <dgm:presLayoutVars>
          <dgm:chMax val="0"/>
          <dgm:bulletEnabled val="1"/>
        </dgm:presLayoutVars>
      </dgm:prSet>
      <dgm:spPr/>
      <dgm:t>
        <a:bodyPr/>
        <a:lstStyle/>
        <a:p>
          <a:endParaRPr lang="ru-RU"/>
        </a:p>
      </dgm:t>
    </dgm:pt>
    <dgm:pt modelId="{BF8E4462-8798-44C1-B7AB-3A19784A4E4B}" type="pres">
      <dgm:prSet presAssocID="{B36F7EDB-3D9C-4CE6-971D-5921E69C9743}" presName="spacer" presStyleCnt="0"/>
      <dgm:spPr/>
    </dgm:pt>
    <dgm:pt modelId="{FEE70DC6-CA61-4F20-A82D-C1622A509565}" type="pres">
      <dgm:prSet presAssocID="{5C51227F-44B4-4C91-BE6E-A0EE8F767729}" presName="parentText" presStyleLbl="node1" presStyleIdx="2" presStyleCnt="5">
        <dgm:presLayoutVars>
          <dgm:chMax val="0"/>
          <dgm:bulletEnabled val="1"/>
        </dgm:presLayoutVars>
      </dgm:prSet>
      <dgm:spPr/>
      <dgm:t>
        <a:bodyPr/>
        <a:lstStyle/>
        <a:p>
          <a:endParaRPr lang="ru-RU"/>
        </a:p>
      </dgm:t>
    </dgm:pt>
    <dgm:pt modelId="{F41ADF11-42C3-40B5-BE36-184C5249497E}" type="pres">
      <dgm:prSet presAssocID="{9B18B2BC-8EEA-4020-8F4A-D6A6C8D69E8E}" presName="spacer" presStyleCnt="0"/>
      <dgm:spPr/>
    </dgm:pt>
    <dgm:pt modelId="{9797913E-9239-463A-ADAF-3C202A1E6F17}" type="pres">
      <dgm:prSet presAssocID="{84177709-9AF3-4ADA-9087-EE8B267EED59}" presName="parentText" presStyleLbl="node1" presStyleIdx="3" presStyleCnt="5">
        <dgm:presLayoutVars>
          <dgm:chMax val="0"/>
          <dgm:bulletEnabled val="1"/>
        </dgm:presLayoutVars>
      </dgm:prSet>
      <dgm:spPr/>
      <dgm:t>
        <a:bodyPr/>
        <a:lstStyle/>
        <a:p>
          <a:endParaRPr lang="ru-RU"/>
        </a:p>
      </dgm:t>
    </dgm:pt>
    <dgm:pt modelId="{93AAA8AD-D266-4D72-BFC8-7A1CB1DD6838}" type="pres">
      <dgm:prSet presAssocID="{36DD5F36-6294-46A5-8C56-C030C48C7C58}" presName="spacer" presStyleCnt="0"/>
      <dgm:spPr/>
    </dgm:pt>
    <dgm:pt modelId="{F13299C4-3B80-4212-AE37-03BA44B2E11D}" type="pres">
      <dgm:prSet presAssocID="{B3EE8894-864C-4910-A40E-1888855FF96D}" presName="parentText" presStyleLbl="node1" presStyleIdx="4" presStyleCnt="5">
        <dgm:presLayoutVars>
          <dgm:chMax val="0"/>
          <dgm:bulletEnabled val="1"/>
        </dgm:presLayoutVars>
      </dgm:prSet>
      <dgm:spPr/>
      <dgm:t>
        <a:bodyPr/>
        <a:lstStyle/>
        <a:p>
          <a:endParaRPr lang="uk-UA"/>
        </a:p>
      </dgm:t>
    </dgm:pt>
  </dgm:ptLst>
  <dgm:cxnLst>
    <dgm:cxn modelId="{BFE81989-86F3-4C52-9161-4184F023D07F}" srcId="{2E58F9DE-428B-4BEF-A3B1-4938F5B6411B}" destId="{B3EE8894-864C-4910-A40E-1888855FF96D}" srcOrd="4" destOrd="0" parTransId="{41D9A386-4B89-47A9-B86A-04C27FB51E67}" sibTransId="{414703D3-25A9-4B8C-B632-5690E73366BC}"/>
    <dgm:cxn modelId="{A8DEBABF-ADA6-46AB-9948-AF5B5FA2DF7F}" type="presOf" srcId="{6F30F980-AEDF-4885-A7D8-B66A1F542713}" destId="{632234AE-A1AA-40C6-B2CB-0DF5DBA7D0A1}" srcOrd="0" destOrd="0" presId="urn:microsoft.com/office/officeart/2005/8/layout/vList2"/>
    <dgm:cxn modelId="{52BD6EDB-586E-42F8-B05F-FD204EAF6CFF}" srcId="{2E58F9DE-428B-4BEF-A3B1-4938F5B6411B}" destId="{6F30F980-AEDF-4885-A7D8-B66A1F542713}" srcOrd="0" destOrd="0" parTransId="{36DE318B-3631-4D63-B690-044E3F2CA84D}" sibTransId="{A33A32BD-5B85-4F70-B6D5-2A9C9E6592B7}"/>
    <dgm:cxn modelId="{5645FA42-BA49-4678-9C39-40E4AF70DE72}" srcId="{2E58F9DE-428B-4BEF-A3B1-4938F5B6411B}" destId="{7FCF9E23-AA06-44C8-B39C-71E585C9CF88}" srcOrd="1" destOrd="0" parTransId="{2468D682-7CC6-4551-9DC1-457AB651AD7B}" sibTransId="{B36F7EDB-3D9C-4CE6-971D-5921E69C9743}"/>
    <dgm:cxn modelId="{CDA7F4B9-7C04-4A9C-8B50-43D1023D154C}" type="presOf" srcId="{84177709-9AF3-4ADA-9087-EE8B267EED59}" destId="{9797913E-9239-463A-ADAF-3C202A1E6F17}" srcOrd="0" destOrd="0" presId="urn:microsoft.com/office/officeart/2005/8/layout/vList2"/>
    <dgm:cxn modelId="{12AD2A48-7238-43FD-B65B-56568704E4C7}" type="presOf" srcId="{B3EE8894-864C-4910-A40E-1888855FF96D}" destId="{F13299C4-3B80-4212-AE37-03BA44B2E11D}" srcOrd="0" destOrd="0" presId="urn:microsoft.com/office/officeart/2005/8/layout/vList2"/>
    <dgm:cxn modelId="{BE6BBC75-46BF-42BF-9476-08FDCE02B027}" srcId="{2E58F9DE-428B-4BEF-A3B1-4938F5B6411B}" destId="{5C51227F-44B4-4C91-BE6E-A0EE8F767729}" srcOrd="2" destOrd="0" parTransId="{5315D49A-1AD3-4272-BD51-17E801C28A3C}" sibTransId="{9B18B2BC-8EEA-4020-8F4A-D6A6C8D69E8E}"/>
    <dgm:cxn modelId="{A174F3DB-0D25-421B-B067-5E599D256EE2}" type="presOf" srcId="{7FCF9E23-AA06-44C8-B39C-71E585C9CF88}" destId="{E363E012-8537-4D62-8847-BFF4A3CCBEA2}" srcOrd="0" destOrd="0" presId="urn:microsoft.com/office/officeart/2005/8/layout/vList2"/>
    <dgm:cxn modelId="{0A77A5B4-2F3C-4677-94AA-334D4725F1AB}" type="presOf" srcId="{5C51227F-44B4-4C91-BE6E-A0EE8F767729}" destId="{FEE70DC6-CA61-4F20-A82D-C1622A509565}" srcOrd="0" destOrd="0" presId="urn:microsoft.com/office/officeart/2005/8/layout/vList2"/>
    <dgm:cxn modelId="{4797A0BE-A45E-471C-A800-5A4C6E9A029A}" type="presOf" srcId="{2E58F9DE-428B-4BEF-A3B1-4938F5B6411B}" destId="{32949E89-2E16-4B43-B4AD-428E3479B259}" srcOrd="0" destOrd="0" presId="urn:microsoft.com/office/officeart/2005/8/layout/vList2"/>
    <dgm:cxn modelId="{96F57368-E3E0-497B-B13A-F943D2011439}" srcId="{2E58F9DE-428B-4BEF-A3B1-4938F5B6411B}" destId="{84177709-9AF3-4ADA-9087-EE8B267EED59}" srcOrd="3" destOrd="0" parTransId="{F143B482-872B-406D-95DE-A4D4178ECB53}" sibTransId="{36DD5F36-6294-46A5-8C56-C030C48C7C58}"/>
    <dgm:cxn modelId="{0C0F4275-855F-4CBE-AE69-C0FB9D4DFB5B}" type="presParOf" srcId="{32949E89-2E16-4B43-B4AD-428E3479B259}" destId="{632234AE-A1AA-40C6-B2CB-0DF5DBA7D0A1}" srcOrd="0" destOrd="0" presId="urn:microsoft.com/office/officeart/2005/8/layout/vList2"/>
    <dgm:cxn modelId="{D0D0C617-259E-42E9-B15D-4BE52D92E399}" type="presParOf" srcId="{32949E89-2E16-4B43-B4AD-428E3479B259}" destId="{FD5ECACD-9739-42F4-B5BB-051D429C7C89}" srcOrd="1" destOrd="0" presId="urn:microsoft.com/office/officeart/2005/8/layout/vList2"/>
    <dgm:cxn modelId="{C8C3CB01-49FD-4B0E-BD84-5B34DA4BF099}" type="presParOf" srcId="{32949E89-2E16-4B43-B4AD-428E3479B259}" destId="{E363E012-8537-4D62-8847-BFF4A3CCBEA2}" srcOrd="2" destOrd="0" presId="urn:microsoft.com/office/officeart/2005/8/layout/vList2"/>
    <dgm:cxn modelId="{A68CA731-5434-47CB-A95C-B860324592DA}" type="presParOf" srcId="{32949E89-2E16-4B43-B4AD-428E3479B259}" destId="{BF8E4462-8798-44C1-B7AB-3A19784A4E4B}" srcOrd="3" destOrd="0" presId="urn:microsoft.com/office/officeart/2005/8/layout/vList2"/>
    <dgm:cxn modelId="{02D7CC11-9D0F-4765-B2F5-AC9DA8242043}" type="presParOf" srcId="{32949E89-2E16-4B43-B4AD-428E3479B259}" destId="{FEE70DC6-CA61-4F20-A82D-C1622A509565}" srcOrd="4" destOrd="0" presId="urn:microsoft.com/office/officeart/2005/8/layout/vList2"/>
    <dgm:cxn modelId="{2A0BD0C8-2006-43A7-AF3F-2F5A2EBAD3BE}" type="presParOf" srcId="{32949E89-2E16-4B43-B4AD-428E3479B259}" destId="{F41ADF11-42C3-40B5-BE36-184C5249497E}" srcOrd="5" destOrd="0" presId="urn:microsoft.com/office/officeart/2005/8/layout/vList2"/>
    <dgm:cxn modelId="{CCA0C577-DE93-4811-8772-8DB0FF076280}" type="presParOf" srcId="{32949E89-2E16-4B43-B4AD-428E3479B259}" destId="{9797913E-9239-463A-ADAF-3C202A1E6F17}" srcOrd="6" destOrd="0" presId="urn:microsoft.com/office/officeart/2005/8/layout/vList2"/>
    <dgm:cxn modelId="{7A8F681C-7550-4921-B245-2E1849BB9F58}" type="presParOf" srcId="{32949E89-2E16-4B43-B4AD-428E3479B259}" destId="{93AAA8AD-D266-4D72-BFC8-7A1CB1DD6838}" srcOrd="7" destOrd="0" presId="urn:microsoft.com/office/officeart/2005/8/layout/vList2"/>
    <dgm:cxn modelId="{D219717D-9E46-4F30-ADE8-CCC343FD675C}" type="presParOf" srcId="{32949E89-2E16-4B43-B4AD-428E3479B259}" destId="{F13299C4-3B80-4212-AE37-03BA44B2E11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A5250DC-DD59-4331-84CA-C99FEF39D484}" type="doc">
      <dgm:prSet loTypeId="urn:microsoft.com/office/officeart/2005/8/layout/process4" loCatId="list" qsTypeId="urn:microsoft.com/office/officeart/2005/8/quickstyle/simple3" qsCatId="simple" csTypeId="urn:microsoft.com/office/officeart/2005/8/colors/accent6_2" csCatId="accent6" phldr="1"/>
      <dgm:spPr/>
      <dgm:t>
        <a:bodyPr/>
        <a:lstStyle/>
        <a:p>
          <a:endParaRPr lang="uk-UA"/>
        </a:p>
      </dgm:t>
    </dgm:pt>
    <dgm:pt modelId="{42B4A85A-8CF6-4394-AFAD-C2358E32C7FC}">
      <dgm:prSet custT="1"/>
      <dgm:spPr/>
      <dgm:t>
        <a:bodyPr/>
        <a:lstStyle/>
        <a:p>
          <a:pPr rtl="0"/>
          <a:r>
            <a:rPr lang="ru-RU" sz="1800" smtClean="0">
              <a:latin typeface="Georgia" pitchFamily="18" charset="0"/>
            </a:rPr>
            <a:t>Діяльність робітників і ІТП у низовій ланці управління спрямована на досягнення максимального рівня продуктивності праці при забезпеченні його безпеки («пріоритету життя і здоров’я працівників щодо результатів виробничої діяльності підприємства»).</a:t>
          </a:r>
          <a:endParaRPr lang="uk-UA" sz="1800">
            <a:latin typeface="Georgia" pitchFamily="18" charset="0"/>
          </a:endParaRPr>
        </a:p>
      </dgm:t>
    </dgm:pt>
    <dgm:pt modelId="{31701CDC-474A-4414-B55B-648B1F1FE268}" type="parTrans" cxnId="{0CC08B2A-F9DA-4B30-AD04-A66602D4074D}">
      <dgm:prSet/>
      <dgm:spPr/>
      <dgm:t>
        <a:bodyPr/>
        <a:lstStyle/>
        <a:p>
          <a:endParaRPr lang="uk-UA"/>
        </a:p>
      </dgm:t>
    </dgm:pt>
    <dgm:pt modelId="{E2CED194-DB27-43EA-9CF6-8C835663AF2F}" type="sibTrans" cxnId="{0CC08B2A-F9DA-4B30-AD04-A66602D4074D}">
      <dgm:prSet/>
      <dgm:spPr/>
      <dgm:t>
        <a:bodyPr/>
        <a:lstStyle/>
        <a:p>
          <a:endParaRPr lang="uk-UA"/>
        </a:p>
      </dgm:t>
    </dgm:pt>
    <dgm:pt modelId="{FEC53DA5-5AA5-49AE-874B-0C94AB758FE6}">
      <dgm:prSet custT="1"/>
      <dgm:spPr/>
      <dgm:t>
        <a:bodyPr/>
        <a:lstStyle/>
        <a:p>
          <a:pPr rtl="0"/>
          <a:r>
            <a:rPr lang="ru-RU" sz="1800" smtClean="0">
              <a:latin typeface="Georgia" pitchFamily="18" charset="0"/>
            </a:rPr>
            <a:t>Повну відповідальність за створення безпечних і нешкідливих умов праці на підприємстві несе роботодавець, який «зобов’язаний створити на робочому місці в кожному структурному підрозділі умови праці відповідно до нормативно-правових актів, а також забезпечити додержання вимог законодавства щодо прав працівників у галузі охорони праці».</a:t>
          </a:r>
          <a:endParaRPr lang="uk-UA" sz="1800">
            <a:latin typeface="Georgia" pitchFamily="18" charset="0"/>
          </a:endParaRPr>
        </a:p>
      </dgm:t>
    </dgm:pt>
    <dgm:pt modelId="{0D6D5CBF-0505-4747-ABDA-727AE1FEC11F}" type="parTrans" cxnId="{E4634D0D-C2D1-4393-BC05-E86FBE809A31}">
      <dgm:prSet/>
      <dgm:spPr/>
      <dgm:t>
        <a:bodyPr/>
        <a:lstStyle/>
        <a:p>
          <a:endParaRPr lang="uk-UA"/>
        </a:p>
      </dgm:t>
    </dgm:pt>
    <dgm:pt modelId="{32BEB1D3-79EA-4411-B765-1F77309CFB75}" type="sibTrans" cxnId="{E4634D0D-C2D1-4393-BC05-E86FBE809A31}">
      <dgm:prSet/>
      <dgm:spPr/>
      <dgm:t>
        <a:bodyPr/>
        <a:lstStyle/>
        <a:p>
          <a:endParaRPr lang="uk-UA"/>
        </a:p>
      </dgm:t>
    </dgm:pt>
    <dgm:pt modelId="{CA4CB5C7-5227-48D1-BB13-DEFA0E7306ED}">
      <dgm:prSet custT="1"/>
      <dgm:spPr/>
      <dgm:t>
        <a:bodyPr/>
        <a:lstStyle/>
        <a:p>
          <a:pPr rtl="0"/>
          <a:r>
            <a:rPr lang="ru-RU" sz="1800" smtClean="0">
              <a:latin typeface="Georgia" pitchFamily="18" charset="0"/>
            </a:rPr>
            <a:t>З іншого боку працівник зобов’язаний знати і виконувати вимоги нормативно-правових актів з охорони праці.</a:t>
          </a:r>
          <a:endParaRPr lang="uk-UA" sz="1800">
            <a:latin typeface="Georgia" pitchFamily="18" charset="0"/>
          </a:endParaRPr>
        </a:p>
      </dgm:t>
    </dgm:pt>
    <dgm:pt modelId="{1241789F-9DC3-4F32-83CC-4701FFEB3432}" type="parTrans" cxnId="{9EC4CF38-49DF-4D37-9457-E4921FB726AF}">
      <dgm:prSet/>
      <dgm:spPr/>
      <dgm:t>
        <a:bodyPr/>
        <a:lstStyle/>
        <a:p>
          <a:endParaRPr lang="uk-UA"/>
        </a:p>
      </dgm:t>
    </dgm:pt>
    <dgm:pt modelId="{15EDB118-02CD-4656-9293-D7DDA081B565}" type="sibTrans" cxnId="{9EC4CF38-49DF-4D37-9457-E4921FB726AF}">
      <dgm:prSet/>
      <dgm:spPr/>
      <dgm:t>
        <a:bodyPr/>
        <a:lstStyle/>
        <a:p>
          <a:endParaRPr lang="uk-UA"/>
        </a:p>
      </dgm:t>
    </dgm:pt>
    <dgm:pt modelId="{DBCF4CEA-1978-415E-AE08-0734BC450026}" type="pres">
      <dgm:prSet presAssocID="{EA5250DC-DD59-4331-84CA-C99FEF39D484}" presName="Name0" presStyleCnt="0">
        <dgm:presLayoutVars>
          <dgm:dir/>
          <dgm:animLvl val="lvl"/>
          <dgm:resizeHandles val="exact"/>
        </dgm:presLayoutVars>
      </dgm:prSet>
      <dgm:spPr/>
      <dgm:t>
        <a:bodyPr/>
        <a:lstStyle/>
        <a:p>
          <a:endParaRPr lang="ru-RU"/>
        </a:p>
      </dgm:t>
    </dgm:pt>
    <dgm:pt modelId="{2975CC92-9356-464F-BC2F-5B519C5A70B7}" type="pres">
      <dgm:prSet presAssocID="{CA4CB5C7-5227-48D1-BB13-DEFA0E7306ED}" presName="boxAndChildren" presStyleCnt="0"/>
      <dgm:spPr/>
    </dgm:pt>
    <dgm:pt modelId="{D197316D-C7E1-489A-8672-1EE143824C0E}" type="pres">
      <dgm:prSet presAssocID="{CA4CB5C7-5227-48D1-BB13-DEFA0E7306ED}" presName="parentTextBox" presStyleLbl="node1" presStyleIdx="0" presStyleCnt="3"/>
      <dgm:spPr/>
      <dgm:t>
        <a:bodyPr/>
        <a:lstStyle/>
        <a:p>
          <a:endParaRPr lang="ru-RU"/>
        </a:p>
      </dgm:t>
    </dgm:pt>
    <dgm:pt modelId="{A5467BB1-5150-4952-A7F3-9BEB7D667B55}" type="pres">
      <dgm:prSet presAssocID="{32BEB1D3-79EA-4411-B765-1F77309CFB75}" presName="sp" presStyleCnt="0"/>
      <dgm:spPr/>
    </dgm:pt>
    <dgm:pt modelId="{D35D652A-D17D-4F98-A6D4-B61A48134935}" type="pres">
      <dgm:prSet presAssocID="{FEC53DA5-5AA5-49AE-874B-0C94AB758FE6}" presName="arrowAndChildren" presStyleCnt="0"/>
      <dgm:spPr/>
    </dgm:pt>
    <dgm:pt modelId="{A2AFF01A-2070-47A7-ACAE-7E48BFC47BF8}" type="pres">
      <dgm:prSet presAssocID="{FEC53DA5-5AA5-49AE-874B-0C94AB758FE6}" presName="parentTextArrow" presStyleLbl="node1" presStyleIdx="1" presStyleCnt="3"/>
      <dgm:spPr/>
      <dgm:t>
        <a:bodyPr/>
        <a:lstStyle/>
        <a:p>
          <a:endParaRPr lang="ru-RU"/>
        </a:p>
      </dgm:t>
    </dgm:pt>
    <dgm:pt modelId="{C6554A88-8A02-4642-AA42-41D1F69B1C5A}" type="pres">
      <dgm:prSet presAssocID="{E2CED194-DB27-43EA-9CF6-8C835663AF2F}" presName="sp" presStyleCnt="0"/>
      <dgm:spPr/>
    </dgm:pt>
    <dgm:pt modelId="{E90E6492-BA3A-450F-B3B1-E6B8DF84FA28}" type="pres">
      <dgm:prSet presAssocID="{42B4A85A-8CF6-4394-AFAD-C2358E32C7FC}" presName="arrowAndChildren" presStyleCnt="0"/>
      <dgm:spPr/>
    </dgm:pt>
    <dgm:pt modelId="{46F47862-B642-4E2E-A81F-F85C94CC384B}" type="pres">
      <dgm:prSet presAssocID="{42B4A85A-8CF6-4394-AFAD-C2358E32C7FC}" presName="parentTextArrow" presStyleLbl="node1" presStyleIdx="2" presStyleCnt="3"/>
      <dgm:spPr/>
      <dgm:t>
        <a:bodyPr/>
        <a:lstStyle/>
        <a:p>
          <a:endParaRPr lang="ru-RU"/>
        </a:p>
      </dgm:t>
    </dgm:pt>
  </dgm:ptLst>
  <dgm:cxnLst>
    <dgm:cxn modelId="{9170B533-9FAF-4D65-9A79-6129894FF96B}" type="presOf" srcId="{CA4CB5C7-5227-48D1-BB13-DEFA0E7306ED}" destId="{D197316D-C7E1-489A-8672-1EE143824C0E}" srcOrd="0" destOrd="0" presId="urn:microsoft.com/office/officeart/2005/8/layout/process4"/>
    <dgm:cxn modelId="{9EC4CF38-49DF-4D37-9457-E4921FB726AF}" srcId="{EA5250DC-DD59-4331-84CA-C99FEF39D484}" destId="{CA4CB5C7-5227-48D1-BB13-DEFA0E7306ED}" srcOrd="2" destOrd="0" parTransId="{1241789F-9DC3-4F32-83CC-4701FFEB3432}" sibTransId="{15EDB118-02CD-4656-9293-D7DDA081B565}"/>
    <dgm:cxn modelId="{0CC08B2A-F9DA-4B30-AD04-A66602D4074D}" srcId="{EA5250DC-DD59-4331-84CA-C99FEF39D484}" destId="{42B4A85A-8CF6-4394-AFAD-C2358E32C7FC}" srcOrd="0" destOrd="0" parTransId="{31701CDC-474A-4414-B55B-648B1F1FE268}" sibTransId="{E2CED194-DB27-43EA-9CF6-8C835663AF2F}"/>
    <dgm:cxn modelId="{E4634D0D-C2D1-4393-BC05-E86FBE809A31}" srcId="{EA5250DC-DD59-4331-84CA-C99FEF39D484}" destId="{FEC53DA5-5AA5-49AE-874B-0C94AB758FE6}" srcOrd="1" destOrd="0" parTransId="{0D6D5CBF-0505-4747-ABDA-727AE1FEC11F}" sibTransId="{32BEB1D3-79EA-4411-B765-1F77309CFB75}"/>
    <dgm:cxn modelId="{587B1638-5502-4A5F-B796-2DA2F41D07CF}" type="presOf" srcId="{EA5250DC-DD59-4331-84CA-C99FEF39D484}" destId="{DBCF4CEA-1978-415E-AE08-0734BC450026}" srcOrd="0" destOrd="0" presId="urn:microsoft.com/office/officeart/2005/8/layout/process4"/>
    <dgm:cxn modelId="{DA2E7D2A-62A3-4190-8A27-AAFEE2B9F30A}" type="presOf" srcId="{42B4A85A-8CF6-4394-AFAD-C2358E32C7FC}" destId="{46F47862-B642-4E2E-A81F-F85C94CC384B}" srcOrd="0" destOrd="0" presId="urn:microsoft.com/office/officeart/2005/8/layout/process4"/>
    <dgm:cxn modelId="{A1CA607D-B5B1-48F0-B1C7-160F94E43815}" type="presOf" srcId="{FEC53DA5-5AA5-49AE-874B-0C94AB758FE6}" destId="{A2AFF01A-2070-47A7-ACAE-7E48BFC47BF8}" srcOrd="0" destOrd="0" presId="urn:microsoft.com/office/officeart/2005/8/layout/process4"/>
    <dgm:cxn modelId="{D2C01ACD-F693-4B20-B623-6F445CF19808}" type="presParOf" srcId="{DBCF4CEA-1978-415E-AE08-0734BC450026}" destId="{2975CC92-9356-464F-BC2F-5B519C5A70B7}" srcOrd="0" destOrd="0" presId="urn:microsoft.com/office/officeart/2005/8/layout/process4"/>
    <dgm:cxn modelId="{CEDAF9C0-AAD3-4F96-B7C2-B1CECB3481BF}" type="presParOf" srcId="{2975CC92-9356-464F-BC2F-5B519C5A70B7}" destId="{D197316D-C7E1-489A-8672-1EE143824C0E}" srcOrd="0" destOrd="0" presId="urn:microsoft.com/office/officeart/2005/8/layout/process4"/>
    <dgm:cxn modelId="{1ED9C289-31A6-4E29-911B-48E2A15F8A3E}" type="presParOf" srcId="{DBCF4CEA-1978-415E-AE08-0734BC450026}" destId="{A5467BB1-5150-4952-A7F3-9BEB7D667B55}" srcOrd="1" destOrd="0" presId="urn:microsoft.com/office/officeart/2005/8/layout/process4"/>
    <dgm:cxn modelId="{A781C3A9-968C-4DF3-97CB-131C31592238}" type="presParOf" srcId="{DBCF4CEA-1978-415E-AE08-0734BC450026}" destId="{D35D652A-D17D-4F98-A6D4-B61A48134935}" srcOrd="2" destOrd="0" presId="urn:microsoft.com/office/officeart/2005/8/layout/process4"/>
    <dgm:cxn modelId="{BC056AFA-FAD1-4A51-BA73-B9E3C43B9676}" type="presParOf" srcId="{D35D652A-D17D-4F98-A6D4-B61A48134935}" destId="{A2AFF01A-2070-47A7-ACAE-7E48BFC47BF8}" srcOrd="0" destOrd="0" presId="urn:microsoft.com/office/officeart/2005/8/layout/process4"/>
    <dgm:cxn modelId="{5950AF63-A10B-4154-961F-F1D1774F9463}" type="presParOf" srcId="{DBCF4CEA-1978-415E-AE08-0734BC450026}" destId="{C6554A88-8A02-4642-AA42-41D1F69B1C5A}" srcOrd="3" destOrd="0" presId="urn:microsoft.com/office/officeart/2005/8/layout/process4"/>
    <dgm:cxn modelId="{60E4EE80-6978-4D62-9984-8373B696387A}" type="presParOf" srcId="{DBCF4CEA-1978-415E-AE08-0734BC450026}" destId="{E90E6492-BA3A-450F-B3B1-E6B8DF84FA28}" srcOrd="4" destOrd="0" presId="urn:microsoft.com/office/officeart/2005/8/layout/process4"/>
    <dgm:cxn modelId="{5D2FB093-6209-435D-A7F0-9A1817DED245}" type="presParOf" srcId="{E90E6492-BA3A-450F-B3B1-E6B8DF84FA28}" destId="{46F47862-B642-4E2E-A81F-F85C94CC384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8D63B6E-4DD1-4C09-8C92-8488FCAFB1BF}" type="doc">
      <dgm:prSet loTypeId="urn:microsoft.com/office/officeart/2005/8/layout/hList3" loCatId="list" qsTypeId="urn:microsoft.com/office/officeart/2005/8/quickstyle/simple3" qsCatId="simple" csTypeId="urn:microsoft.com/office/officeart/2005/8/colors/accent4_3" csCatId="accent4" phldr="1"/>
      <dgm:spPr/>
      <dgm:t>
        <a:bodyPr/>
        <a:lstStyle/>
        <a:p>
          <a:endParaRPr lang="uk-UA"/>
        </a:p>
      </dgm:t>
    </dgm:pt>
    <dgm:pt modelId="{947662C4-73D0-49E7-8ECF-447A1C119272}">
      <dgm:prSet/>
      <dgm:spPr/>
      <dgm:t>
        <a:bodyPr/>
        <a:lstStyle/>
        <a:p>
          <a:pPr rtl="0"/>
          <a:r>
            <a:rPr lang="uk-UA" smtClean="0">
              <a:latin typeface="Georgia" pitchFamily="18" charset="0"/>
            </a:rPr>
            <a:t>Стан безпеки праці в більшості організацій оцінюється за допомогою статистичних показників, що характеризують частоту (</a:t>
          </a:r>
          <a:r>
            <a:rPr lang="uk-UA" i="1" smtClean="0">
              <a:latin typeface="Georgia" pitchFamily="18" charset="0"/>
            </a:rPr>
            <a:t>К</a:t>
          </a:r>
          <a:r>
            <a:rPr lang="uk-UA" i="1" baseline="-25000" smtClean="0">
              <a:latin typeface="Georgia" pitchFamily="18" charset="0"/>
            </a:rPr>
            <a:t>Ч</a:t>
          </a:r>
          <a:r>
            <a:rPr lang="uk-UA" smtClean="0">
              <a:latin typeface="Georgia" pitchFamily="18" charset="0"/>
            </a:rPr>
            <a:t> – коефіцієнт частоти) і тяжкість (</a:t>
          </a:r>
          <a:r>
            <a:rPr lang="uk-UA" i="1" smtClean="0">
              <a:latin typeface="Georgia" pitchFamily="18" charset="0"/>
            </a:rPr>
            <a:t>К</a:t>
          </a:r>
          <a:r>
            <a:rPr lang="uk-UA" i="1" baseline="-25000" smtClean="0">
              <a:latin typeface="Georgia" pitchFamily="18" charset="0"/>
            </a:rPr>
            <a:t>Т </a:t>
          </a:r>
          <a:r>
            <a:rPr lang="uk-UA" i="1" smtClean="0">
              <a:latin typeface="Georgia" pitchFamily="18" charset="0"/>
            </a:rPr>
            <a:t> </a:t>
          </a:r>
          <a:r>
            <a:rPr lang="uk-UA" smtClean="0">
              <a:latin typeface="Georgia" pitchFamily="18" charset="0"/>
            </a:rPr>
            <a:t>– коефіцієнт тяжкості) травмування.</a:t>
          </a:r>
          <a:r>
            <a:rPr lang="ru-RU" smtClean="0">
              <a:latin typeface="Georgia" pitchFamily="18" charset="0"/>
            </a:rPr>
            <a:t> При цьому зовсім виключається дійсний стан безпеки праці на будівельних об’єктах, у бригадах.</a:t>
          </a:r>
          <a:endParaRPr lang="uk-UA">
            <a:latin typeface="Georgia" pitchFamily="18" charset="0"/>
          </a:endParaRPr>
        </a:p>
      </dgm:t>
    </dgm:pt>
    <dgm:pt modelId="{A0884897-A31F-4CB1-A2BF-5D2ED56B5F8E}" type="parTrans" cxnId="{09924542-E30F-4F79-A939-1F4767E9A499}">
      <dgm:prSet/>
      <dgm:spPr/>
      <dgm:t>
        <a:bodyPr/>
        <a:lstStyle/>
        <a:p>
          <a:endParaRPr lang="uk-UA"/>
        </a:p>
      </dgm:t>
    </dgm:pt>
    <dgm:pt modelId="{652A32E1-019B-4F95-9B34-46FC36D85985}" type="sibTrans" cxnId="{09924542-E30F-4F79-A939-1F4767E9A499}">
      <dgm:prSet/>
      <dgm:spPr/>
      <dgm:t>
        <a:bodyPr/>
        <a:lstStyle/>
        <a:p>
          <a:endParaRPr lang="uk-UA"/>
        </a:p>
      </dgm:t>
    </dgm:pt>
    <dgm:pt modelId="{3428F847-ED40-4768-93C1-879E01176D3C}">
      <dgm:prSet custT="1"/>
      <dgm:spPr/>
      <dgm:t>
        <a:bodyPr/>
        <a:lstStyle/>
        <a:p>
          <a:pPr rtl="0"/>
          <a:r>
            <a:rPr lang="ru-RU" sz="2300" dirty="0" err="1" smtClean="0">
              <a:latin typeface="Georgia" pitchFamily="18" charset="0"/>
            </a:rPr>
            <a:t>Якщо</a:t>
          </a:r>
          <a:r>
            <a:rPr lang="ru-RU" sz="2300" dirty="0" smtClean="0">
              <a:latin typeface="Georgia" pitchFamily="18" charset="0"/>
            </a:rPr>
            <a:t> </a:t>
          </a:r>
          <a:r>
            <a:rPr lang="ru-RU" sz="2300" dirty="0" err="1" smtClean="0">
              <a:latin typeface="Georgia" pitchFamily="18" charset="0"/>
            </a:rPr>
            <a:t>врахувати</a:t>
          </a:r>
          <a:r>
            <a:rPr lang="ru-RU" sz="2300" dirty="0" smtClean="0">
              <a:latin typeface="Georgia" pitchFamily="18" charset="0"/>
            </a:rPr>
            <a:t>, </a:t>
          </a:r>
          <a:r>
            <a:rPr lang="ru-RU" sz="2300" dirty="0" err="1" smtClean="0">
              <a:latin typeface="Georgia" pitchFamily="18" charset="0"/>
            </a:rPr>
            <a:t>що</a:t>
          </a:r>
          <a:r>
            <a:rPr lang="ru-RU" sz="2300" dirty="0" smtClean="0">
              <a:latin typeface="Georgia" pitchFamily="18" charset="0"/>
            </a:rPr>
            <a:t> травматизм як </a:t>
          </a:r>
          <a:r>
            <a:rPr lang="ru-RU" sz="2300" dirty="0" err="1" smtClean="0">
              <a:latin typeface="Georgia" pitchFamily="18" charset="0"/>
            </a:rPr>
            <a:t>явище</a:t>
          </a:r>
          <a:r>
            <a:rPr lang="ru-RU" sz="2300" dirty="0" smtClean="0">
              <a:latin typeface="Georgia" pitchFamily="18" charset="0"/>
            </a:rPr>
            <a:t> </a:t>
          </a:r>
          <a:r>
            <a:rPr lang="ru-RU" sz="2300" dirty="0" err="1" smtClean="0">
              <a:latin typeface="Georgia" pitchFamily="18" charset="0"/>
            </a:rPr>
            <a:t>формується</a:t>
          </a:r>
          <a:r>
            <a:rPr lang="ru-RU" sz="2300" dirty="0" smtClean="0">
              <a:latin typeface="Georgia" pitchFamily="18" charset="0"/>
            </a:rPr>
            <a:t> </a:t>
          </a:r>
          <a:r>
            <a:rPr lang="ru-RU" sz="2300" dirty="0" err="1" smtClean="0">
              <a:latin typeface="Georgia" pitchFamily="18" charset="0"/>
            </a:rPr>
            <a:t>безпосередньо</a:t>
          </a:r>
          <a:r>
            <a:rPr lang="ru-RU" sz="2300" dirty="0" smtClean="0">
              <a:latin typeface="Georgia" pitchFamily="18" charset="0"/>
            </a:rPr>
            <a:t> на </a:t>
          </a:r>
          <a:r>
            <a:rPr lang="ru-RU" sz="2300" dirty="0" err="1" smtClean="0">
              <a:latin typeface="Georgia" pitchFamily="18" charset="0"/>
            </a:rPr>
            <a:t>об’єктах</a:t>
          </a:r>
          <a:r>
            <a:rPr lang="ru-RU" sz="2300" dirty="0" smtClean="0">
              <a:latin typeface="Georgia" pitchFamily="18" charset="0"/>
            </a:rPr>
            <a:t>, то </a:t>
          </a:r>
          <a:r>
            <a:rPr lang="ru-RU" sz="2300" dirty="0" err="1" smtClean="0">
              <a:latin typeface="Georgia" pitchFamily="18" charset="0"/>
            </a:rPr>
            <a:t>стає</a:t>
          </a:r>
          <a:r>
            <a:rPr lang="ru-RU" sz="2300" dirty="0" smtClean="0">
              <a:latin typeface="Georgia" pitchFamily="18" charset="0"/>
            </a:rPr>
            <a:t> </a:t>
          </a:r>
          <a:r>
            <a:rPr lang="ru-RU" sz="2300" dirty="0" err="1" smtClean="0">
              <a:latin typeface="Georgia" pitchFamily="18" charset="0"/>
            </a:rPr>
            <a:t>очевидним</a:t>
          </a:r>
          <a:r>
            <a:rPr lang="ru-RU" sz="2300" dirty="0" smtClean="0">
              <a:latin typeface="Georgia" pitchFamily="18" charset="0"/>
            </a:rPr>
            <a:t>, </a:t>
          </a:r>
          <a:r>
            <a:rPr lang="ru-RU" sz="2300" dirty="0" err="1" smtClean="0">
              <a:latin typeface="Georgia" pitchFamily="18" charset="0"/>
            </a:rPr>
            <a:t>що</a:t>
          </a:r>
          <a:r>
            <a:rPr lang="ru-RU" sz="2300" dirty="0" smtClean="0">
              <a:latin typeface="Georgia" pitchFamily="18" charset="0"/>
            </a:rPr>
            <a:t> в </a:t>
          </a:r>
          <a:r>
            <a:rPr lang="ru-RU" sz="2300" dirty="0" err="1" smtClean="0">
              <a:latin typeface="Georgia" pitchFamily="18" charset="0"/>
            </a:rPr>
            <a:t>основі</a:t>
          </a:r>
          <a:r>
            <a:rPr lang="ru-RU" sz="2300" dirty="0" smtClean="0">
              <a:latin typeface="Georgia" pitchFamily="18" charset="0"/>
            </a:rPr>
            <a:t> </a:t>
          </a:r>
          <a:r>
            <a:rPr lang="ru-RU" sz="2300" dirty="0" err="1" smtClean="0">
              <a:latin typeface="Georgia" pitchFamily="18" charset="0"/>
            </a:rPr>
            <a:t>кількісної</a:t>
          </a:r>
          <a:r>
            <a:rPr lang="ru-RU" sz="2300" dirty="0" smtClean="0">
              <a:latin typeface="Georgia" pitchFamily="18" charset="0"/>
            </a:rPr>
            <a:t> </a:t>
          </a:r>
          <a:r>
            <a:rPr lang="ru-RU" sz="2300" dirty="0" err="1" smtClean="0">
              <a:latin typeface="Georgia" pitchFamily="18" charset="0"/>
            </a:rPr>
            <a:t>оцінки</a:t>
          </a:r>
          <a:r>
            <a:rPr lang="ru-RU" sz="2300" dirty="0" smtClean="0">
              <a:latin typeface="Georgia" pitchFamily="18" charset="0"/>
            </a:rPr>
            <a:t> стану </a:t>
          </a:r>
          <a:r>
            <a:rPr lang="ru-RU" sz="2300" dirty="0" err="1" smtClean="0">
              <a:latin typeface="Georgia" pitchFamily="18" charset="0"/>
            </a:rPr>
            <a:t>безпеки</a:t>
          </a:r>
          <a:r>
            <a:rPr lang="ru-RU" sz="2300" dirty="0" smtClean="0">
              <a:latin typeface="Georgia" pitchFamily="18" charset="0"/>
            </a:rPr>
            <a:t> </a:t>
          </a:r>
          <a:r>
            <a:rPr lang="ru-RU" sz="2300" dirty="0" err="1" smtClean="0">
              <a:latin typeface="Georgia" pitchFamily="18" charset="0"/>
            </a:rPr>
            <a:t>праці</a:t>
          </a:r>
          <a:r>
            <a:rPr lang="ru-RU" sz="2300" dirty="0" smtClean="0">
              <a:latin typeface="Georgia" pitchFamily="18" charset="0"/>
            </a:rPr>
            <a:t> </a:t>
          </a:r>
          <a:r>
            <a:rPr lang="ru-RU" sz="2300" dirty="0" err="1" smtClean="0">
              <a:latin typeface="Georgia" pitchFamily="18" charset="0"/>
            </a:rPr>
            <a:t>організацій</a:t>
          </a:r>
          <a:r>
            <a:rPr lang="ru-RU" sz="2300" dirty="0" smtClean="0">
              <a:latin typeface="Georgia" pitchFamily="18" charset="0"/>
            </a:rPr>
            <a:t> </a:t>
          </a:r>
          <a:r>
            <a:rPr lang="ru-RU" sz="2300" dirty="0" err="1" smtClean="0">
              <a:latin typeface="Georgia" pitchFamily="18" charset="0"/>
            </a:rPr>
            <a:t>будь-якого</a:t>
          </a:r>
          <a:r>
            <a:rPr lang="ru-RU" sz="2300" dirty="0" smtClean="0">
              <a:latin typeface="Georgia" pitchFamily="18" charset="0"/>
            </a:rPr>
            <a:t> </a:t>
          </a:r>
          <a:r>
            <a:rPr lang="ru-RU" sz="2300" dirty="0" err="1" smtClean="0">
              <a:latin typeface="Georgia" pitchFamily="18" charset="0"/>
            </a:rPr>
            <a:t>рівня</a:t>
          </a:r>
          <a:r>
            <a:rPr lang="ru-RU" sz="2300" dirty="0" smtClean="0">
              <a:latin typeface="Georgia" pitchFamily="18" charset="0"/>
            </a:rPr>
            <a:t> </a:t>
          </a:r>
          <a:r>
            <a:rPr lang="ru-RU" sz="2300" dirty="0" err="1" smtClean="0">
              <a:latin typeface="Georgia" pitchFamily="18" charset="0"/>
            </a:rPr>
            <a:t>управління</a:t>
          </a:r>
          <a:r>
            <a:rPr lang="ru-RU" sz="2300" dirty="0" smtClean="0">
              <a:latin typeface="Georgia" pitchFamily="18" charset="0"/>
            </a:rPr>
            <a:t> </a:t>
          </a:r>
          <a:r>
            <a:rPr lang="ru-RU" sz="2300" dirty="0" err="1" smtClean="0">
              <a:latin typeface="Georgia" pitchFamily="18" charset="0"/>
            </a:rPr>
            <a:t>повинні</a:t>
          </a:r>
          <a:r>
            <a:rPr lang="ru-RU" sz="2300" dirty="0" smtClean="0">
              <a:latin typeface="Georgia" pitchFamily="18" charset="0"/>
            </a:rPr>
            <a:t> </a:t>
          </a:r>
          <a:r>
            <a:rPr lang="ru-RU" sz="2300" dirty="0" err="1" smtClean="0">
              <a:latin typeface="Georgia" pitchFamily="18" charset="0"/>
            </a:rPr>
            <a:t>лежати</a:t>
          </a:r>
          <a:r>
            <a:rPr lang="ru-RU" sz="2300" dirty="0" smtClean="0">
              <a:latin typeface="Georgia" pitchFamily="18" charset="0"/>
            </a:rPr>
            <a:t> </a:t>
          </a:r>
          <a:r>
            <a:rPr lang="ru-RU" sz="2300" dirty="0" err="1" smtClean="0">
              <a:latin typeface="Georgia" pitchFamily="18" charset="0"/>
            </a:rPr>
            <a:t>оцінки</a:t>
          </a:r>
          <a:r>
            <a:rPr lang="ru-RU" sz="2300" dirty="0" smtClean="0">
              <a:latin typeface="Georgia" pitchFamily="18" charset="0"/>
            </a:rPr>
            <a:t> </a:t>
          </a:r>
          <a:r>
            <a:rPr lang="ru-RU" sz="2300" dirty="0" err="1" smtClean="0">
              <a:latin typeface="Georgia" pitchFamily="18" charset="0"/>
            </a:rPr>
            <a:t>підрозділів</a:t>
          </a:r>
          <a:r>
            <a:rPr lang="ru-RU" sz="2300" dirty="0" smtClean="0">
              <a:latin typeface="Georgia" pitchFamily="18" charset="0"/>
            </a:rPr>
            <a:t>, </a:t>
          </a:r>
          <a:r>
            <a:rPr lang="ru-RU" sz="2300" dirty="0" err="1" smtClean="0">
              <a:latin typeface="Georgia" pitchFamily="18" charset="0"/>
            </a:rPr>
            <a:t>що</a:t>
          </a:r>
          <a:r>
            <a:rPr lang="ru-RU" sz="2300" dirty="0" smtClean="0">
              <a:latin typeface="Georgia" pitchFamily="18" charset="0"/>
            </a:rPr>
            <a:t> </a:t>
          </a:r>
          <a:r>
            <a:rPr lang="ru-RU" sz="2300" dirty="0" err="1" smtClean="0">
              <a:latin typeface="Georgia" pitchFamily="18" charset="0"/>
            </a:rPr>
            <a:t>входять</a:t>
          </a:r>
          <a:r>
            <a:rPr lang="ru-RU" sz="2300" dirty="0" smtClean="0">
              <a:latin typeface="Georgia" pitchFamily="18" charset="0"/>
            </a:rPr>
            <a:t> до </a:t>
          </a:r>
          <a:r>
            <a:rPr lang="ru-RU" sz="2300" dirty="0" err="1" smtClean="0">
              <a:latin typeface="Georgia" pitchFamily="18" charset="0"/>
            </a:rPr>
            <a:t>їх</a:t>
          </a:r>
          <a:r>
            <a:rPr lang="ru-RU" sz="2300" dirty="0" smtClean="0">
              <a:latin typeface="Georgia" pitchFamily="18" charset="0"/>
            </a:rPr>
            <a:t> складу, </a:t>
          </a:r>
          <a:r>
            <a:rPr lang="ru-RU" sz="2300" dirty="0" err="1" smtClean="0">
              <a:latin typeface="Georgia" pitchFamily="18" charset="0"/>
            </a:rPr>
            <a:t>основним</a:t>
          </a:r>
          <a:r>
            <a:rPr lang="ru-RU" sz="2300" dirty="0" smtClean="0">
              <a:latin typeface="Georgia" pitchFamily="18" charset="0"/>
            </a:rPr>
            <a:t> </a:t>
          </a:r>
          <a:r>
            <a:rPr lang="ru-RU" sz="2300" dirty="0" err="1" smtClean="0">
              <a:latin typeface="Georgia" pitchFamily="18" charset="0"/>
            </a:rPr>
            <a:t>організаційним</a:t>
          </a:r>
          <a:r>
            <a:rPr lang="ru-RU" sz="2300" dirty="0" smtClean="0">
              <a:latin typeface="Georgia" pitchFamily="18" charset="0"/>
            </a:rPr>
            <a:t> </a:t>
          </a:r>
          <a:r>
            <a:rPr lang="ru-RU" sz="2300" dirty="0" err="1" smtClean="0">
              <a:latin typeface="Georgia" pitchFamily="18" charset="0"/>
            </a:rPr>
            <a:t>елементом</a:t>
          </a:r>
          <a:r>
            <a:rPr lang="ru-RU" sz="2300" dirty="0" smtClean="0">
              <a:latin typeface="Georgia" pitchFamily="18" charset="0"/>
            </a:rPr>
            <a:t> </a:t>
          </a:r>
          <a:r>
            <a:rPr lang="ru-RU" sz="2300" dirty="0" err="1" smtClean="0">
              <a:latin typeface="Georgia" pitchFamily="18" charset="0"/>
            </a:rPr>
            <a:t>яких</a:t>
          </a:r>
          <a:r>
            <a:rPr lang="ru-RU" sz="2300" dirty="0" smtClean="0">
              <a:latin typeface="Georgia" pitchFamily="18" charset="0"/>
            </a:rPr>
            <a:t> </a:t>
          </a:r>
          <a:r>
            <a:rPr lang="ru-RU" sz="2300" dirty="0" err="1" smtClean="0">
              <a:latin typeface="Georgia" pitchFamily="18" charset="0"/>
            </a:rPr>
            <a:t>є</a:t>
          </a:r>
          <a:r>
            <a:rPr lang="ru-RU" sz="2300" dirty="0" smtClean="0">
              <a:latin typeface="Georgia" pitchFamily="18" charset="0"/>
            </a:rPr>
            <a:t> бригада.</a:t>
          </a:r>
          <a:endParaRPr lang="uk-UA" sz="2300" dirty="0">
            <a:latin typeface="Georgia" pitchFamily="18" charset="0"/>
          </a:endParaRPr>
        </a:p>
      </dgm:t>
    </dgm:pt>
    <dgm:pt modelId="{915A2D43-1ECB-4337-8582-6065AEDE063E}" type="parTrans" cxnId="{F245654F-0F7F-4605-99A3-D6413609F786}">
      <dgm:prSet/>
      <dgm:spPr/>
      <dgm:t>
        <a:bodyPr/>
        <a:lstStyle/>
        <a:p>
          <a:endParaRPr lang="uk-UA"/>
        </a:p>
      </dgm:t>
    </dgm:pt>
    <dgm:pt modelId="{1F738A4C-AE78-47D3-8B86-C1BD42FE12AE}" type="sibTrans" cxnId="{F245654F-0F7F-4605-99A3-D6413609F786}">
      <dgm:prSet/>
      <dgm:spPr/>
      <dgm:t>
        <a:bodyPr/>
        <a:lstStyle/>
        <a:p>
          <a:endParaRPr lang="uk-UA"/>
        </a:p>
      </dgm:t>
    </dgm:pt>
    <dgm:pt modelId="{074EB84F-4E0A-4E24-AF85-90F9A143C2D4}" type="pres">
      <dgm:prSet presAssocID="{C8D63B6E-4DD1-4C09-8C92-8488FCAFB1BF}" presName="composite" presStyleCnt="0">
        <dgm:presLayoutVars>
          <dgm:chMax val="1"/>
          <dgm:dir/>
          <dgm:resizeHandles val="exact"/>
        </dgm:presLayoutVars>
      </dgm:prSet>
      <dgm:spPr/>
      <dgm:t>
        <a:bodyPr/>
        <a:lstStyle/>
        <a:p>
          <a:endParaRPr lang="ru-RU"/>
        </a:p>
      </dgm:t>
    </dgm:pt>
    <dgm:pt modelId="{D632389E-18B2-47AC-BB22-92701DEB6E25}" type="pres">
      <dgm:prSet presAssocID="{947662C4-73D0-49E7-8ECF-447A1C119272}" presName="roof" presStyleLbl="dkBgShp" presStyleIdx="0" presStyleCnt="2" custScaleY="158502" custLinFactNeighborX="-346" custLinFactNeighborY="7822"/>
      <dgm:spPr/>
      <dgm:t>
        <a:bodyPr/>
        <a:lstStyle/>
        <a:p>
          <a:endParaRPr lang="ru-RU"/>
        </a:p>
      </dgm:t>
    </dgm:pt>
    <dgm:pt modelId="{DD725315-A9A3-457C-966F-5CC0466A5536}" type="pres">
      <dgm:prSet presAssocID="{947662C4-73D0-49E7-8ECF-447A1C119272}" presName="pillars" presStyleCnt="0"/>
      <dgm:spPr/>
    </dgm:pt>
    <dgm:pt modelId="{78F41C9A-D26C-4774-B378-274F5C391E10}" type="pres">
      <dgm:prSet presAssocID="{947662C4-73D0-49E7-8ECF-447A1C119272}" presName="pillar1" presStyleLbl="node1" presStyleIdx="0" presStyleCnt="1" custScaleY="78671">
        <dgm:presLayoutVars>
          <dgm:bulletEnabled val="1"/>
        </dgm:presLayoutVars>
      </dgm:prSet>
      <dgm:spPr/>
      <dgm:t>
        <a:bodyPr/>
        <a:lstStyle/>
        <a:p>
          <a:endParaRPr lang="ru-RU"/>
        </a:p>
      </dgm:t>
    </dgm:pt>
    <dgm:pt modelId="{32A30505-CA6D-4EAC-A4D0-3CFCBC31CE67}" type="pres">
      <dgm:prSet presAssocID="{947662C4-73D0-49E7-8ECF-447A1C119272}" presName="base" presStyleLbl="dkBgShp" presStyleIdx="1" presStyleCnt="2" custScaleY="149896" custLinFactY="-29278" custLinFactNeighborX="-346" custLinFactNeighborY="-100000"/>
      <dgm:spPr/>
    </dgm:pt>
  </dgm:ptLst>
  <dgm:cxnLst>
    <dgm:cxn modelId="{88851910-A860-48BA-B0F1-FAC05DC790F0}" type="presOf" srcId="{3428F847-ED40-4768-93C1-879E01176D3C}" destId="{78F41C9A-D26C-4774-B378-274F5C391E10}" srcOrd="0" destOrd="0" presId="urn:microsoft.com/office/officeart/2005/8/layout/hList3"/>
    <dgm:cxn modelId="{F245654F-0F7F-4605-99A3-D6413609F786}" srcId="{947662C4-73D0-49E7-8ECF-447A1C119272}" destId="{3428F847-ED40-4768-93C1-879E01176D3C}" srcOrd="0" destOrd="0" parTransId="{915A2D43-1ECB-4337-8582-6065AEDE063E}" sibTransId="{1F738A4C-AE78-47D3-8B86-C1BD42FE12AE}"/>
    <dgm:cxn modelId="{D346764D-BE9C-43F9-A1F2-72F7DF9A1D52}" type="presOf" srcId="{C8D63B6E-4DD1-4C09-8C92-8488FCAFB1BF}" destId="{074EB84F-4E0A-4E24-AF85-90F9A143C2D4}" srcOrd="0" destOrd="0" presId="urn:microsoft.com/office/officeart/2005/8/layout/hList3"/>
    <dgm:cxn modelId="{5F910878-17EF-4C8E-922A-871A4948C20D}" type="presOf" srcId="{947662C4-73D0-49E7-8ECF-447A1C119272}" destId="{D632389E-18B2-47AC-BB22-92701DEB6E25}" srcOrd="0" destOrd="0" presId="urn:microsoft.com/office/officeart/2005/8/layout/hList3"/>
    <dgm:cxn modelId="{09924542-E30F-4F79-A939-1F4767E9A499}" srcId="{C8D63B6E-4DD1-4C09-8C92-8488FCAFB1BF}" destId="{947662C4-73D0-49E7-8ECF-447A1C119272}" srcOrd="0" destOrd="0" parTransId="{A0884897-A31F-4CB1-A2BF-5D2ED56B5F8E}" sibTransId="{652A32E1-019B-4F95-9B34-46FC36D85985}"/>
    <dgm:cxn modelId="{F7CD8940-44A1-449E-8CDF-98614D651D4B}" type="presParOf" srcId="{074EB84F-4E0A-4E24-AF85-90F9A143C2D4}" destId="{D632389E-18B2-47AC-BB22-92701DEB6E25}" srcOrd="0" destOrd="0" presId="urn:microsoft.com/office/officeart/2005/8/layout/hList3"/>
    <dgm:cxn modelId="{6A494DC7-4749-4922-8C23-01550B1BE236}" type="presParOf" srcId="{074EB84F-4E0A-4E24-AF85-90F9A143C2D4}" destId="{DD725315-A9A3-457C-966F-5CC0466A5536}" srcOrd="1" destOrd="0" presId="urn:microsoft.com/office/officeart/2005/8/layout/hList3"/>
    <dgm:cxn modelId="{F24764A2-6E1D-458B-A127-FE6354391E15}" type="presParOf" srcId="{DD725315-A9A3-457C-966F-5CC0466A5536}" destId="{78F41C9A-D26C-4774-B378-274F5C391E10}" srcOrd="0" destOrd="0" presId="urn:microsoft.com/office/officeart/2005/8/layout/hList3"/>
    <dgm:cxn modelId="{C690BC2E-0E49-49FA-8F26-6AC4FCA6D134}" type="presParOf" srcId="{074EB84F-4E0A-4E24-AF85-90F9A143C2D4}" destId="{32A30505-CA6D-4EAC-A4D0-3CFCBC31CE6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0BB7FBB-3224-40EF-97C6-AAA127BB4D9C}" type="doc">
      <dgm:prSet loTypeId="urn:microsoft.com/office/officeart/2005/8/layout/hList3" loCatId="list" qsTypeId="urn:microsoft.com/office/officeart/2005/8/quickstyle/simple3" qsCatId="simple" csTypeId="urn:microsoft.com/office/officeart/2005/8/colors/accent6_2" csCatId="accent6" phldr="1"/>
      <dgm:spPr/>
      <dgm:t>
        <a:bodyPr/>
        <a:lstStyle/>
        <a:p>
          <a:endParaRPr lang="uk-UA"/>
        </a:p>
      </dgm:t>
    </dgm:pt>
    <dgm:pt modelId="{9CE72558-B4E6-4D85-9244-949163F52B30}">
      <dgm:prSet/>
      <dgm:spPr/>
      <dgm:t>
        <a:bodyPr/>
        <a:lstStyle/>
        <a:p>
          <a:pPr rtl="0"/>
          <a:r>
            <a:rPr lang="ru-RU" smtClean="0"/>
            <a:t>Оцінка стану безпеки праці відбувається залежно від досягнутого значення коефіцієнта безпеки праці – </a:t>
          </a:r>
          <a:r>
            <a:rPr lang="ru-RU" i="1" smtClean="0"/>
            <a:t>К</a:t>
          </a:r>
          <a:r>
            <a:rPr lang="ru-RU" i="1" baseline="-25000" smtClean="0"/>
            <a:t>Бп</a:t>
          </a:r>
          <a:r>
            <a:rPr lang="ru-RU" smtClean="0"/>
            <a:t>.</a:t>
          </a:r>
          <a:endParaRPr lang="uk-UA"/>
        </a:p>
      </dgm:t>
    </dgm:pt>
    <dgm:pt modelId="{33CAB982-57FD-4C61-8507-418D52559E11}" type="parTrans" cxnId="{A24838F8-0A08-44A2-B488-0E7CF9A1EFCF}">
      <dgm:prSet/>
      <dgm:spPr/>
      <dgm:t>
        <a:bodyPr/>
        <a:lstStyle/>
        <a:p>
          <a:endParaRPr lang="uk-UA"/>
        </a:p>
      </dgm:t>
    </dgm:pt>
    <dgm:pt modelId="{62C55A5A-47E4-4004-A6BA-8B85CD488BAB}" type="sibTrans" cxnId="{A24838F8-0A08-44A2-B488-0E7CF9A1EFCF}">
      <dgm:prSet/>
      <dgm:spPr/>
      <dgm:t>
        <a:bodyPr/>
        <a:lstStyle/>
        <a:p>
          <a:endParaRPr lang="uk-UA"/>
        </a:p>
      </dgm:t>
    </dgm:pt>
    <dgm:pt modelId="{6635E043-1A22-4FF1-BB65-94C8442A0090}">
      <dgm:prSet/>
      <dgm:spPr/>
      <dgm:t>
        <a:bodyPr/>
        <a:lstStyle/>
        <a:p>
          <a:pPr rtl="0"/>
          <a:r>
            <a:rPr lang="uk-UA" smtClean="0"/>
            <a:t>Застосування коефіцієнтів безпеки праці дозволяє кількісно оцінювати не тільки стан умов на робочих місцях бригад, у будівельних організаціях у цілому, але й діяльність інженерно-технічних працівників, спрямовану на створення цих умов, а також здійснювати на цій основі моральне і матеріальне стимулювання всіх категорій працюючих. При цьому отримуються співставні результати роботи різних колективів будівельників за певний відрізок часу.</a:t>
          </a:r>
          <a:endParaRPr lang="uk-UA"/>
        </a:p>
      </dgm:t>
    </dgm:pt>
    <dgm:pt modelId="{3D5359B7-72B7-43AC-BBC6-BEFA991E1B14}" type="parTrans" cxnId="{B2113FCC-153B-4345-B7A3-ABE74CDAB986}">
      <dgm:prSet/>
      <dgm:spPr/>
      <dgm:t>
        <a:bodyPr/>
        <a:lstStyle/>
        <a:p>
          <a:endParaRPr lang="uk-UA"/>
        </a:p>
      </dgm:t>
    </dgm:pt>
    <dgm:pt modelId="{060AA0C3-43F5-42EC-8B0C-062A1F273844}" type="sibTrans" cxnId="{B2113FCC-153B-4345-B7A3-ABE74CDAB986}">
      <dgm:prSet/>
      <dgm:spPr/>
      <dgm:t>
        <a:bodyPr/>
        <a:lstStyle/>
        <a:p>
          <a:endParaRPr lang="uk-UA"/>
        </a:p>
      </dgm:t>
    </dgm:pt>
    <dgm:pt modelId="{B8758CBD-A7A7-454E-BC04-1CB8606704D8}" type="pres">
      <dgm:prSet presAssocID="{20BB7FBB-3224-40EF-97C6-AAA127BB4D9C}" presName="composite" presStyleCnt="0">
        <dgm:presLayoutVars>
          <dgm:chMax val="1"/>
          <dgm:dir/>
          <dgm:resizeHandles val="exact"/>
        </dgm:presLayoutVars>
      </dgm:prSet>
      <dgm:spPr/>
      <dgm:t>
        <a:bodyPr/>
        <a:lstStyle/>
        <a:p>
          <a:endParaRPr lang="ru-RU"/>
        </a:p>
      </dgm:t>
    </dgm:pt>
    <dgm:pt modelId="{08AD0B20-7651-4E92-9452-7C2719B55E87}" type="pres">
      <dgm:prSet presAssocID="{9CE72558-B4E6-4D85-9244-949163F52B30}" presName="roof" presStyleLbl="dkBgShp" presStyleIdx="0" presStyleCnt="2"/>
      <dgm:spPr/>
      <dgm:t>
        <a:bodyPr/>
        <a:lstStyle/>
        <a:p>
          <a:endParaRPr lang="ru-RU"/>
        </a:p>
      </dgm:t>
    </dgm:pt>
    <dgm:pt modelId="{D99B6CC1-3B82-404E-93FD-1B19B93F3A07}" type="pres">
      <dgm:prSet presAssocID="{9CE72558-B4E6-4D85-9244-949163F52B30}" presName="pillars" presStyleCnt="0"/>
      <dgm:spPr/>
    </dgm:pt>
    <dgm:pt modelId="{073BDF92-6366-4006-8026-0723C5D84D2B}" type="pres">
      <dgm:prSet presAssocID="{9CE72558-B4E6-4D85-9244-949163F52B30}" presName="pillar1" presStyleLbl="node1" presStyleIdx="0" presStyleCnt="1">
        <dgm:presLayoutVars>
          <dgm:bulletEnabled val="1"/>
        </dgm:presLayoutVars>
      </dgm:prSet>
      <dgm:spPr/>
      <dgm:t>
        <a:bodyPr/>
        <a:lstStyle/>
        <a:p>
          <a:endParaRPr lang="ru-RU"/>
        </a:p>
      </dgm:t>
    </dgm:pt>
    <dgm:pt modelId="{05BD7786-4DAD-47D8-9682-EDA217D6933E}" type="pres">
      <dgm:prSet presAssocID="{9CE72558-B4E6-4D85-9244-949163F52B30}" presName="base" presStyleLbl="dkBgShp" presStyleIdx="1" presStyleCnt="2"/>
      <dgm:spPr/>
    </dgm:pt>
  </dgm:ptLst>
  <dgm:cxnLst>
    <dgm:cxn modelId="{42D726CE-5ADB-464A-9E90-30F06B363981}" type="presOf" srcId="{9CE72558-B4E6-4D85-9244-949163F52B30}" destId="{08AD0B20-7651-4E92-9452-7C2719B55E87}" srcOrd="0" destOrd="0" presId="urn:microsoft.com/office/officeart/2005/8/layout/hList3"/>
    <dgm:cxn modelId="{D8563373-9D24-4BA3-8F9D-83E3B3C0AEC8}" type="presOf" srcId="{6635E043-1A22-4FF1-BB65-94C8442A0090}" destId="{073BDF92-6366-4006-8026-0723C5D84D2B}" srcOrd="0" destOrd="0" presId="urn:microsoft.com/office/officeart/2005/8/layout/hList3"/>
    <dgm:cxn modelId="{998B6170-5D68-4025-A7BD-5D698BC6796A}" type="presOf" srcId="{20BB7FBB-3224-40EF-97C6-AAA127BB4D9C}" destId="{B8758CBD-A7A7-454E-BC04-1CB8606704D8}" srcOrd="0" destOrd="0" presId="urn:microsoft.com/office/officeart/2005/8/layout/hList3"/>
    <dgm:cxn modelId="{A24838F8-0A08-44A2-B488-0E7CF9A1EFCF}" srcId="{20BB7FBB-3224-40EF-97C6-AAA127BB4D9C}" destId="{9CE72558-B4E6-4D85-9244-949163F52B30}" srcOrd="0" destOrd="0" parTransId="{33CAB982-57FD-4C61-8507-418D52559E11}" sibTransId="{62C55A5A-47E4-4004-A6BA-8B85CD488BAB}"/>
    <dgm:cxn modelId="{B2113FCC-153B-4345-B7A3-ABE74CDAB986}" srcId="{9CE72558-B4E6-4D85-9244-949163F52B30}" destId="{6635E043-1A22-4FF1-BB65-94C8442A0090}" srcOrd="0" destOrd="0" parTransId="{3D5359B7-72B7-43AC-BBC6-BEFA991E1B14}" sibTransId="{060AA0C3-43F5-42EC-8B0C-062A1F273844}"/>
    <dgm:cxn modelId="{2C43AA31-369D-4AB1-BC1C-DE254DFA5673}" type="presParOf" srcId="{B8758CBD-A7A7-454E-BC04-1CB8606704D8}" destId="{08AD0B20-7651-4E92-9452-7C2719B55E87}" srcOrd="0" destOrd="0" presId="urn:microsoft.com/office/officeart/2005/8/layout/hList3"/>
    <dgm:cxn modelId="{1C61AA70-E003-4089-9FC1-62CA0AECEC03}" type="presParOf" srcId="{B8758CBD-A7A7-454E-BC04-1CB8606704D8}" destId="{D99B6CC1-3B82-404E-93FD-1B19B93F3A07}" srcOrd="1" destOrd="0" presId="urn:microsoft.com/office/officeart/2005/8/layout/hList3"/>
    <dgm:cxn modelId="{E05D03B5-D024-4C8A-A840-079A39A25ADD}" type="presParOf" srcId="{D99B6CC1-3B82-404E-93FD-1B19B93F3A07}" destId="{073BDF92-6366-4006-8026-0723C5D84D2B}" srcOrd="0" destOrd="0" presId="urn:microsoft.com/office/officeart/2005/8/layout/hList3"/>
    <dgm:cxn modelId="{FF8E14C1-02E9-45EC-BE74-F17DEB7E0DCA}" type="presParOf" srcId="{B8758CBD-A7A7-454E-BC04-1CB8606704D8}" destId="{05BD7786-4DAD-47D8-9682-EDA217D6933E}"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EF2F2A3-E23C-45DE-9767-47A478592BAB}" type="doc">
      <dgm:prSet loTypeId="urn:microsoft.com/office/officeart/2005/8/layout/target2" loCatId="relationship" qsTypeId="urn:microsoft.com/office/officeart/2005/8/quickstyle/simple4" qsCatId="simple" csTypeId="urn:microsoft.com/office/officeart/2005/8/colors/accent4_1" csCatId="accent4" phldr="1"/>
      <dgm:spPr/>
      <dgm:t>
        <a:bodyPr/>
        <a:lstStyle/>
        <a:p>
          <a:endParaRPr lang="uk-UA"/>
        </a:p>
      </dgm:t>
    </dgm:pt>
    <dgm:pt modelId="{7CC25674-8992-4C4B-9284-42B6A69268B9}">
      <dgm:prSet custT="1"/>
      <dgm:spPr/>
      <dgm:t>
        <a:bodyPr/>
        <a:lstStyle/>
        <a:p>
          <a:pPr algn="ctr" rtl="0"/>
          <a:r>
            <a:rPr lang="ru-RU" sz="2000" smtClean="0">
              <a:latin typeface="Georgia" pitchFamily="18" charset="0"/>
            </a:rPr>
            <a:t>Стимул, згідно з трактуванням словника іноземних слів, – це спонукання до дії, спонукальна причина поведінки. При цьому слід зазначити, що «спонукання до дії» може бути як позитивним – винагорода за досягнуті результати, так і негативним – покарання за недогляди в роботі.</a:t>
          </a:r>
          <a:endParaRPr lang="uk-UA" sz="2000">
            <a:latin typeface="Georgia" pitchFamily="18" charset="0"/>
          </a:endParaRPr>
        </a:p>
      </dgm:t>
    </dgm:pt>
    <dgm:pt modelId="{A96D17C1-5A49-4786-973E-2A7604CD835D}" type="parTrans" cxnId="{6DE45829-0E80-4D0C-9732-70309E75C5AA}">
      <dgm:prSet/>
      <dgm:spPr/>
      <dgm:t>
        <a:bodyPr/>
        <a:lstStyle/>
        <a:p>
          <a:endParaRPr lang="uk-UA"/>
        </a:p>
      </dgm:t>
    </dgm:pt>
    <dgm:pt modelId="{88895405-3923-4D64-8107-A3E3A9688BAC}" type="sibTrans" cxnId="{6DE45829-0E80-4D0C-9732-70309E75C5AA}">
      <dgm:prSet/>
      <dgm:spPr/>
      <dgm:t>
        <a:bodyPr/>
        <a:lstStyle/>
        <a:p>
          <a:endParaRPr lang="uk-UA"/>
        </a:p>
      </dgm:t>
    </dgm:pt>
    <dgm:pt modelId="{EF3A65B7-0B4B-4201-99ED-32407F680E8A}">
      <dgm:prSet custT="1"/>
      <dgm:spPr/>
      <dgm:t>
        <a:bodyPr/>
        <a:lstStyle/>
        <a:p>
          <a:pPr algn="ctr" rtl="0"/>
          <a:r>
            <a:rPr lang="uk-UA" sz="2000" smtClean="0">
              <a:latin typeface="Georgia" pitchFamily="18" charset="0"/>
            </a:rPr>
            <a:t>Стимулювання діяльності із створення і підтримання високого рівня охорони праці здійснюється з метою активізації повсякденної профілактичної роботи, підвищення матеріальної зацікавленості і відповідальності робітників, службовців (інженерно-технічних працівників і спеціалістів), керівників виробничих і структурних підрозділів, функціональних служб.</a:t>
          </a:r>
          <a:endParaRPr lang="uk-UA" sz="2000">
            <a:latin typeface="Georgia" pitchFamily="18" charset="0"/>
          </a:endParaRPr>
        </a:p>
      </dgm:t>
    </dgm:pt>
    <dgm:pt modelId="{E2CFEB1E-14E4-4419-952A-1C66F0EAC821}" type="parTrans" cxnId="{D51A4DD1-60F4-4656-A849-41405E3A9D03}">
      <dgm:prSet/>
      <dgm:spPr/>
      <dgm:t>
        <a:bodyPr/>
        <a:lstStyle/>
        <a:p>
          <a:endParaRPr lang="uk-UA"/>
        </a:p>
      </dgm:t>
    </dgm:pt>
    <dgm:pt modelId="{191BED0C-75D0-49DC-ABCF-56246D127614}" type="sibTrans" cxnId="{D51A4DD1-60F4-4656-A849-41405E3A9D03}">
      <dgm:prSet/>
      <dgm:spPr/>
      <dgm:t>
        <a:bodyPr/>
        <a:lstStyle/>
        <a:p>
          <a:endParaRPr lang="uk-UA"/>
        </a:p>
      </dgm:t>
    </dgm:pt>
    <dgm:pt modelId="{C5B51873-3F12-4A6A-9AFC-70D676CA1532}">
      <dgm:prSet custT="1"/>
      <dgm:spPr/>
      <dgm:t>
        <a:bodyPr/>
        <a:lstStyle/>
        <a:p>
          <a:pPr algn="ctr" rtl="0"/>
          <a:r>
            <a:rPr lang="ru-RU" sz="2000" smtClean="0">
              <a:latin typeface="Georgia" pitchFamily="18" charset="0"/>
            </a:rPr>
            <a:t>Відомі дві форми стимулювання – моральне і матеріальне.</a:t>
          </a:r>
          <a:endParaRPr lang="uk-UA" sz="2000">
            <a:latin typeface="Georgia" pitchFamily="18" charset="0"/>
          </a:endParaRPr>
        </a:p>
      </dgm:t>
    </dgm:pt>
    <dgm:pt modelId="{8C360E10-BF9D-4572-8061-2AE7F26C0599}" type="parTrans" cxnId="{71B4D767-8096-48DE-9191-168CDDFFD26C}">
      <dgm:prSet/>
      <dgm:spPr/>
      <dgm:t>
        <a:bodyPr/>
        <a:lstStyle/>
        <a:p>
          <a:endParaRPr lang="uk-UA"/>
        </a:p>
      </dgm:t>
    </dgm:pt>
    <dgm:pt modelId="{4DCE685B-4D4B-421C-9AF9-D2565B08ABE5}" type="sibTrans" cxnId="{71B4D767-8096-48DE-9191-168CDDFFD26C}">
      <dgm:prSet/>
      <dgm:spPr/>
      <dgm:t>
        <a:bodyPr/>
        <a:lstStyle/>
        <a:p>
          <a:endParaRPr lang="uk-UA"/>
        </a:p>
      </dgm:t>
    </dgm:pt>
    <dgm:pt modelId="{3848BEF2-88D6-4F87-905F-3BC26758FF98}" type="pres">
      <dgm:prSet presAssocID="{7EF2F2A3-E23C-45DE-9767-47A478592BAB}" presName="Name0" presStyleCnt="0">
        <dgm:presLayoutVars>
          <dgm:chMax val="3"/>
          <dgm:chPref val="1"/>
          <dgm:dir/>
          <dgm:animLvl val="lvl"/>
          <dgm:resizeHandles/>
        </dgm:presLayoutVars>
      </dgm:prSet>
      <dgm:spPr/>
      <dgm:t>
        <a:bodyPr/>
        <a:lstStyle/>
        <a:p>
          <a:endParaRPr lang="ru-RU"/>
        </a:p>
      </dgm:t>
    </dgm:pt>
    <dgm:pt modelId="{890F81CB-14DF-4D2F-A72A-66EC8D3D05B2}" type="pres">
      <dgm:prSet presAssocID="{7EF2F2A3-E23C-45DE-9767-47A478592BAB}" presName="outerBox" presStyleCnt="0"/>
      <dgm:spPr/>
    </dgm:pt>
    <dgm:pt modelId="{F1E873CB-CFF1-4790-ACFF-25F36765FBB4}" type="pres">
      <dgm:prSet presAssocID="{7EF2F2A3-E23C-45DE-9767-47A478592BAB}" presName="outerBoxParent" presStyleLbl="node1" presStyleIdx="0" presStyleCnt="3"/>
      <dgm:spPr/>
      <dgm:t>
        <a:bodyPr/>
        <a:lstStyle/>
        <a:p>
          <a:endParaRPr lang="ru-RU"/>
        </a:p>
      </dgm:t>
    </dgm:pt>
    <dgm:pt modelId="{3ED688E4-B7FF-415E-AC9A-F4EE1F4948C9}" type="pres">
      <dgm:prSet presAssocID="{7EF2F2A3-E23C-45DE-9767-47A478592BAB}" presName="outerBoxChildren" presStyleCnt="0"/>
      <dgm:spPr/>
    </dgm:pt>
    <dgm:pt modelId="{666A9A80-544C-40EB-A1E9-8DC56B6D2777}" type="pres">
      <dgm:prSet presAssocID="{7EF2F2A3-E23C-45DE-9767-47A478592BAB}" presName="middleBox" presStyleCnt="0"/>
      <dgm:spPr/>
    </dgm:pt>
    <dgm:pt modelId="{1FF3F8CB-36E8-4068-92B6-F7B3B5543EB7}" type="pres">
      <dgm:prSet presAssocID="{7EF2F2A3-E23C-45DE-9767-47A478592BAB}" presName="middleBoxParent" presStyleLbl="node1" presStyleIdx="1" presStyleCnt="3" custScaleY="85323"/>
      <dgm:spPr/>
      <dgm:t>
        <a:bodyPr/>
        <a:lstStyle/>
        <a:p>
          <a:endParaRPr lang="uk-UA"/>
        </a:p>
      </dgm:t>
    </dgm:pt>
    <dgm:pt modelId="{ECC124E1-B837-4944-91CF-3026B35A8958}" type="pres">
      <dgm:prSet presAssocID="{7EF2F2A3-E23C-45DE-9767-47A478592BAB}" presName="middleBoxChildren" presStyleCnt="0"/>
      <dgm:spPr/>
    </dgm:pt>
    <dgm:pt modelId="{E926063B-EF22-44E3-B9D9-E78CF89E50BC}" type="pres">
      <dgm:prSet presAssocID="{7EF2F2A3-E23C-45DE-9767-47A478592BAB}" presName="centerBox" presStyleCnt="0"/>
      <dgm:spPr/>
    </dgm:pt>
    <dgm:pt modelId="{35B03A6C-8909-4297-9006-63C37BEF4BD1}" type="pres">
      <dgm:prSet presAssocID="{7EF2F2A3-E23C-45DE-9767-47A478592BAB}" presName="centerBoxParent" presStyleLbl="node1" presStyleIdx="2" presStyleCnt="3" custScaleY="122973"/>
      <dgm:spPr/>
      <dgm:t>
        <a:bodyPr/>
        <a:lstStyle/>
        <a:p>
          <a:endParaRPr lang="ru-RU"/>
        </a:p>
      </dgm:t>
    </dgm:pt>
  </dgm:ptLst>
  <dgm:cxnLst>
    <dgm:cxn modelId="{D51A4DD1-60F4-4656-A849-41405E3A9D03}" srcId="{7EF2F2A3-E23C-45DE-9767-47A478592BAB}" destId="{EF3A65B7-0B4B-4201-99ED-32407F680E8A}" srcOrd="2" destOrd="0" parTransId="{E2CFEB1E-14E4-4419-952A-1C66F0EAC821}" sibTransId="{191BED0C-75D0-49DC-ABCF-56246D127614}"/>
    <dgm:cxn modelId="{889B75EB-332A-482F-A114-BB695EE8A39B}" type="presOf" srcId="{7EF2F2A3-E23C-45DE-9767-47A478592BAB}" destId="{3848BEF2-88D6-4F87-905F-3BC26758FF98}" srcOrd="0" destOrd="0" presId="urn:microsoft.com/office/officeart/2005/8/layout/target2"/>
    <dgm:cxn modelId="{2B413AE0-AC68-47B7-AC0C-448126F7B3F2}" type="presOf" srcId="{C5B51873-3F12-4A6A-9AFC-70D676CA1532}" destId="{1FF3F8CB-36E8-4068-92B6-F7B3B5543EB7}" srcOrd="0" destOrd="0" presId="urn:microsoft.com/office/officeart/2005/8/layout/target2"/>
    <dgm:cxn modelId="{71B4D767-8096-48DE-9191-168CDDFFD26C}" srcId="{7EF2F2A3-E23C-45DE-9767-47A478592BAB}" destId="{C5B51873-3F12-4A6A-9AFC-70D676CA1532}" srcOrd="1" destOrd="0" parTransId="{8C360E10-BF9D-4572-8061-2AE7F26C0599}" sibTransId="{4DCE685B-4D4B-421C-9AF9-D2565B08ABE5}"/>
    <dgm:cxn modelId="{BA75AA19-764B-490C-9E58-6A5EB6E7EB69}" type="presOf" srcId="{7CC25674-8992-4C4B-9284-42B6A69268B9}" destId="{F1E873CB-CFF1-4790-ACFF-25F36765FBB4}" srcOrd="0" destOrd="0" presId="urn:microsoft.com/office/officeart/2005/8/layout/target2"/>
    <dgm:cxn modelId="{D408DD17-B6A0-43A4-AE87-2C517DE9AA7B}" type="presOf" srcId="{EF3A65B7-0B4B-4201-99ED-32407F680E8A}" destId="{35B03A6C-8909-4297-9006-63C37BEF4BD1}" srcOrd="0" destOrd="0" presId="urn:microsoft.com/office/officeart/2005/8/layout/target2"/>
    <dgm:cxn modelId="{6DE45829-0E80-4D0C-9732-70309E75C5AA}" srcId="{7EF2F2A3-E23C-45DE-9767-47A478592BAB}" destId="{7CC25674-8992-4C4B-9284-42B6A69268B9}" srcOrd="0" destOrd="0" parTransId="{A96D17C1-5A49-4786-973E-2A7604CD835D}" sibTransId="{88895405-3923-4D64-8107-A3E3A9688BAC}"/>
    <dgm:cxn modelId="{34A9F666-70E3-46AF-BACE-0A38FF420617}" type="presParOf" srcId="{3848BEF2-88D6-4F87-905F-3BC26758FF98}" destId="{890F81CB-14DF-4D2F-A72A-66EC8D3D05B2}" srcOrd="0" destOrd="0" presId="urn:microsoft.com/office/officeart/2005/8/layout/target2"/>
    <dgm:cxn modelId="{CD475BD4-C474-48C8-8F69-3CF71B17F03F}" type="presParOf" srcId="{890F81CB-14DF-4D2F-A72A-66EC8D3D05B2}" destId="{F1E873CB-CFF1-4790-ACFF-25F36765FBB4}" srcOrd="0" destOrd="0" presId="urn:microsoft.com/office/officeart/2005/8/layout/target2"/>
    <dgm:cxn modelId="{4FE2997C-640D-47F5-B7B2-E7262F6F92BA}" type="presParOf" srcId="{890F81CB-14DF-4D2F-A72A-66EC8D3D05B2}" destId="{3ED688E4-B7FF-415E-AC9A-F4EE1F4948C9}" srcOrd="1" destOrd="0" presId="urn:microsoft.com/office/officeart/2005/8/layout/target2"/>
    <dgm:cxn modelId="{346941B0-92D6-4D46-A5F7-04220E3DB350}" type="presParOf" srcId="{3848BEF2-88D6-4F87-905F-3BC26758FF98}" destId="{666A9A80-544C-40EB-A1E9-8DC56B6D2777}" srcOrd="1" destOrd="0" presId="urn:microsoft.com/office/officeart/2005/8/layout/target2"/>
    <dgm:cxn modelId="{7653EE6C-2F35-42A1-8ED0-0841436E7EB3}" type="presParOf" srcId="{666A9A80-544C-40EB-A1E9-8DC56B6D2777}" destId="{1FF3F8CB-36E8-4068-92B6-F7B3B5543EB7}" srcOrd="0" destOrd="0" presId="urn:microsoft.com/office/officeart/2005/8/layout/target2"/>
    <dgm:cxn modelId="{F8315A30-7BB4-45B7-9B1C-88276F923506}" type="presParOf" srcId="{666A9A80-544C-40EB-A1E9-8DC56B6D2777}" destId="{ECC124E1-B837-4944-91CF-3026B35A8958}" srcOrd="1" destOrd="0" presId="urn:microsoft.com/office/officeart/2005/8/layout/target2"/>
    <dgm:cxn modelId="{A1505D65-24DF-4155-8BC5-DFB271FD2167}" type="presParOf" srcId="{3848BEF2-88D6-4F87-905F-3BC26758FF98}" destId="{E926063B-EF22-44E3-B9D9-E78CF89E50BC}" srcOrd="2" destOrd="0" presId="urn:microsoft.com/office/officeart/2005/8/layout/target2"/>
    <dgm:cxn modelId="{42E55A47-4648-4DE2-AF55-982FB4E95771}" type="presParOf" srcId="{E926063B-EF22-44E3-B9D9-E78CF89E50BC}" destId="{35B03A6C-8909-4297-9006-63C37BEF4BD1}"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F44D95FA-E78C-4CA2-8A02-B17EE8233E18}" type="doc">
      <dgm:prSet loTypeId="urn:microsoft.com/office/officeart/2005/8/layout/vList2" loCatId="list" qsTypeId="urn:microsoft.com/office/officeart/2005/8/quickstyle/simple3" qsCatId="simple" csTypeId="urn:microsoft.com/office/officeart/2005/8/colors/accent6_2" csCatId="accent6" phldr="1"/>
      <dgm:spPr/>
      <dgm:t>
        <a:bodyPr/>
        <a:lstStyle/>
        <a:p>
          <a:endParaRPr lang="uk-UA"/>
        </a:p>
      </dgm:t>
    </dgm:pt>
    <dgm:pt modelId="{F4A2CB2A-2716-4CFE-8E3B-3900ED9F7310}">
      <dgm:prSet custT="1"/>
      <dgm:spPr/>
      <dgm:t>
        <a:bodyPr/>
        <a:lstStyle/>
        <a:p>
          <a:pPr algn="ctr" rtl="0"/>
          <a:r>
            <a:rPr lang="ru-RU" sz="2000" b="1" smtClean="0">
              <a:latin typeface="Georgia" pitchFamily="18" charset="0"/>
            </a:rPr>
            <a:t>Можливе застосування таких форм морального стимулювання:</a:t>
          </a:r>
          <a:endParaRPr lang="uk-UA" sz="2000" b="1">
            <a:latin typeface="Georgia" pitchFamily="18" charset="0"/>
          </a:endParaRPr>
        </a:p>
      </dgm:t>
    </dgm:pt>
    <dgm:pt modelId="{1C0E32E4-680B-41FF-B8B1-B00F6BDC8F45}" type="parTrans" cxnId="{6CDB2A2C-3F5E-4F35-9C0B-C501FBDE6E25}">
      <dgm:prSet/>
      <dgm:spPr/>
      <dgm:t>
        <a:bodyPr/>
        <a:lstStyle/>
        <a:p>
          <a:endParaRPr lang="uk-UA"/>
        </a:p>
      </dgm:t>
    </dgm:pt>
    <dgm:pt modelId="{995BEE2E-39C1-4681-8538-D5D1BC70E745}" type="sibTrans" cxnId="{6CDB2A2C-3F5E-4F35-9C0B-C501FBDE6E25}">
      <dgm:prSet/>
      <dgm:spPr/>
      <dgm:t>
        <a:bodyPr/>
        <a:lstStyle/>
        <a:p>
          <a:endParaRPr lang="uk-UA"/>
        </a:p>
      </dgm:t>
    </dgm:pt>
    <dgm:pt modelId="{70D16F07-0697-46EF-8B1D-39C19D9C8B62}">
      <dgm:prSet custT="1"/>
      <dgm:spPr/>
      <dgm:t>
        <a:bodyPr/>
        <a:lstStyle/>
        <a:p>
          <a:pPr rtl="0"/>
          <a:r>
            <a:rPr lang="ru-RU" sz="1800" smtClean="0">
              <a:latin typeface="Georgia" pitchFamily="18" charset="0"/>
            </a:rPr>
            <a:t>– для робітників та службовців – оголошення подяки (стягнення) по орга</a:t>
          </a:r>
          <a:r>
            <a:rPr lang="uk-UA" sz="1800" smtClean="0">
              <a:latin typeface="Georgia" pitchFamily="18" charset="0"/>
            </a:rPr>
            <a:t>-</a:t>
          </a:r>
          <a:r>
            <a:rPr lang="ru-RU" sz="1800" smtClean="0">
              <a:latin typeface="Georgia" pitchFamily="18" charset="0"/>
            </a:rPr>
            <a:t>нізації, вручення спеціальних вимпелів, дипломів, нагородження Почесною грамотою; надання чергової проф.відпустки в бажаний період року; позачергове виділення путівок у будинки відпочинку, санаторії тощо;</a:t>
          </a:r>
          <a:endParaRPr lang="uk-UA" sz="1800">
            <a:latin typeface="Georgia" pitchFamily="18" charset="0"/>
          </a:endParaRPr>
        </a:p>
      </dgm:t>
    </dgm:pt>
    <dgm:pt modelId="{7A3FF885-68D2-46A8-A5C2-C49024D63F6C}" type="parTrans" cxnId="{3E9FCBF5-CE9E-4F9B-975C-C8A1E7913AC4}">
      <dgm:prSet/>
      <dgm:spPr/>
      <dgm:t>
        <a:bodyPr/>
        <a:lstStyle/>
        <a:p>
          <a:endParaRPr lang="uk-UA"/>
        </a:p>
      </dgm:t>
    </dgm:pt>
    <dgm:pt modelId="{379BDD94-13C7-4559-98B4-FC2A5BC9A664}" type="sibTrans" cxnId="{3E9FCBF5-CE9E-4F9B-975C-C8A1E7913AC4}">
      <dgm:prSet/>
      <dgm:spPr/>
      <dgm:t>
        <a:bodyPr/>
        <a:lstStyle/>
        <a:p>
          <a:endParaRPr lang="uk-UA"/>
        </a:p>
      </dgm:t>
    </dgm:pt>
    <dgm:pt modelId="{6BB9B66B-E5B0-46A5-BFB4-56A793C45354}">
      <dgm:prSet custT="1"/>
      <dgm:spPr/>
      <dgm:t>
        <a:bodyPr/>
        <a:lstStyle/>
        <a:p>
          <a:pPr rtl="0"/>
          <a:r>
            <a:rPr lang="ru-RU" sz="1800" smtClean="0">
              <a:latin typeface="Georgia" pitchFamily="18" charset="0"/>
            </a:rPr>
            <a:t>– для трудових колективів – присвоєння звання «Краща бригада (дільниця) з охорони праці» із врученням перехідного вимпела;</a:t>
          </a:r>
          <a:endParaRPr lang="uk-UA" sz="1800">
            <a:latin typeface="Georgia" pitchFamily="18" charset="0"/>
          </a:endParaRPr>
        </a:p>
      </dgm:t>
    </dgm:pt>
    <dgm:pt modelId="{019E274F-F7CB-42FB-8FD7-5F8D18CDB25C}" type="parTrans" cxnId="{643E1A29-8152-488E-B94E-25E4D4EB1A77}">
      <dgm:prSet/>
      <dgm:spPr/>
      <dgm:t>
        <a:bodyPr/>
        <a:lstStyle/>
        <a:p>
          <a:endParaRPr lang="uk-UA"/>
        </a:p>
      </dgm:t>
    </dgm:pt>
    <dgm:pt modelId="{69B356B9-906E-4291-B5F4-3272C34371A6}" type="sibTrans" cxnId="{643E1A29-8152-488E-B94E-25E4D4EB1A77}">
      <dgm:prSet/>
      <dgm:spPr/>
      <dgm:t>
        <a:bodyPr/>
        <a:lstStyle/>
        <a:p>
          <a:endParaRPr lang="uk-UA"/>
        </a:p>
      </dgm:t>
    </dgm:pt>
    <dgm:pt modelId="{359B11EE-341A-406E-B7D7-A8FB05D8E598}">
      <dgm:prSet custT="1"/>
      <dgm:spPr/>
      <dgm:t>
        <a:bodyPr/>
        <a:lstStyle/>
        <a:p>
          <a:pPr rtl="0"/>
          <a:r>
            <a:rPr lang="ru-RU" sz="1800" smtClean="0">
              <a:latin typeface="Georgia" pitchFamily="18" charset="0"/>
            </a:rPr>
            <a:t>– для організації (підприємства) – «Краща організація (підпри­ємство) з охорони праці».</a:t>
          </a:r>
          <a:endParaRPr lang="uk-UA" sz="1800">
            <a:latin typeface="Georgia" pitchFamily="18" charset="0"/>
          </a:endParaRPr>
        </a:p>
      </dgm:t>
    </dgm:pt>
    <dgm:pt modelId="{94BA2510-6D78-47CD-A5C9-483242E4FF66}" type="parTrans" cxnId="{43B981E6-FCBB-4FEF-B183-6C89FAFED9E6}">
      <dgm:prSet/>
      <dgm:spPr/>
      <dgm:t>
        <a:bodyPr/>
        <a:lstStyle/>
        <a:p>
          <a:endParaRPr lang="uk-UA"/>
        </a:p>
      </dgm:t>
    </dgm:pt>
    <dgm:pt modelId="{5B40BC0A-E08E-4D63-A68B-9416CE69DEAF}" type="sibTrans" cxnId="{43B981E6-FCBB-4FEF-B183-6C89FAFED9E6}">
      <dgm:prSet/>
      <dgm:spPr/>
      <dgm:t>
        <a:bodyPr/>
        <a:lstStyle/>
        <a:p>
          <a:endParaRPr lang="uk-UA"/>
        </a:p>
      </dgm:t>
    </dgm:pt>
    <dgm:pt modelId="{A8732DA2-CDE4-4184-B18A-28CAAA95BD02}" type="pres">
      <dgm:prSet presAssocID="{F44D95FA-E78C-4CA2-8A02-B17EE8233E18}" presName="linear" presStyleCnt="0">
        <dgm:presLayoutVars>
          <dgm:animLvl val="lvl"/>
          <dgm:resizeHandles val="exact"/>
        </dgm:presLayoutVars>
      </dgm:prSet>
      <dgm:spPr/>
      <dgm:t>
        <a:bodyPr/>
        <a:lstStyle/>
        <a:p>
          <a:endParaRPr lang="ru-RU"/>
        </a:p>
      </dgm:t>
    </dgm:pt>
    <dgm:pt modelId="{52AB87D2-794A-4151-9463-9C2D103A97CC}" type="pres">
      <dgm:prSet presAssocID="{F4A2CB2A-2716-4CFE-8E3B-3900ED9F7310}" presName="parentText" presStyleLbl="node1" presStyleIdx="0" presStyleCnt="4">
        <dgm:presLayoutVars>
          <dgm:chMax val="0"/>
          <dgm:bulletEnabled val="1"/>
        </dgm:presLayoutVars>
      </dgm:prSet>
      <dgm:spPr/>
      <dgm:t>
        <a:bodyPr/>
        <a:lstStyle/>
        <a:p>
          <a:endParaRPr lang="ru-RU"/>
        </a:p>
      </dgm:t>
    </dgm:pt>
    <dgm:pt modelId="{817984D9-0608-4004-8C22-301E090F7350}" type="pres">
      <dgm:prSet presAssocID="{995BEE2E-39C1-4681-8538-D5D1BC70E745}" presName="spacer" presStyleCnt="0"/>
      <dgm:spPr/>
    </dgm:pt>
    <dgm:pt modelId="{1D93A55E-E840-4BA3-8A76-D34778A3F412}" type="pres">
      <dgm:prSet presAssocID="{70D16F07-0697-46EF-8B1D-39C19D9C8B62}" presName="parentText" presStyleLbl="node1" presStyleIdx="1" presStyleCnt="4">
        <dgm:presLayoutVars>
          <dgm:chMax val="0"/>
          <dgm:bulletEnabled val="1"/>
        </dgm:presLayoutVars>
      </dgm:prSet>
      <dgm:spPr/>
      <dgm:t>
        <a:bodyPr/>
        <a:lstStyle/>
        <a:p>
          <a:endParaRPr lang="uk-UA"/>
        </a:p>
      </dgm:t>
    </dgm:pt>
    <dgm:pt modelId="{9635F34E-8B59-47A4-B914-87E131D71B14}" type="pres">
      <dgm:prSet presAssocID="{379BDD94-13C7-4559-98B4-FC2A5BC9A664}" presName="spacer" presStyleCnt="0"/>
      <dgm:spPr/>
    </dgm:pt>
    <dgm:pt modelId="{091C4819-9BC8-4E47-A59A-55C6F59C682D}" type="pres">
      <dgm:prSet presAssocID="{6BB9B66B-E5B0-46A5-BFB4-56A793C45354}" presName="parentText" presStyleLbl="node1" presStyleIdx="2" presStyleCnt="4">
        <dgm:presLayoutVars>
          <dgm:chMax val="0"/>
          <dgm:bulletEnabled val="1"/>
        </dgm:presLayoutVars>
      </dgm:prSet>
      <dgm:spPr/>
      <dgm:t>
        <a:bodyPr/>
        <a:lstStyle/>
        <a:p>
          <a:endParaRPr lang="ru-RU"/>
        </a:p>
      </dgm:t>
    </dgm:pt>
    <dgm:pt modelId="{4625ADCF-7C9A-4B66-8FDB-2850D817132B}" type="pres">
      <dgm:prSet presAssocID="{69B356B9-906E-4291-B5F4-3272C34371A6}" presName="spacer" presStyleCnt="0"/>
      <dgm:spPr/>
    </dgm:pt>
    <dgm:pt modelId="{5FC4949D-9677-4437-9BEB-3E5D07BB3A3B}" type="pres">
      <dgm:prSet presAssocID="{359B11EE-341A-406E-B7D7-A8FB05D8E598}" presName="parentText" presStyleLbl="node1" presStyleIdx="3" presStyleCnt="4">
        <dgm:presLayoutVars>
          <dgm:chMax val="0"/>
          <dgm:bulletEnabled val="1"/>
        </dgm:presLayoutVars>
      </dgm:prSet>
      <dgm:spPr/>
      <dgm:t>
        <a:bodyPr/>
        <a:lstStyle/>
        <a:p>
          <a:endParaRPr lang="ru-RU"/>
        </a:p>
      </dgm:t>
    </dgm:pt>
  </dgm:ptLst>
  <dgm:cxnLst>
    <dgm:cxn modelId="{BAAF1CFF-F837-486C-BC97-8819A6201AC3}" type="presOf" srcId="{70D16F07-0697-46EF-8B1D-39C19D9C8B62}" destId="{1D93A55E-E840-4BA3-8A76-D34778A3F412}" srcOrd="0" destOrd="0" presId="urn:microsoft.com/office/officeart/2005/8/layout/vList2"/>
    <dgm:cxn modelId="{A6915EC8-D7DD-4FBB-88D5-79B56E2A5F48}" type="presOf" srcId="{F44D95FA-E78C-4CA2-8A02-B17EE8233E18}" destId="{A8732DA2-CDE4-4184-B18A-28CAAA95BD02}" srcOrd="0" destOrd="0" presId="urn:microsoft.com/office/officeart/2005/8/layout/vList2"/>
    <dgm:cxn modelId="{620DAF2E-F14D-406A-8F48-BEFDD3EF46C4}" type="presOf" srcId="{6BB9B66B-E5B0-46A5-BFB4-56A793C45354}" destId="{091C4819-9BC8-4E47-A59A-55C6F59C682D}" srcOrd="0" destOrd="0" presId="urn:microsoft.com/office/officeart/2005/8/layout/vList2"/>
    <dgm:cxn modelId="{3E9FCBF5-CE9E-4F9B-975C-C8A1E7913AC4}" srcId="{F44D95FA-E78C-4CA2-8A02-B17EE8233E18}" destId="{70D16F07-0697-46EF-8B1D-39C19D9C8B62}" srcOrd="1" destOrd="0" parTransId="{7A3FF885-68D2-46A8-A5C2-C49024D63F6C}" sibTransId="{379BDD94-13C7-4559-98B4-FC2A5BC9A664}"/>
    <dgm:cxn modelId="{643E1A29-8152-488E-B94E-25E4D4EB1A77}" srcId="{F44D95FA-E78C-4CA2-8A02-B17EE8233E18}" destId="{6BB9B66B-E5B0-46A5-BFB4-56A793C45354}" srcOrd="2" destOrd="0" parTransId="{019E274F-F7CB-42FB-8FD7-5F8D18CDB25C}" sibTransId="{69B356B9-906E-4291-B5F4-3272C34371A6}"/>
    <dgm:cxn modelId="{43B981E6-FCBB-4FEF-B183-6C89FAFED9E6}" srcId="{F44D95FA-E78C-4CA2-8A02-B17EE8233E18}" destId="{359B11EE-341A-406E-B7D7-A8FB05D8E598}" srcOrd="3" destOrd="0" parTransId="{94BA2510-6D78-47CD-A5C9-483242E4FF66}" sibTransId="{5B40BC0A-E08E-4D63-A68B-9416CE69DEAF}"/>
    <dgm:cxn modelId="{2C01230A-E7D0-43B2-84A6-3AC25E6565AE}" type="presOf" srcId="{F4A2CB2A-2716-4CFE-8E3B-3900ED9F7310}" destId="{52AB87D2-794A-4151-9463-9C2D103A97CC}" srcOrd="0" destOrd="0" presId="urn:microsoft.com/office/officeart/2005/8/layout/vList2"/>
    <dgm:cxn modelId="{6CDB2A2C-3F5E-4F35-9C0B-C501FBDE6E25}" srcId="{F44D95FA-E78C-4CA2-8A02-B17EE8233E18}" destId="{F4A2CB2A-2716-4CFE-8E3B-3900ED9F7310}" srcOrd="0" destOrd="0" parTransId="{1C0E32E4-680B-41FF-B8B1-B00F6BDC8F45}" sibTransId="{995BEE2E-39C1-4681-8538-D5D1BC70E745}"/>
    <dgm:cxn modelId="{5A599A80-0046-4FB7-8D5E-AEE66C256759}" type="presOf" srcId="{359B11EE-341A-406E-B7D7-A8FB05D8E598}" destId="{5FC4949D-9677-4437-9BEB-3E5D07BB3A3B}" srcOrd="0" destOrd="0" presId="urn:microsoft.com/office/officeart/2005/8/layout/vList2"/>
    <dgm:cxn modelId="{0EA05E3B-D9F9-48E5-9622-3F36F178DD48}" type="presParOf" srcId="{A8732DA2-CDE4-4184-B18A-28CAAA95BD02}" destId="{52AB87D2-794A-4151-9463-9C2D103A97CC}" srcOrd="0" destOrd="0" presId="urn:microsoft.com/office/officeart/2005/8/layout/vList2"/>
    <dgm:cxn modelId="{EC1F31A1-CDC2-4E33-98C5-F5D7836051F3}" type="presParOf" srcId="{A8732DA2-CDE4-4184-B18A-28CAAA95BD02}" destId="{817984D9-0608-4004-8C22-301E090F7350}" srcOrd="1" destOrd="0" presId="urn:microsoft.com/office/officeart/2005/8/layout/vList2"/>
    <dgm:cxn modelId="{420B5F32-610B-490C-839C-FE7B652A4AA4}" type="presParOf" srcId="{A8732DA2-CDE4-4184-B18A-28CAAA95BD02}" destId="{1D93A55E-E840-4BA3-8A76-D34778A3F412}" srcOrd="2" destOrd="0" presId="urn:microsoft.com/office/officeart/2005/8/layout/vList2"/>
    <dgm:cxn modelId="{50D06D93-00A8-4CCD-87B5-B871E031ED83}" type="presParOf" srcId="{A8732DA2-CDE4-4184-B18A-28CAAA95BD02}" destId="{9635F34E-8B59-47A4-B914-87E131D71B14}" srcOrd="3" destOrd="0" presId="urn:microsoft.com/office/officeart/2005/8/layout/vList2"/>
    <dgm:cxn modelId="{BA6D4263-C20F-4A63-AEB7-D57507C846AB}" type="presParOf" srcId="{A8732DA2-CDE4-4184-B18A-28CAAA95BD02}" destId="{091C4819-9BC8-4E47-A59A-55C6F59C682D}" srcOrd="4" destOrd="0" presId="urn:microsoft.com/office/officeart/2005/8/layout/vList2"/>
    <dgm:cxn modelId="{7A0F288C-E353-4012-B40C-5FEEF820E980}" type="presParOf" srcId="{A8732DA2-CDE4-4184-B18A-28CAAA95BD02}" destId="{4625ADCF-7C9A-4B66-8FDB-2850D817132B}" srcOrd="5" destOrd="0" presId="urn:microsoft.com/office/officeart/2005/8/layout/vList2"/>
    <dgm:cxn modelId="{71411074-F07A-47F3-9594-78308F059AA1}" type="presParOf" srcId="{A8732DA2-CDE4-4184-B18A-28CAAA95BD02}" destId="{5FC4949D-9677-4437-9BEB-3E5D07BB3A3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D40EA998-6A13-4637-BBD8-06B7735E2CB4}" type="doc">
      <dgm:prSet loTypeId="urn:microsoft.com/office/officeart/2005/8/layout/vProcess5" loCatId="process" qsTypeId="urn:microsoft.com/office/officeart/2005/8/quickstyle/simple3" qsCatId="simple" csTypeId="urn:microsoft.com/office/officeart/2005/8/colors/accent6_3" csCatId="accent6" phldr="1"/>
      <dgm:spPr/>
      <dgm:t>
        <a:bodyPr/>
        <a:lstStyle/>
        <a:p>
          <a:endParaRPr lang="uk-UA"/>
        </a:p>
      </dgm:t>
    </dgm:pt>
    <dgm:pt modelId="{DE5F0F7B-F9E0-4825-A490-486A709D5CBE}">
      <dgm:prSet custT="1"/>
      <dgm:spPr/>
      <dgm:t>
        <a:bodyPr/>
        <a:lstStyle/>
        <a:p>
          <a:pPr algn="ctr" rtl="0"/>
          <a:r>
            <a:rPr lang="ru-RU" sz="2400" b="1" i="0" smtClean="0">
              <a:latin typeface="Georgia" pitchFamily="18" charset="0"/>
            </a:rPr>
            <a:t>Матеріальне стимулювання передбачає:</a:t>
          </a:r>
          <a:endParaRPr lang="uk-UA" sz="2400" b="1" i="0">
            <a:latin typeface="Georgia" pitchFamily="18" charset="0"/>
          </a:endParaRPr>
        </a:p>
      </dgm:t>
    </dgm:pt>
    <dgm:pt modelId="{EA39FB50-A69A-444F-BF82-E622203111B0}" type="parTrans" cxnId="{F079A23B-60A1-44C1-9912-C07D2EFBE362}">
      <dgm:prSet/>
      <dgm:spPr/>
      <dgm:t>
        <a:bodyPr/>
        <a:lstStyle/>
        <a:p>
          <a:endParaRPr lang="uk-UA"/>
        </a:p>
      </dgm:t>
    </dgm:pt>
    <dgm:pt modelId="{505E410F-A9AD-431A-A6DF-D0F404F0B91A}" type="sibTrans" cxnId="{F079A23B-60A1-44C1-9912-C07D2EFBE362}">
      <dgm:prSet/>
      <dgm:spPr/>
      <dgm:t>
        <a:bodyPr/>
        <a:lstStyle/>
        <a:p>
          <a:endParaRPr lang="uk-UA"/>
        </a:p>
      </dgm:t>
    </dgm:pt>
    <dgm:pt modelId="{4609E159-883D-4A3C-9DE8-A677B37749C0}">
      <dgm:prSet/>
      <dgm:spPr/>
      <dgm:t>
        <a:bodyPr/>
        <a:lstStyle/>
        <a:p>
          <a:pPr rtl="0"/>
          <a:r>
            <a:rPr lang="ru-RU" smtClean="0">
              <a:latin typeface="Georgia" pitchFamily="18" charset="0"/>
            </a:rPr>
            <a:t>– заохочення переможців оглядів-конкурсів з охорони праці, кращих працівників і колективів у цілому за досягнуті високі показники, плідну діяльність в сфері охорони праці у вигляді грошових премій, коштовних подарунків;</a:t>
          </a:r>
          <a:endParaRPr lang="uk-UA">
            <a:latin typeface="Georgia" pitchFamily="18" charset="0"/>
          </a:endParaRPr>
        </a:p>
      </dgm:t>
    </dgm:pt>
    <dgm:pt modelId="{C56426F4-5B46-4AE6-B707-04D6DF4822FF}" type="parTrans" cxnId="{F52879E4-4EF1-40AD-B3AD-101B224C52A8}">
      <dgm:prSet/>
      <dgm:spPr/>
      <dgm:t>
        <a:bodyPr/>
        <a:lstStyle/>
        <a:p>
          <a:endParaRPr lang="uk-UA"/>
        </a:p>
      </dgm:t>
    </dgm:pt>
    <dgm:pt modelId="{D9D4B4F9-5011-4962-944F-67B7C9D616C9}" type="sibTrans" cxnId="{F52879E4-4EF1-40AD-B3AD-101B224C52A8}">
      <dgm:prSet/>
      <dgm:spPr/>
      <dgm:t>
        <a:bodyPr/>
        <a:lstStyle/>
        <a:p>
          <a:endParaRPr lang="uk-UA"/>
        </a:p>
      </dgm:t>
    </dgm:pt>
    <dgm:pt modelId="{C5D662F9-D41E-4D0A-BA9E-20859CB586A3}">
      <dgm:prSet/>
      <dgm:spPr/>
      <dgm:t>
        <a:bodyPr/>
        <a:lstStyle/>
        <a:p>
          <a:pPr rtl="0"/>
          <a:r>
            <a:rPr lang="ru-RU" smtClean="0">
              <a:latin typeface="Georgia" pitchFamily="18" charset="0"/>
            </a:rPr>
            <a:t>– коректування розмірів премій залежно від стану безпеки праці;</a:t>
          </a:r>
          <a:endParaRPr lang="uk-UA">
            <a:latin typeface="Georgia" pitchFamily="18" charset="0"/>
          </a:endParaRPr>
        </a:p>
      </dgm:t>
    </dgm:pt>
    <dgm:pt modelId="{EA4E7CB6-C2AE-4430-BFA5-5D44244DB2FA}" type="parTrans" cxnId="{DABE3911-B895-4156-B5F3-063FCD7D4C0C}">
      <dgm:prSet/>
      <dgm:spPr/>
      <dgm:t>
        <a:bodyPr/>
        <a:lstStyle/>
        <a:p>
          <a:endParaRPr lang="uk-UA"/>
        </a:p>
      </dgm:t>
    </dgm:pt>
    <dgm:pt modelId="{7D7D476C-5625-49AF-961E-2ED53F21D35E}" type="sibTrans" cxnId="{DABE3911-B895-4156-B5F3-063FCD7D4C0C}">
      <dgm:prSet/>
      <dgm:spPr/>
      <dgm:t>
        <a:bodyPr/>
        <a:lstStyle/>
        <a:p>
          <a:endParaRPr lang="uk-UA"/>
        </a:p>
      </dgm:t>
    </dgm:pt>
    <dgm:pt modelId="{0F815FF5-0583-43F1-A439-26D30AE76B80}">
      <dgm:prSet/>
      <dgm:spPr/>
      <dgm:t>
        <a:bodyPr/>
        <a:lstStyle/>
        <a:p>
          <a:pPr rtl="0"/>
          <a:r>
            <a:rPr lang="ru-RU" smtClean="0">
              <a:latin typeface="Georgia" pitchFamily="18" charset="0"/>
            </a:rPr>
            <a:t>– надання пільгових, безкоштовних путівок у будинки відпочинку, санаторії, профілакторії тощо.</a:t>
          </a:r>
          <a:endParaRPr lang="uk-UA">
            <a:latin typeface="Georgia" pitchFamily="18" charset="0"/>
          </a:endParaRPr>
        </a:p>
      </dgm:t>
    </dgm:pt>
    <dgm:pt modelId="{15E00445-B118-4D75-BE2A-19BD36721B20}" type="parTrans" cxnId="{6F10D6FF-A9D9-43F2-BFED-8221A3BAD5DD}">
      <dgm:prSet/>
      <dgm:spPr/>
      <dgm:t>
        <a:bodyPr/>
        <a:lstStyle/>
        <a:p>
          <a:endParaRPr lang="uk-UA"/>
        </a:p>
      </dgm:t>
    </dgm:pt>
    <dgm:pt modelId="{A0ECAF9B-302E-44B5-8941-257EA5C4BB3B}" type="sibTrans" cxnId="{6F10D6FF-A9D9-43F2-BFED-8221A3BAD5DD}">
      <dgm:prSet/>
      <dgm:spPr/>
      <dgm:t>
        <a:bodyPr/>
        <a:lstStyle/>
        <a:p>
          <a:endParaRPr lang="uk-UA"/>
        </a:p>
      </dgm:t>
    </dgm:pt>
    <dgm:pt modelId="{19600769-6016-4581-A741-06C009924711}" type="pres">
      <dgm:prSet presAssocID="{D40EA998-6A13-4637-BBD8-06B7735E2CB4}" presName="outerComposite" presStyleCnt="0">
        <dgm:presLayoutVars>
          <dgm:chMax val="5"/>
          <dgm:dir/>
          <dgm:resizeHandles val="exact"/>
        </dgm:presLayoutVars>
      </dgm:prSet>
      <dgm:spPr/>
      <dgm:t>
        <a:bodyPr/>
        <a:lstStyle/>
        <a:p>
          <a:endParaRPr lang="ru-RU"/>
        </a:p>
      </dgm:t>
    </dgm:pt>
    <dgm:pt modelId="{4FE5BF6B-0055-43DE-9982-F5AAA6F413CB}" type="pres">
      <dgm:prSet presAssocID="{D40EA998-6A13-4637-BBD8-06B7735E2CB4}" presName="dummyMaxCanvas" presStyleCnt="0">
        <dgm:presLayoutVars/>
      </dgm:prSet>
      <dgm:spPr/>
    </dgm:pt>
    <dgm:pt modelId="{E986F5DA-DCFA-459C-8DC9-7BEB1A875250}" type="pres">
      <dgm:prSet presAssocID="{D40EA998-6A13-4637-BBD8-06B7735E2CB4}" presName="FourNodes_1" presStyleLbl="node1" presStyleIdx="0" presStyleCnt="4">
        <dgm:presLayoutVars>
          <dgm:bulletEnabled val="1"/>
        </dgm:presLayoutVars>
      </dgm:prSet>
      <dgm:spPr/>
      <dgm:t>
        <a:bodyPr/>
        <a:lstStyle/>
        <a:p>
          <a:endParaRPr lang="ru-RU"/>
        </a:p>
      </dgm:t>
    </dgm:pt>
    <dgm:pt modelId="{501C7829-BC5F-42FB-8837-914E648502FF}" type="pres">
      <dgm:prSet presAssocID="{D40EA998-6A13-4637-BBD8-06B7735E2CB4}" presName="FourNodes_2" presStyleLbl="node1" presStyleIdx="1" presStyleCnt="4">
        <dgm:presLayoutVars>
          <dgm:bulletEnabled val="1"/>
        </dgm:presLayoutVars>
      </dgm:prSet>
      <dgm:spPr/>
      <dgm:t>
        <a:bodyPr/>
        <a:lstStyle/>
        <a:p>
          <a:endParaRPr lang="ru-RU"/>
        </a:p>
      </dgm:t>
    </dgm:pt>
    <dgm:pt modelId="{53B85D06-5EF6-40F3-A5C7-E51CA7F98D88}" type="pres">
      <dgm:prSet presAssocID="{D40EA998-6A13-4637-BBD8-06B7735E2CB4}" presName="FourNodes_3" presStyleLbl="node1" presStyleIdx="2" presStyleCnt="4">
        <dgm:presLayoutVars>
          <dgm:bulletEnabled val="1"/>
        </dgm:presLayoutVars>
      </dgm:prSet>
      <dgm:spPr/>
      <dgm:t>
        <a:bodyPr/>
        <a:lstStyle/>
        <a:p>
          <a:endParaRPr lang="ru-RU"/>
        </a:p>
      </dgm:t>
    </dgm:pt>
    <dgm:pt modelId="{DEA02AD8-FECF-451E-A7BD-D2DED4A4E6F9}" type="pres">
      <dgm:prSet presAssocID="{D40EA998-6A13-4637-BBD8-06B7735E2CB4}" presName="FourNodes_4" presStyleLbl="node1" presStyleIdx="3" presStyleCnt="4">
        <dgm:presLayoutVars>
          <dgm:bulletEnabled val="1"/>
        </dgm:presLayoutVars>
      </dgm:prSet>
      <dgm:spPr/>
      <dgm:t>
        <a:bodyPr/>
        <a:lstStyle/>
        <a:p>
          <a:endParaRPr lang="uk-UA"/>
        </a:p>
      </dgm:t>
    </dgm:pt>
    <dgm:pt modelId="{F3C94516-5EF6-43E2-AC0D-F8BA177DBAB3}" type="pres">
      <dgm:prSet presAssocID="{D40EA998-6A13-4637-BBD8-06B7735E2CB4}" presName="FourConn_1-2" presStyleLbl="fgAccFollowNode1" presStyleIdx="0" presStyleCnt="3">
        <dgm:presLayoutVars>
          <dgm:bulletEnabled val="1"/>
        </dgm:presLayoutVars>
      </dgm:prSet>
      <dgm:spPr/>
      <dgm:t>
        <a:bodyPr/>
        <a:lstStyle/>
        <a:p>
          <a:endParaRPr lang="ru-RU"/>
        </a:p>
      </dgm:t>
    </dgm:pt>
    <dgm:pt modelId="{B4765B58-102B-4E10-95EE-600E261A9C13}" type="pres">
      <dgm:prSet presAssocID="{D40EA998-6A13-4637-BBD8-06B7735E2CB4}" presName="FourConn_2-3" presStyleLbl="fgAccFollowNode1" presStyleIdx="1" presStyleCnt="3">
        <dgm:presLayoutVars>
          <dgm:bulletEnabled val="1"/>
        </dgm:presLayoutVars>
      </dgm:prSet>
      <dgm:spPr/>
      <dgm:t>
        <a:bodyPr/>
        <a:lstStyle/>
        <a:p>
          <a:endParaRPr lang="ru-RU"/>
        </a:p>
      </dgm:t>
    </dgm:pt>
    <dgm:pt modelId="{5C932E4A-0709-4874-B122-D355A827C721}" type="pres">
      <dgm:prSet presAssocID="{D40EA998-6A13-4637-BBD8-06B7735E2CB4}" presName="FourConn_3-4" presStyleLbl="fgAccFollowNode1" presStyleIdx="2" presStyleCnt="3">
        <dgm:presLayoutVars>
          <dgm:bulletEnabled val="1"/>
        </dgm:presLayoutVars>
      </dgm:prSet>
      <dgm:spPr/>
      <dgm:t>
        <a:bodyPr/>
        <a:lstStyle/>
        <a:p>
          <a:endParaRPr lang="ru-RU"/>
        </a:p>
      </dgm:t>
    </dgm:pt>
    <dgm:pt modelId="{367FBBC7-D217-4CF9-B0B0-6167381713C7}" type="pres">
      <dgm:prSet presAssocID="{D40EA998-6A13-4637-BBD8-06B7735E2CB4}" presName="FourNodes_1_text" presStyleLbl="node1" presStyleIdx="3" presStyleCnt="4">
        <dgm:presLayoutVars>
          <dgm:bulletEnabled val="1"/>
        </dgm:presLayoutVars>
      </dgm:prSet>
      <dgm:spPr/>
      <dgm:t>
        <a:bodyPr/>
        <a:lstStyle/>
        <a:p>
          <a:endParaRPr lang="ru-RU"/>
        </a:p>
      </dgm:t>
    </dgm:pt>
    <dgm:pt modelId="{882A5FA3-7428-4F6F-87F5-867D261166E1}" type="pres">
      <dgm:prSet presAssocID="{D40EA998-6A13-4637-BBD8-06B7735E2CB4}" presName="FourNodes_2_text" presStyleLbl="node1" presStyleIdx="3" presStyleCnt="4">
        <dgm:presLayoutVars>
          <dgm:bulletEnabled val="1"/>
        </dgm:presLayoutVars>
      </dgm:prSet>
      <dgm:spPr/>
      <dgm:t>
        <a:bodyPr/>
        <a:lstStyle/>
        <a:p>
          <a:endParaRPr lang="ru-RU"/>
        </a:p>
      </dgm:t>
    </dgm:pt>
    <dgm:pt modelId="{8821C046-AC1C-4E8D-9AF5-9BF736222119}" type="pres">
      <dgm:prSet presAssocID="{D40EA998-6A13-4637-BBD8-06B7735E2CB4}" presName="FourNodes_3_text" presStyleLbl="node1" presStyleIdx="3" presStyleCnt="4">
        <dgm:presLayoutVars>
          <dgm:bulletEnabled val="1"/>
        </dgm:presLayoutVars>
      </dgm:prSet>
      <dgm:spPr/>
      <dgm:t>
        <a:bodyPr/>
        <a:lstStyle/>
        <a:p>
          <a:endParaRPr lang="ru-RU"/>
        </a:p>
      </dgm:t>
    </dgm:pt>
    <dgm:pt modelId="{D1A3070B-FD6C-45DC-A4BA-E5B25BD7AD72}" type="pres">
      <dgm:prSet presAssocID="{D40EA998-6A13-4637-BBD8-06B7735E2CB4}" presName="FourNodes_4_text" presStyleLbl="node1" presStyleIdx="3" presStyleCnt="4">
        <dgm:presLayoutVars>
          <dgm:bulletEnabled val="1"/>
        </dgm:presLayoutVars>
      </dgm:prSet>
      <dgm:spPr/>
      <dgm:t>
        <a:bodyPr/>
        <a:lstStyle/>
        <a:p>
          <a:endParaRPr lang="uk-UA"/>
        </a:p>
      </dgm:t>
    </dgm:pt>
  </dgm:ptLst>
  <dgm:cxnLst>
    <dgm:cxn modelId="{174DB6C5-ACC9-4609-BBFA-76CAA4A1E45E}" type="presOf" srcId="{C5D662F9-D41E-4D0A-BA9E-20859CB586A3}" destId="{53B85D06-5EF6-40F3-A5C7-E51CA7F98D88}" srcOrd="0" destOrd="0" presId="urn:microsoft.com/office/officeart/2005/8/layout/vProcess5"/>
    <dgm:cxn modelId="{5CEAD46E-7A82-4108-B016-3EC2A15E9D0E}" type="presOf" srcId="{0F815FF5-0583-43F1-A439-26D30AE76B80}" destId="{DEA02AD8-FECF-451E-A7BD-D2DED4A4E6F9}" srcOrd="0" destOrd="0" presId="urn:microsoft.com/office/officeart/2005/8/layout/vProcess5"/>
    <dgm:cxn modelId="{2E1ACC58-9443-4FD3-A11B-11FD2BAE769F}" type="presOf" srcId="{DE5F0F7B-F9E0-4825-A490-486A709D5CBE}" destId="{367FBBC7-D217-4CF9-B0B0-6167381713C7}" srcOrd="1" destOrd="0" presId="urn:microsoft.com/office/officeart/2005/8/layout/vProcess5"/>
    <dgm:cxn modelId="{BBB9E068-039D-47E6-B9F9-99E0C2C40115}" type="presOf" srcId="{0F815FF5-0583-43F1-A439-26D30AE76B80}" destId="{D1A3070B-FD6C-45DC-A4BA-E5B25BD7AD72}" srcOrd="1" destOrd="0" presId="urn:microsoft.com/office/officeart/2005/8/layout/vProcess5"/>
    <dgm:cxn modelId="{AA2D6B50-2556-4956-AB79-6A9CC8F72DAD}" type="presOf" srcId="{505E410F-A9AD-431A-A6DF-D0F404F0B91A}" destId="{F3C94516-5EF6-43E2-AC0D-F8BA177DBAB3}" srcOrd="0" destOrd="0" presId="urn:microsoft.com/office/officeart/2005/8/layout/vProcess5"/>
    <dgm:cxn modelId="{F079A23B-60A1-44C1-9912-C07D2EFBE362}" srcId="{D40EA998-6A13-4637-BBD8-06B7735E2CB4}" destId="{DE5F0F7B-F9E0-4825-A490-486A709D5CBE}" srcOrd="0" destOrd="0" parTransId="{EA39FB50-A69A-444F-BF82-E622203111B0}" sibTransId="{505E410F-A9AD-431A-A6DF-D0F404F0B91A}"/>
    <dgm:cxn modelId="{922CA537-5721-4073-9EC9-B7D68CB38C8D}" type="presOf" srcId="{D9D4B4F9-5011-4962-944F-67B7C9D616C9}" destId="{B4765B58-102B-4E10-95EE-600E261A9C13}" srcOrd="0" destOrd="0" presId="urn:microsoft.com/office/officeart/2005/8/layout/vProcess5"/>
    <dgm:cxn modelId="{95E75927-FABA-4479-AFE6-B115196620A6}" type="presOf" srcId="{7D7D476C-5625-49AF-961E-2ED53F21D35E}" destId="{5C932E4A-0709-4874-B122-D355A827C721}" srcOrd="0" destOrd="0" presId="urn:microsoft.com/office/officeart/2005/8/layout/vProcess5"/>
    <dgm:cxn modelId="{7C4627D9-3AB5-46A1-8E14-8265B792FEFC}" type="presOf" srcId="{DE5F0F7B-F9E0-4825-A490-486A709D5CBE}" destId="{E986F5DA-DCFA-459C-8DC9-7BEB1A875250}" srcOrd="0" destOrd="0" presId="urn:microsoft.com/office/officeart/2005/8/layout/vProcess5"/>
    <dgm:cxn modelId="{6FE7AF80-F00F-40B6-9476-5FD950A79F41}" type="presOf" srcId="{4609E159-883D-4A3C-9DE8-A677B37749C0}" destId="{882A5FA3-7428-4F6F-87F5-867D261166E1}" srcOrd="1" destOrd="0" presId="urn:microsoft.com/office/officeart/2005/8/layout/vProcess5"/>
    <dgm:cxn modelId="{81C61DF6-41ED-4040-A682-6A451C7A85DF}" type="presOf" srcId="{D40EA998-6A13-4637-BBD8-06B7735E2CB4}" destId="{19600769-6016-4581-A741-06C009924711}" srcOrd="0" destOrd="0" presId="urn:microsoft.com/office/officeart/2005/8/layout/vProcess5"/>
    <dgm:cxn modelId="{6F10D6FF-A9D9-43F2-BFED-8221A3BAD5DD}" srcId="{D40EA998-6A13-4637-BBD8-06B7735E2CB4}" destId="{0F815FF5-0583-43F1-A439-26D30AE76B80}" srcOrd="3" destOrd="0" parTransId="{15E00445-B118-4D75-BE2A-19BD36721B20}" sibTransId="{A0ECAF9B-302E-44B5-8941-257EA5C4BB3B}"/>
    <dgm:cxn modelId="{F52879E4-4EF1-40AD-B3AD-101B224C52A8}" srcId="{D40EA998-6A13-4637-BBD8-06B7735E2CB4}" destId="{4609E159-883D-4A3C-9DE8-A677B37749C0}" srcOrd="1" destOrd="0" parTransId="{C56426F4-5B46-4AE6-B707-04D6DF4822FF}" sibTransId="{D9D4B4F9-5011-4962-944F-67B7C9D616C9}"/>
    <dgm:cxn modelId="{DABE3911-B895-4156-B5F3-063FCD7D4C0C}" srcId="{D40EA998-6A13-4637-BBD8-06B7735E2CB4}" destId="{C5D662F9-D41E-4D0A-BA9E-20859CB586A3}" srcOrd="2" destOrd="0" parTransId="{EA4E7CB6-C2AE-4430-BFA5-5D44244DB2FA}" sibTransId="{7D7D476C-5625-49AF-961E-2ED53F21D35E}"/>
    <dgm:cxn modelId="{7DD27402-51E1-4C03-893D-61E13B9A055D}" type="presOf" srcId="{4609E159-883D-4A3C-9DE8-A677B37749C0}" destId="{501C7829-BC5F-42FB-8837-914E648502FF}" srcOrd="0" destOrd="0" presId="urn:microsoft.com/office/officeart/2005/8/layout/vProcess5"/>
    <dgm:cxn modelId="{501640A3-6C86-4A3E-835B-2A61906A0E43}" type="presOf" srcId="{C5D662F9-D41E-4D0A-BA9E-20859CB586A3}" destId="{8821C046-AC1C-4E8D-9AF5-9BF736222119}" srcOrd="1" destOrd="0" presId="urn:microsoft.com/office/officeart/2005/8/layout/vProcess5"/>
    <dgm:cxn modelId="{EC24CB5B-309E-45CD-A276-676AAA58CF73}" type="presParOf" srcId="{19600769-6016-4581-A741-06C009924711}" destId="{4FE5BF6B-0055-43DE-9982-F5AAA6F413CB}" srcOrd="0" destOrd="0" presId="urn:microsoft.com/office/officeart/2005/8/layout/vProcess5"/>
    <dgm:cxn modelId="{530B56E8-5CEA-4082-B4BB-F730863427E4}" type="presParOf" srcId="{19600769-6016-4581-A741-06C009924711}" destId="{E986F5DA-DCFA-459C-8DC9-7BEB1A875250}" srcOrd="1" destOrd="0" presId="urn:microsoft.com/office/officeart/2005/8/layout/vProcess5"/>
    <dgm:cxn modelId="{348B257F-4C2A-4D62-9228-4B272C4AAA70}" type="presParOf" srcId="{19600769-6016-4581-A741-06C009924711}" destId="{501C7829-BC5F-42FB-8837-914E648502FF}" srcOrd="2" destOrd="0" presId="urn:microsoft.com/office/officeart/2005/8/layout/vProcess5"/>
    <dgm:cxn modelId="{E03DB12C-76FC-4CEB-8D06-D963851975CC}" type="presParOf" srcId="{19600769-6016-4581-A741-06C009924711}" destId="{53B85D06-5EF6-40F3-A5C7-E51CA7F98D88}" srcOrd="3" destOrd="0" presId="urn:microsoft.com/office/officeart/2005/8/layout/vProcess5"/>
    <dgm:cxn modelId="{0AAAC8E5-2BD7-4DF1-9EEC-438FCFC5AF77}" type="presParOf" srcId="{19600769-6016-4581-A741-06C009924711}" destId="{DEA02AD8-FECF-451E-A7BD-D2DED4A4E6F9}" srcOrd="4" destOrd="0" presId="urn:microsoft.com/office/officeart/2005/8/layout/vProcess5"/>
    <dgm:cxn modelId="{907475E2-BB16-4877-BCB9-ADE284CE3E35}" type="presParOf" srcId="{19600769-6016-4581-A741-06C009924711}" destId="{F3C94516-5EF6-43E2-AC0D-F8BA177DBAB3}" srcOrd="5" destOrd="0" presId="urn:microsoft.com/office/officeart/2005/8/layout/vProcess5"/>
    <dgm:cxn modelId="{A0E840B4-E4C3-4382-A77F-4F0404D28171}" type="presParOf" srcId="{19600769-6016-4581-A741-06C009924711}" destId="{B4765B58-102B-4E10-95EE-600E261A9C13}" srcOrd="6" destOrd="0" presId="urn:microsoft.com/office/officeart/2005/8/layout/vProcess5"/>
    <dgm:cxn modelId="{7DF78A12-C08A-44C6-A40B-58C0C5642F79}" type="presParOf" srcId="{19600769-6016-4581-A741-06C009924711}" destId="{5C932E4A-0709-4874-B122-D355A827C721}" srcOrd="7" destOrd="0" presId="urn:microsoft.com/office/officeart/2005/8/layout/vProcess5"/>
    <dgm:cxn modelId="{B6894FB5-626F-4EB8-88E4-6287EB3548C2}" type="presParOf" srcId="{19600769-6016-4581-A741-06C009924711}" destId="{367FBBC7-D217-4CF9-B0B0-6167381713C7}" srcOrd="8" destOrd="0" presId="urn:microsoft.com/office/officeart/2005/8/layout/vProcess5"/>
    <dgm:cxn modelId="{4C27F730-560C-4583-8123-75CF87494CCC}" type="presParOf" srcId="{19600769-6016-4581-A741-06C009924711}" destId="{882A5FA3-7428-4F6F-87F5-867D261166E1}" srcOrd="9" destOrd="0" presId="urn:microsoft.com/office/officeart/2005/8/layout/vProcess5"/>
    <dgm:cxn modelId="{8C4931A7-F76C-452F-B90D-D2B6E47D25AD}" type="presParOf" srcId="{19600769-6016-4581-A741-06C009924711}" destId="{8821C046-AC1C-4E8D-9AF5-9BF736222119}" srcOrd="10" destOrd="0" presId="urn:microsoft.com/office/officeart/2005/8/layout/vProcess5"/>
    <dgm:cxn modelId="{11CB6C14-5A56-412C-91CD-998CED42F7C5}" type="presParOf" srcId="{19600769-6016-4581-A741-06C009924711}" destId="{D1A3070B-FD6C-45DC-A4BA-E5B25BD7AD72}"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C8B67D9B-E9CA-424A-8626-844E0132FE15}" type="doc">
      <dgm:prSet loTypeId="urn:microsoft.com/office/officeart/2005/8/layout/hList3" loCatId="list" qsTypeId="urn:microsoft.com/office/officeart/2005/8/quickstyle/simple3" qsCatId="simple" csTypeId="urn:microsoft.com/office/officeart/2005/8/colors/accent4_4" csCatId="accent4" phldr="1"/>
      <dgm:spPr/>
      <dgm:t>
        <a:bodyPr/>
        <a:lstStyle/>
        <a:p>
          <a:endParaRPr lang="uk-UA"/>
        </a:p>
      </dgm:t>
    </dgm:pt>
    <dgm:pt modelId="{98D89C4C-8E03-4E41-B3DC-73ACB71529D9}">
      <dgm:prSet/>
      <dgm:spPr/>
      <dgm:t>
        <a:bodyPr/>
        <a:lstStyle/>
        <a:p>
          <a:pPr rtl="0"/>
          <a:r>
            <a:rPr lang="ru-RU" smtClean="0">
              <a:latin typeface="Georgia" pitchFamily="18" charset="0"/>
            </a:rPr>
            <a:t>Стимулювання є однією з основних функцій Системи управління охороною праці (СУОП), без якого неможливе повноцінне її функціонування. Воно повинно спрямовуватись на забезпечення ефективності заходів з охорони праці, підвищення зацікавленості всіх категорій працівників щодо забезпечення та підтримки здорових та безпечних умов праці. Положення, що діятиме на підприємстві, має призначатись для використання під час формування системи оплати праці та заохочення працівників усіх рівнів.</a:t>
          </a:r>
          <a:endParaRPr lang="uk-UA">
            <a:latin typeface="Georgia" pitchFamily="18" charset="0"/>
          </a:endParaRPr>
        </a:p>
      </dgm:t>
    </dgm:pt>
    <dgm:pt modelId="{20D5FB19-1047-4C70-AEAA-963CB6A2216C}" type="parTrans" cxnId="{BD64E135-46A6-4302-BD7C-8F1CABC16C29}">
      <dgm:prSet/>
      <dgm:spPr/>
      <dgm:t>
        <a:bodyPr/>
        <a:lstStyle/>
        <a:p>
          <a:endParaRPr lang="uk-UA"/>
        </a:p>
      </dgm:t>
    </dgm:pt>
    <dgm:pt modelId="{A9DA9AEC-91A8-4169-A814-D1027C415249}" type="sibTrans" cxnId="{BD64E135-46A6-4302-BD7C-8F1CABC16C29}">
      <dgm:prSet/>
      <dgm:spPr/>
      <dgm:t>
        <a:bodyPr/>
        <a:lstStyle/>
        <a:p>
          <a:endParaRPr lang="uk-UA"/>
        </a:p>
      </dgm:t>
    </dgm:pt>
    <dgm:pt modelId="{33F15C41-C966-4B95-A330-11F1AF833164}">
      <dgm:prSet/>
      <dgm:spPr/>
      <dgm:t>
        <a:bodyPr/>
        <a:lstStyle/>
        <a:p>
          <a:pPr rtl="0"/>
          <a:r>
            <a:rPr lang="ru-RU" smtClean="0">
              <a:latin typeface="Georgia" pitchFamily="18" charset="0"/>
            </a:rPr>
            <a:t>Стимулювання охорони праці передбачене ст. 25 Закону «Про охорону праці». Види заохочень визначаються колективним договором, угодою.</a:t>
          </a:r>
          <a:endParaRPr lang="uk-UA">
            <a:latin typeface="Georgia" pitchFamily="18" charset="0"/>
          </a:endParaRPr>
        </a:p>
      </dgm:t>
    </dgm:pt>
    <dgm:pt modelId="{2D927D37-BAD4-4E71-8EF9-4D8576C38EDC}" type="parTrans" cxnId="{43E55770-04F5-4486-AD31-8B5E90F9061F}">
      <dgm:prSet/>
      <dgm:spPr/>
      <dgm:t>
        <a:bodyPr/>
        <a:lstStyle/>
        <a:p>
          <a:endParaRPr lang="uk-UA"/>
        </a:p>
      </dgm:t>
    </dgm:pt>
    <dgm:pt modelId="{4CEB8A51-7C75-4D85-AB29-E1A7B6967F68}" type="sibTrans" cxnId="{43E55770-04F5-4486-AD31-8B5E90F9061F}">
      <dgm:prSet/>
      <dgm:spPr/>
      <dgm:t>
        <a:bodyPr/>
        <a:lstStyle/>
        <a:p>
          <a:endParaRPr lang="uk-UA"/>
        </a:p>
      </dgm:t>
    </dgm:pt>
    <dgm:pt modelId="{52141BB2-5FEE-4EFE-AB8A-D4776DC1D0C6}" type="pres">
      <dgm:prSet presAssocID="{C8B67D9B-E9CA-424A-8626-844E0132FE15}" presName="composite" presStyleCnt="0">
        <dgm:presLayoutVars>
          <dgm:chMax val="1"/>
          <dgm:dir/>
          <dgm:resizeHandles val="exact"/>
        </dgm:presLayoutVars>
      </dgm:prSet>
      <dgm:spPr/>
      <dgm:t>
        <a:bodyPr/>
        <a:lstStyle/>
        <a:p>
          <a:endParaRPr lang="ru-RU"/>
        </a:p>
      </dgm:t>
    </dgm:pt>
    <dgm:pt modelId="{4BD144EA-0AA5-4B4F-AA77-75883867EED3}" type="pres">
      <dgm:prSet presAssocID="{98D89C4C-8E03-4E41-B3DC-73ACB71529D9}" presName="roof" presStyleLbl="dkBgShp" presStyleIdx="0" presStyleCnt="2" custScaleY="173708" custLinFactNeighborX="-346" custLinFactNeighborY="20775"/>
      <dgm:spPr/>
      <dgm:t>
        <a:bodyPr/>
        <a:lstStyle/>
        <a:p>
          <a:endParaRPr lang="ru-RU"/>
        </a:p>
      </dgm:t>
    </dgm:pt>
    <dgm:pt modelId="{6BF827B0-F29E-46D3-AB05-7C0BC14069DA}" type="pres">
      <dgm:prSet presAssocID="{98D89C4C-8E03-4E41-B3DC-73ACB71529D9}" presName="pillars" presStyleCnt="0"/>
      <dgm:spPr/>
    </dgm:pt>
    <dgm:pt modelId="{330BE1A1-2820-4076-AB9D-CC22EA2AE0CA}" type="pres">
      <dgm:prSet presAssocID="{98D89C4C-8E03-4E41-B3DC-73ACB71529D9}" presName="pillar1" presStyleLbl="node1" presStyleIdx="0" presStyleCnt="1" custScaleY="47686" custLinFactNeighborY="3555">
        <dgm:presLayoutVars>
          <dgm:bulletEnabled val="1"/>
        </dgm:presLayoutVars>
      </dgm:prSet>
      <dgm:spPr/>
      <dgm:t>
        <a:bodyPr/>
        <a:lstStyle/>
        <a:p>
          <a:endParaRPr lang="ru-RU"/>
        </a:p>
      </dgm:t>
    </dgm:pt>
    <dgm:pt modelId="{72AA013F-0CA3-4CA3-8C9B-F89D93C2CB16}" type="pres">
      <dgm:prSet presAssocID="{98D89C4C-8E03-4E41-B3DC-73ACB71529D9}" presName="base" presStyleLbl="dkBgShp" presStyleIdx="1" presStyleCnt="2" custScaleY="221932" custLinFactY="-69214" custLinFactNeighborX="-346" custLinFactNeighborY="-100000"/>
      <dgm:spPr/>
    </dgm:pt>
  </dgm:ptLst>
  <dgm:cxnLst>
    <dgm:cxn modelId="{E9DC0D3E-7C4F-4A4F-8869-7456EC343B52}" type="presOf" srcId="{98D89C4C-8E03-4E41-B3DC-73ACB71529D9}" destId="{4BD144EA-0AA5-4B4F-AA77-75883867EED3}" srcOrd="0" destOrd="0" presId="urn:microsoft.com/office/officeart/2005/8/layout/hList3"/>
    <dgm:cxn modelId="{6F89A66D-38DF-49C8-9103-A2D3273C9A8B}" type="presOf" srcId="{33F15C41-C966-4B95-A330-11F1AF833164}" destId="{330BE1A1-2820-4076-AB9D-CC22EA2AE0CA}" srcOrd="0" destOrd="0" presId="urn:microsoft.com/office/officeart/2005/8/layout/hList3"/>
    <dgm:cxn modelId="{E5EF5029-DA2F-4C45-A39F-13E676AF3A25}" type="presOf" srcId="{C8B67D9B-E9CA-424A-8626-844E0132FE15}" destId="{52141BB2-5FEE-4EFE-AB8A-D4776DC1D0C6}" srcOrd="0" destOrd="0" presId="urn:microsoft.com/office/officeart/2005/8/layout/hList3"/>
    <dgm:cxn modelId="{43E55770-04F5-4486-AD31-8B5E90F9061F}" srcId="{98D89C4C-8E03-4E41-B3DC-73ACB71529D9}" destId="{33F15C41-C966-4B95-A330-11F1AF833164}" srcOrd="0" destOrd="0" parTransId="{2D927D37-BAD4-4E71-8EF9-4D8576C38EDC}" sibTransId="{4CEB8A51-7C75-4D85-AB29-E1A7B6967F68}"/>
    <dgm:cxn modelId="{BD64E135-46A6-4302-BD7C-8F1CABC16C29}" srcId="{C8B67D9B-E9CA-424A-8626-844E0132FE15}" destId="{98D89C4C-8E03-4E41-B3DC-73ACB71529D9}" srcOrd="0" destOrd="0" parTransId="{20D5FB19-1047-4C70-AEAA-963CB6A2216C}" sibTransId="{A9DA9AEC-91A8-4169-A814-D1027C415249}"/>
    <dgm:cxn modelId="{3E57EC45-ACE6-4FB2-8F76-DE687F7C4375}" type="presParOf" srcId="{52141BB2-5FEE-4EFE-AB8A-D4776DC1D0C6}" destId="{4BD144EA-0AA5-4B4F-AA77-75883867EED3}" srcOrd="0" destOrd="0" presId="urn:microsoft.com/office/officeart/2005/8/layout/hList3"/>
    <dgm:cxn modelId="{C3468AD4-59D3-4F21-902E-3F84036B12D4}" type="presParOf" srcId="{52141BB2-5FEE-4EFE-AB8A-D4776DC1D0C6}" destId="{6BF827B0-F29E-46D3-AB05-7C0BC14069DA}" srcOrd="1" destOrd="0" presId="urn:microsoft.com/office/officeart/2005/8/layout/hList3"/>
    <dgm:cxn modelId="{28885B4F-CD97-43A5-93EE-3A2803AADA5A}" type="presParOf" srcId="{6BF827B0-F29E-46D3-AB05-7C0BC14069DA}" destId="{330BE1A1-2820-4076-AB9D-CC22EA2AE0CA}" srcOrd="0" destOrd="0" presId="urn:microsoft.com/office/officeart/2005/8/layout/hList3"/>
    <dgm:cxn modelId="{9DFD0E72-155B-4A8E-B28D-D9631434C371}" type="presParOf" srcId="{52141BB2-5FEE-4EFE-AB8A-D4776DC1D0C6}" destId="{72AA013F-0CA3-4CA3-8C9B-F89D93C2CB1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4835A2A-911C-44B6-811E-4018E5C4EDB5}" type="doc">
      <dgm:prSet loTypeId="urn:microsoft.com/office/officeart/2005/8/layout/hierarchy4" loCatId="list" qsTypeId="urn:microsoft.com/office/officeart/2005/8/quickstyle/simple3" qsCatId="simple" csTypeId="urn:microsoft.com/office/officeart/2005/8/colors/accent6_2" csCatId="accent6" phldr="1"/>
      <dgm:spPr/>
      <dgm:t>
        <a:bodyPr/>
        <a:lstStyle/>
        <a:p>
          <a:endParaRPr lang="uk-UA"/>
        </a:p>
      </dgm:t>
    </dgm:pt>
    <dgm:pt modelId="{5178AB80-0F51-4279-899C-F067E75AC866}">
      <dgm:prSet custT="1"/>
      <dgm:spPr/>
      <dgm:t>
        <a:bodyPr/>
        <a:lstStyle/>
        <a:p>
          <a:pPr rtl="0"/>
          <a:r>
            <a:rPr lang="ru-RU" sz="3200" smtClean="0">
              <a:latin typeface="Georgia" pitchFamily="18" charset="0"/>
            </a:rPr>
            <a:t>Управління охороною праці в країні поділяється на рівні:</a:t>
          </a:r>
          <a:endParaRPr lang="uk-UA" sz="3200">
            <a:latin typeface="Georgia" pitchFamily="18" charset="0"/>
          </a:endParaRPr>
        </a:p>
      </dgm:t>
    </dgm:pt>
    <dgm:pt modelId="{EF2D2B86-2BE1-4C85-AE18-6464C9CA0B19}" type="parTrans" cxnId="{C3A5ACAB-1108-43C4-BC21-2D6A033DA498}">
      <dgm:prSet/>
      <dgm:spPr/>
      <dgm:t>
        <a:bodyPr/>
        <a:lstStyle/>
        <a:p>
          <a:endParaRPr lang="uk-UA"/>
        </a:p>
      </dgm:t>
    </dgm:pt>
    <dgm:pt modelId="{ED98108F-B92D-4A02-B86C-0C0CA7FF6D21}" type="sibTrans" cxnId="{C3A5ACAB-1108-43C4-BC21-2D6A033DA498}">
      <dgm:prSet/>
      <dgm:spPr/>
      <dgm:t>
        <a:bodyPr/>
        <a:lstStyle/>
        <a:p>
          <a:endParaRPr lang="uk-UA"/>
        </a:p>
      </dgm:t>
    </dgm:pt>
    <dgm:pt modelId="{00CBC5C4-9E61-4DAF-B36E-9ABCCBF4ABE6}">
      <dgm:prSet custT="1"/>
      <dgm:spPr/>
      <dgm:t>
        <a:bodyPr/>
        <a:lstStyle/>
        <a:p>
          <a:pPr rtl="0"/>
          <a:r>
            <a:rPr lang="ru-RU" sz="2000" smtClean="0">
              <a:latin typeface="Georgia" pitchFamily="18" charset="0"/>
            </a:rPr>
            <a:t>загально-державний</a:t>
          </a:r>
          <a:endParaRPr lang="uk-UA" sz="2000">
            <a:latin typeface="Georgia" pitchFamily="18" charset="0"/>
          </a:endParaRPr>
        </a:p>
      </dgm:t>
    </dgm:pt>
    <dgm:pt modelId="{C2E5DEDD-52CD-485E-B880-9E5CD3235707}" type="parTrans" cxnId="{FCA3737E-D63F-48E1-ACB7-EBFA1F52E7AA}">
      <dgm:prSet/>
      <dgm:spPr/>
      <dgm:t>
        <a:bodyPr/>
        <a:lstStyle/>
        <a:p>
          <a:endParaRPr lang="uk-UA"/>
        </a:p>
      </dgm:t>
    </dgm:pt>
    <dgm:pt modelId="{766C5F7C-E203-4984-9C5F-BD4B0EDB761D}" type="sibTrans" cxnId="{FCA3737E-D63F-48E1-ACB7-EBFA1F52E7AA}">
      <dgm:prSet/>
      <dgm:spPr/>
      <dgm:t>
        <a:bodyPr/>
        <a:lstStyle/>
        <a:p>
          <a:endParaRPr lang="uk-UA"/>
        </a:p>
      </dgm:t>
    </dgm:pt>
    <dgm:pt modelId="{2B191F93-3FDA-4938-AB66-F542098737D9}">
      <dgm:prSet custT="1"/>
      <dgm:spPr/>
      <dgm:t>
        <a:bodyPr/>
        <a:lstStyle/>
        <a:p>
          <a:pPr rtl="0">
            <a:lnSpc>
              <a:spcPct val="100000"/>
            </a:lnSpc>
            <a:spcAft>
              <a:spcPts val="0"/>
            </a:spcAft>
          </a:pPr>
          <a:r>
            <a:rPr lang="ru-RU" sz="2000" dirty="0" err="1" smtClean="0">
              <a:latin typeface="Georgia" pitchFamily="18" charset="0"/>
            </a:rPr>
            <a:t>регіональний</a:t>
          </a:r>
          <a:r>
            <a:rPr lang="ru-RU" sz="2000" dirty="0" smtClean="0">
              <a:latin typeface="Georgia" pitchFamily="18" charset="0"/>
            </a:rPr>
            <a:t> (</a:t>
          </a:r>
          <a:r>
            <a:rPr lang="ru-RU" sz="2000" dirty="0" err="1" smtClean="0">
              <a:latin typeface="Georgia" pitchFamily="18" charset="0"/>
            </a:rPr>
            <a:t>обласний</a:t>
          </a:r>
          <a:r>
            <a:rPr lang="ru-RU" sz="2000" dirty="0" smtClean="0">
              <a:latin typeface="Georgia" pitchFamily="18" charset="0"/>
            </a:rPr>
            <a:t>, </a:t>
          </a:r>
        </a:p>
        <a:p>
          <a:pPr rtl="0">
            <a:lnSpc>
              <a:spcPct val="100000"/>
            </a:lnSpc>
            <a:spcAft>
              <a:spcPts val="0"/>
            </a:spcAft>
          </a:pPr>
          <a:r>
            <a:rPr lang="ru-RU" sz="2000" dirty="0" err="1" smtClean="0">
              <a:latin typeface="Georgia" pitchFamily="18" charset="0"/>
            </a:rPr>
            <a:t>районний</a:t>
          </a:r>
          <a:r>
            <a:rPr lang="ru-RU" sz="2000" dirty="0" smtClean="0">
              <a:latin typeface="Georgia" pitchFamily="18" charset="0"/>
            </a:rPr>
            <a:t>, </a:t>
          </a:r>
        </a:p>
        <a:p>
          <a:pPr rtl="0">
            <a:lnSpc>
              <a:spcPct val="100000"/>
            </a:lnSpc>
            <a:spcAft>
              <a:spcPts val="0"/>
            </a:spcAft>
          </a:pPr>
          <a:r>
            <a:rPr lang="ru-RU" sz="2000" dirty="0" err="1" smtClean="0">
              <a:latin typeface="Georgia" pitchFamily="18" charset="0"/>
            </a:rPr>
            <a:t>міський</a:t>
          </a:r>
          <a:r>
            <a:rPr lang="ru-RU" sz="2000" dirty="0" smtClean="0">
              <a:latin typeface="Georgia" pitchFamily="18" charset="0"/>
            </a:rPr>
            <a:t>, </a:t>
          </a:r>
        </a:p>
        <a:p>
          <a:pPr rtl="0">
            <a:lnSpc>
              <a:spcPct val="100000"/>
            </a:lnSpc>
            <a:spcAft>
              <a:spcPts val="0"/>
            </a:spcAft>
          </a:pPr>
          <a:r>
            <a:rPr lang="ru-RU" sz="2000" dirty="0" err="1" smtClean="0">
              <a:latin typeface="Georgia" pitchFamily="18" charset="0"/>
            </a:rPr>
            <a:t>районний</a:t>
          </a:r>
          <a:r>
            <a:rPr lang="ru-RU" sz="2000" dirty="0" smtClean="0">
              <a:latin typeface="Georgia" pitchFamily="18" charset="0"/>
            </a:rPr>
            <a:t> у </a:t>
          </a:r>
          <a:r>
            <a:rPr lang="ru-RU" sz="2000" dirty="0" err="1" smtClean="0">
              <a:latin typeface="Georgia" pitchFamily="18" charset="0"/>
            </a:rPr>
            <a:t>місті</a:t>
          </a:r>
          <a:r>
            <a:rPr lang="ru-RU" sz="2000" dirty="0" smtClean="0">
              <a:latin typeface="Georgia" pitchFamily="18" charset="0"/>
            </a:rPr>
            <a:t>, </a:t>
          </a:r>
          <a:r>
            <a:rPr lang="ru-RU" sz="2000" dirty="0" err="1" smtClean="0">
              <a:latin typeface="Georgia" pitchFamily="18" charset="0"/>
            </a:rPr>
            <a:t>селищі</a:t>
          </a:r>
          <a:r>
            <a:rPr lang="ru-RU" sz="2000" dirty="0" smtClean="0">
              <a:latin typeface="Georgia" pitchFamily="18" charset="0"/>
            </a:rPr>
            <a:t>, </a:t>
          </a:r>
          <a:r>
            <a:rPr lang="ru-RU" sz="2000" dirty="0" err="1" smtClean="0">
              <a:latin typeface="Georgia" pitchFamily="18" charset="0"/>
            </a:rPr>
            <a:t>селі</a:t>
          </a:r>
          <a:r>
            <a:rPr lang="ru-RU" sz="2000" dirty="0" smtClean="0">
              <a:latin typeface="Georgia" pitchFamily="18" charset="0"/>
            </a:rPr>
            <a:t>)</a:t>
          </a:r>
          <a:endParaRPr lang="uk-UA" sz="2000" dirty="0">
            <a:latin typeface="Georgia" pitchFamily="18" charset="0"/>
          </a:endParaRPr>
        </a:p>
      </dgm:t>
    </dgm:pt>
    <dgm:pt modelId="{6CF437DA-FF32-42CA-88BE-8D5104219406}" type="parTrans" cxnId="{90F85224-FE04-44E3-89AF-59CACCF53CEA}">
      <dgm:prSet/>
      <dgm:spPr/>
      <dgm:t>
        <a:bodyPr/>
        <a:lstStyle/>
        <a:p>
          <a:endParaRPr lang="uk-UA"/>
        </a:p>
      </dgm:t>
    </dgm:pt>
    <dgm:pt modelId="{B4A0290A-F18E-4A34-B0CE-1D0A9C88E0F9}" type="sibTrans" cxnId="{90F85224-FE04-44E3-89AF-59CACCF53CEA}">
      <dgm:prSet/>
      <dgm:spPr/>
      <dgm:t>
        <a:bodyPr/>
        <a:lstStyle/>
        <a:p>
          <a:endParaRPr lang="uk-UA"/>
        </a:p>
      </dgm:t>
    </dgm:pt>
    <dgm:pt modelId="{73306799-FD14-408B-AD3B-C0B2E776906F}">
      <dgm:prSet custT="1"/>
      <dgm:spPr/>
      <dgm:t>
        <a:bodyPr/>
        <a:lstStyle/>
        <a:p>
          <a:pPr rtl="0"/>
          <a:r>
            <a:rPr lang="ru-RU" sz="2000" smtClean="0">
              <a:latin typeface="Georgia" pitchFamily="18" charset="0"/>
            </a:rPr>
            <a:t>галузевий</a:t>
          </a:r>
          <a:endParaRPr lang="uk-UA" sz="2000">
            <a:latin typeface="Georgia" pitchFamily="18" charset="0"/>
          </a:endParaRPr>
        </a:p>
      </dgm:t>
    </dgm:pt>
    <dgm:pt modelId="{75DE1B93-A6F0-4EDF-9FCF-712949799B18}" type="parTrans" cxnId="{EB886A46-A676-45E3-ABE6-8AF812FFB132}">
      <dgm:prSet/>
      <dgm:spPr/>
      <dgm:t>
        <a:bodyPr/>
        <a:lstStyle/>
        <a:p>
          <a:endParaRPr lang="uk-UA"/>
        </a:p>
      </dgm:t>
    </dgm:pt>
    <dgm:pt modelId="{39CBD9D5-6E94-4935-B78B-0F0255550BA0}" type="sibTrans" cxnId="{EB886A46-A676-45E3-ABE6-8AF812FFB132}">
      <dgm:prSet/>
      <dgm:spPr/>
      <dgm:t>
        <a:bodyPr/>
        <a:lstStyle/>
        <a:p>
          <a:endParaRPr lang="uk-UA"/>
        </a:p>
      </dgm:t>
    </dgm:pt>
    <dgm:pt modelId="{407E0445-8BC4-485B-916B-50B94F2CD420}">
      <dgm:prSet custT="1"/>
      <dgm:spPr/>
      <dgm:t>
        <a:bodyPr/>
        <a:lstStyle/>
        <a:p>
          <a:pPr rtl="0"/>
          <a:r>
            <a:rPr lang="ru-RU" sz="2000" smtClean="0">
              <a:latin typeface="Georgia" pitchFamily="18" charset="0"/>
            </a:rPr>
            <a:t>виробничий (рівень підприємств)</a:t>
          </a:r>
          <a:endParaRPr lang="uk-UA" sz="2000">
            <a:latin typeface="Georgia" pitchFamily="18" charset="0"/>
          </a:endParaRPr>
        </a:p>
      </dgm:t>
    </dgm:pt>
    <dgm:pt modelId="{0FFF6797-F35D-4A0E-B0C1-07BED1949B70}" type="parTrans" cxnId="{7EEEE6D9-310E-421F-A50B-9D1860E17634}">
      <dgm:prSet/>
      <dgm:spPr/>
      <dgm:t>
        <a:bodyPr/>
        <a:lstStyle/>
        <a:p>
          <a:endParaRPr lang="uk-UA"/>
        </a:p>
      </dgm:t>
    </dgm:pt>
    <dgm:pt modelId="{0B18EED6-B304-4C3A-879A-C25D5073442A}" type="sibTrans" cxnId="{7EEEE6D9-310E-421F-A50B-9D1860E17634}">
      <dgm:prSet/>
      <dgm:spPr/>
      <dgm:t>
        <a:bodyPr/>
        <a:lstStyle/>
        <a:p>
          <a:endParaRPr lang="uk-UA"/>
        </a:p>
      </dgm:t>
    </dgm:pt>
    <dgm:pt modelId="{0D03FB77-BD3B-4D54-BB88-B106A48FA4A1}" type="pres">
      <dgm:prSet presAssocID="{A4835A2A-911C-44B6-811E-4018E5C4EDB5}" presName="Name0" presStyleCnt="0">
        <dgm:presLayoutVars>
          <dgm:chPref val="1"/>
          <dgm:dir/>
          <dgm:animOne val="branch"/>
          <dgm:animLvl val="lvl"/>
          <dgm:resizeHandles/>
        </dgm:presLayoutVars>
      </dgm:prSet>
      <dgm:spPr/>
      <dgm:t>
        <a:bodyPr/>
        <a:lstStyle/>
        <a:p>
          <a:endParaRPr lang="ru-RU"/>
        </a:p>
      </dgm:t>
    </dgm:pt>
    <dgm:pt modelId="{6368D69F-59B2-4F87-997D-447898FCCBF6}" type="pres">
      <dgm:prSet presAssocID="{5178AB80-0F51-4279-899C-F067E75AC866}" presName="vertOne" presStyleCnt="0"/>
      <dgm:spPr/>
    </dgm:pt>
    <dgm:pt modelId="{42A208DF-F4D3-4B5B-91D0-582417FDFDD3}" type="pres">
      <dgm:prSet presAssocID="{5178AB80-0F51-4279-899C-F067E75AC866}" presName="txOne" presStyleLbl="node0" presStyleIdx="0" presStyleCnt="1" custScaleY="46221">
        <dgm:presLayoutVars>
          <dgm:chPref val="3"/>
        </dgm:presLayoutVars>
      </dgm:prSet>
      <dgm:spPr/>
      <dgm:t>
        <a:bodyPr/>
        <a:lstStyle/>
        <a:p>
          <a:endParaRPr lang="ru-RU"/>
        </a:p>
      </dgm:t>
    </dgm:pt>
    <dgm:pt modelId="{2902B76E-1F3F-437D-BAC5-7D1CD59D2450}" type="pres">
      <dgm:prSet presAssocID="{5178AB80-0F51-4279-899C-F067E75AC866}" presName="parTransOne" presStyleCnt="0"/>
      <dgm:spPr/>
    </dgm:pt>
    <dgm:pt modelId="{C2897B08-59CE-4245-8234-E7CE10FBDCE5}" type="pres">
      <dgm:prSet presAssocID="{5178AB80-0F51-4279-899C-F067E75AC866}" presName="horzOne" presStyleCnt="0"/>
      <dgm:spPr/>
    </dgm:pt>
    <dgm:pt modelId="{EBFFE723-0AF4-4503-8EF0-99F4583D7C25}" type="pres">
      <dgm:prSet presAssocID="{00CBC5C4-9E61-4DAF-B36E-9ABCCBF4ABE6}" presName="vertTwo" presStyleCnt="0"/>
      <dgm:spPr/>
    </dgm:pt>
    <dgm:pt modelId="{E1776294-6F4A-41B2-AEAE-06A57FD93EEF}" type="pres">
      <dgm:prSet presAssocID="{00CBC5C4-9E61-4DAF-B36E-9ABCCBF4ABE6}" presName="txTwo" presStyleLbl="node2" presStyleIdx="0" presStyleCnt="4">
        <dgm:presLayoutVars>
          <dgm:chPref val="3"/>
        </dgm:presLayoutVars>
      </dgm:prSet>
      <dgm:spPr/>
      <dgm:t>
        <a:bodyPr/>
        <a:lstStyle/>
        <a:p>
          <a:endParaRPr lang="uk-UA"/>
        </a:p>
      </dgm:t>
    </dgm:pt>
    <dgm:pt modelId="{FA37DB7E-BF7F-4DA0-AA6F-154563698E72}" type="pres">
      <dgm:prSet presAssocID="{00CBC5C4-9E61-4DAF-B36E-9ABCCBF4ABE6}" presName="horzTwo" presStyleCnt="0"/>
      <dgm:spPr/>
    </dgm:pt>
    <dgm:pt modelId="{6BC7E710-8B5A-4A3D-A0ED-2F6926EC827B}" type="pres">
      <dgm:prSet presAssocID="{766C5F7C-E203-4984-9C5F-BD4B0EDB761D}" presName="sibSpaceTwo" presStyleCnt="0"/>
      <dgm:spPr/>
    </dgm:pt>
    <dgm:pt modelId="{60936FF8-B309-45C1-A582-F7AC075F4EE9}" type="pres">
      <dgm:prSet presAssocID="{2B191F93-3FDA-4938-AB66-F542098737D9}" presName="vertTwo" presStyleCnt="0"/>
      <dgm:spPr/>
    </dgm:pt>
    <dgm:pt modelId="{FA6BB08B-879F-401A-8F9A-AC32B3481BE6}" type="pres">
      <dgm:prSet presAssocID="{2B191F93-3FDA-4938-AB66-F542098737D9}" presName="txTwo" presStyleLbl="node2" presStyleIdx="1" presStyleCnt="4">
        <dgm:presLayoutVars>
          <dgm:chPref val="3"/>
        </dgm:presLayoutVars>
      </dgm:prSet>
      <dgm:spPr/>
      <dgm:t>
        <a:bodyPr/>
        <a:lstStyle/>
        <a:p>
          <a:endParaRPr lang="uk-UA"/>
        </a:p>
      </dgm:t>
    </dgm:pt>
    <dgm:pt modelId="{A7E4F651-E000-451D-9847-F9902DEC4BF7}" type="pres">
      <dgm:prSet presAssocID="{2B191F93-3FDA-4938-AB66-F542098737D9}" presName="horzTwo" presStyleCnt="0"/>
      <dgm:spPr/>
    </dgm:pt>
    <dgm:pt modelId="{1A3F53D7-5F75-43CA-A0CE-A3C763C62F76}" type="pres">
      <dgm:prSet presAssocID="{B4A0290A-F18E-4A34-B0CE-1D0A9C88E0F9}" presName="sibSpaceTwo" presStyleCnt="0"/>
      <dgm:spPr/>
    </dgm:pt>
    <dgm:pt modelId="{3A9E558F-5F92-4005-9099-E8B6FDEC2813}" type="pres">
      <dgm:prSet presAssocID="{73306799-FD14-408B-AD3B-C0B2E776906F}" presName="vertTwo" presStyleCnt="0"/>
      <dgm:spPr/>
    </dgm:pt>
    <dgm:pt modelId="{D94D4662-1269-455C-A501-4C50CFCE59EF}" type="pres">
      <dgm:prSet presAssocID="{73306799-FD14-408B-AD3B-C0B2E776906F}" presName="txTwo" presStyleLbl="node2" presStyleIdx="2" presStyleCnt="4">
        <dgm:presLayoutVars>
          <dgm:chPref val="3"/>
        </dgm:presLayoutVars>
      </dgm:prSet>
      <dgm:spPr/>
      <dgm:t>
        <a:bodyPr/>
        <a:lstStyle/>
        <a:p>
          <a:endParaRPr lang="uk-UA"/>
        </a:p>
      </dgm:t>
    </dgm:pt>
    <dgm:pt modelId="{473A4F75-E864-48E6-98A8-88E0E16987BB}" type="pres">
      <dgm:prSet presAssocID="{73306799-FD14-408B-AD3B-C0B2E776906F}" presName="horzTwo" presStyleCnt="0"/>
      <dgm:spPr/>
    </dgm:pt>
    <dgm:pt modelId="{221DE02F-0F22-47F5-9153-E7CFC978DA49}" type="pres">
      <dgm:prSet presAssocID="{39CBD9D5-6E94-4935-B78B-0F0255550BA0}" presName="sibSpaceTwo" presStyleCnt="0"/>
      <dgm:spPr/>
    </dgm:pt>
    <dgm:pt modelId="{1DDB77DC-1F10-4FA6-8CDE-AD31AEAC3C9A}" type="pres">
      <dgm:prSet presAssocID="{407E0445-8BC4-485B-916B-50B94F2CD420}" presName="vertTwo" presStyleCnt="0"/>
      <dgm:spPr/>
    </dgm:pt>
    <dgm:pt modelId="{0830CB4D-DCA7-4318-A04A-F43A82DA04B9}" type="pres">
      <dgm:prSet presAssocID="{407E0445-8BC4-485B-916B-50B94F2CD420}" presName="txTwo" presStyleLbl="node2" presStyleIdx="3" presStyleCnt="4">
        <dgm:presLayoutVars>
          <dgm:chPref val="3"/>
        </dgm:presLayoutVars>
      </dgm:prSet>
      <dgm:spPr/>
      <dgm:t>
        <a:bodyPr/>
        <a:lstStyle/>
        <a:p>
          <a:endParaRPr lang="uk-UA"/>
        </a:p>
      </dgm:t>
    </dgm:pt>
    <dgm:pt modelId="{8B220C76-5E1B-4DBB-A02B-BD9AAD98B825}" type="pres">
      <dgm:prSet presAssocID="{407E0445-8BC4-485B-916B-50B94F2CD420}" presName="horzTwo" presStyleCnt="0"/>
      <dgm:spPr/>
    </dgm:pt>
  </dgm:ptLst>
  <dgm:cxnLst>
    <dgm:cxn modelId="{C07C42E3-434D-4E0F-B4A0-4EB60BA8B475}" type="presOf" srcId="{73306799-FD14-408B-AD3B-C0B2E776906F}" destId="{D94D4662-1269-455C-A501-4C50CFCE59EF}" srcOrd="0" destOrd="0" presId="urn:microsoft.com/office/officeart/2005/8/layout/hierarchy4"/>
    <dgm:cxn modelId="{7EEEE6D9-310E-421F-A50B-9D1860E17634}" srcId="{5178AB80-0F51-4279-899C-F067E75AC866}" destId="{407E0445-8BC4-485B-916B-50B94F2CD420}" srcOrd="3" destOrd="0" parTransId="{0FFF6797-F35D-4A0E-B0C1-07BED1949B70}" sibTransId="{0B18EED6-B304-4C3A-879A-C25D5073442A}"/>
    <dgm:cxn modelId="{C3A5ACAB-1108-43C4-BC21-2D6A033DA498}" srcId="{A4835A2A-911C-44B6-811E-4018E5C4EDB5}" destId="{5178AB80-0F51-4279-899C-F067E75AC866}" srcOrd="0" destOrd="0" parTransId="{EF2D2B86-2BE1-4C85-AE18-6464C9CA0B19}" sibTransId="{ED98108F-B92D-4A02-B86C-0C0CA7FF6D21}"/>
    <dgm:cxn modelId="{4FB29DC6-18E6-4A1E-B88F-11852DF7B7E0}" type="presOf" srcId="{5178AB80-0F51-4279-899C-F067E75AC866}" destId="{42A208DF-F4D3-4B5B-91D0-582417FDFDD3}" srcOrd="0" destOrd="0" presId="urn:microsoft.com/office/officeart/2005/8/layout/hierarchy4"/>
    <dgm:cxn modelId="{2AC1DA8D-760A-49E1-924B-507774F3A04F}" type="presOf" srcId="{00CBC5C4-9E61-4DAF-B36E-9ABCCBF4ABE6}" destId="{E1776294-6F4A-41B2-AEAE-06A57FD93EEF}" srcOrd="0" destOrd="0" presId="urn:microsoft.com/office/officeart/2005/8/layout/hierarchy4"/>
    <dgm:cxn modelId="{90F85224-FE04-44E3-89AF-59CACCF53CEA}" srcId="{5178AB80-0F51-4279-899C-F067E75AC866}" destId="{2B191F93-3FDA-4938-AB66-F542098737D9}" srcOrd="1" destOrd="0" parTransId="{6CF437DA-FF32-42CA-88BE-8D5104219406}" sibTransId="{B4A0290A-F18E-4A34-B0CE-1D0A9C88E0F9}"/>
    <dgm:cxn modelId="{CFAF82C7-8121-461F-84F0-95990D3E223F}" type="presOf" srcId="{2B191F93-3FDA-4938-AB66-F542098737D9}" destId="{FA6BB08B-879F-401A-8F9A-AC32B3481BE6}" srcOrd="0" destOrd="0" presId="urn:microsoft.com/office/officeart/2005/8/layout/hierarchy4"/>
    <dgm:cxn modelId="{599DBA54-DDEB-48DA-BEFD-E207CC78D2BC}" type="presOf" srcId="{407E0445-8BC4-485B-916B-50B94F2CD420}" destId="{0830CB4D-DCA7-4318-A04A-F43A82DA04B9}" srcOrd="0" destOrd="0" presId="urn:microsoft.com/office/officeart/2005/8/layout/hierarchy4"/>
    <dgm:cxn modelId="{EB886A46-A676-45E3-ABE6-8AF812FFB132}" srcId="{5178AB80-0F51-4279-899C-F067E75AC866}" destId="{73306799-FD14-408B-AD3B-C0B2E776906F}" srcOrd="2" destOrd="0" parTransId="{75DE1B93-A6F0-4EDF-9FCF-712949799B18}" sibTransId="{39CBD9D5-6E94-4935-B78B-0F0255550BA0}"/>
    <dgm:cxn modelId="{DA35996A-2112-41DA-9E79-0B7CD963744F}" type="presOf" srcId="{A4835A2A-911C-44B6-811E-4018E5C4EDB5}" destId="{0D03FB77-BD3B-4D54-BB88-B106A48FA4A1}" srcOrd="0" destOrd="0" presId="urn:microsoft.com/office/officeart/2005/8/layout/hierarchy4"/>
    <dgm:cxn modelId="{FCA3737E-D63F-48E1-ACB7-EBFA1F52E7AA}" srcId="{5178AB80-0F51-4279-899C-F067E75AC866}" destId="{00CBC5C4-9E61-4DAF-B36E-9ABCCBF4ABE6}" srcOrd="0" destOrd="0" parTransId="{C2E5DEDD-52CD-485E-B880-9E5CD3235707}" sibTransId="{766C5F7C-E203-4984-9C5F-BD4B0EDB761D}"/>
    <dgm:cxn modelId="{B597C41E-E23C-4611-8272-30DB5328416F}" type="presParOf" srcId="{0D03FB77-BD3B-4D54-BB88-B106A48FA4A1}" destId="{6368D69F-59B2-4F87-997D-447898FCCBF6}" srcOrd="0" destOrd="0" presId="urn:microsoft.com/office/officeart/2005/8/layout/hierarchy4"/>
    <dgm:cxn modelId="{6F5C6BCC-72BD-4435-A25A-B297CAA5419A}" type="presParOf" srcId="{6368D69F-59B2-4F87-997D-447898FCCBF6}" destId="{42A208DF-F4D3-4B5B-91D0-582417FDFDD3}" srcOrd="0" destOrd="0" presId="urn:microsoft.com/office/officeart/2005/8/layout/hierarchy4"/>
    <dgm:cxn modelId="{6B7D52BE-06B0-46F0-9692-332AFA8FB7EF}" type="presParOf" srcId="{6368D69F-59B2-4F87-997D-447898FCCBF6}" destId="{2902B76E-1F3F-437D-BAC5-7D1CD59D2450}" srcOrd="1" destOrd="0" presId="urn:microsoft.com/office/officeart/2005/8/layout/hierarchy4"/>
    <dgm:cxn modelId="{B1A13290-07EB-43E3-9FFE-E08EB72404FC}" type="presParOf" srcId="{6368D69F-59B2-4F87-997D-447898FCCBF6}" destId="{C2897B08-59CE-4245-8234-E7CE10FBDCE5}" srcOrd="2" destOrd="0" presId="urn:microsoft.com/office/officeart/2005/8/layout/hierarchy4"/>
    <dgm:cxn modelId="{3D74A4E8-F9C4-4F7F-B669-DC069AAF4DF5}" type="presParOf" srcId="{C2897B08-59CE-4245-8234-E7CE10FBDCE5}" destId="{EBFFE723-0AF4-4503-8EF0-99F4583D7C25}" srcOrd="0" destOrd="0" presId="urn:microsoft.com/office/officeart/2005/8/layout/hierarchy4"/>
    <dgm:cxn modelId="{A9347A9B-E69E-476D-83FE-800DBC6CAE65}" type="presParOf" srcId="{EBFFE723-0AF4-4503-8EF0-99F4583D7C25}" destId="{E1776294-6F4A-41B2-AEAE-06A57FD93EEF}" srcOrd="0" destOrd="0" presId="urn:microsoft.com/office/officeart/2005/8/layout/hierarchy4"/>
    <dgm:cxn modelId="{F0F532EF-5833-4F9F-88D2-9A173E85DECE}" type="presParOf" srcId="{EBFFE723-0AF4-4503-8EF0-99F4583D7C25}" destId="{FA37DB7E-BF7F-4DA0-AA6F-154563698E72}" srcOrd="1" destOrd="0" presId="urn:microsoft.com/office/officeart/2005/8/layout/hierarchy4"/>
    <dgm:cxn modelId="{A84A6B4F-ECB1-4A18-B285-5F7DA99CA4CB}" type="presParOf" srcId="{C2897B08-59CE-4245-8234-E7CE10FBDCE5}" destId="{6BC7E710-8B5A-4A3D-A0ED-2F6926EC827B}" srcOrd="1" destOrd="0" presId="urn:microsoft.com/office/officeart/2005/8/layout/hierarchy4"/>
    <dgm:cxn modelId="{61A07E68-7F11-489D-9025-B350C42638A1}" type="presParOf" srcId="{C2897B08-59CE-4245-8234-E7CE10FBDCE5}" destId="{60936FF8-B309-45C1-A582-F7AC075F4EE9}" srcOrd="2" destOrd="0" presId="urn:microsoft.com/office/officeart/2005/8/layout/hierarchy4"/>
    <dgm:cxn modelId="{E24AE42C-4177-4FA6-B186-7D3A22D47F6A}" type="presParOf" srcId="{60936FF8-B309-45C1-A582-F7AC075F4EE9}" destId="{FA6BB08B-879F-401A-8F9A-AC32B3481BE6}" srcOrd="0" destOrd="0" presId="urn:microsoft.com/office/officeart/2005/8/layout/hierarchy4"/>
    <dgm:cxn modelId="{7A846CA3-6F13-472F-8636-8D778E1E008A}" type="presParOf" srcId="{60936FF8-B309-45C1-A582-F7AC075F4EE9}" destId="{A7E4F651-E000-451D-9847-F9902DEC4BF7}" srcOrd="1" destOrd="0" presId="urn:microsoft.com/office/officeart/2005/8/layout/hierarchy4"/>
    <dgm:cxn modelId="{DFD52D99-EB3C-409A-B581-CAA3ECD0E0E1}" type="presParOf" srcId="{C2897B08-59CE-4245-8234-E7CE10FBDCE5}" destId="{1A3F53D7-5F75-43CA-A0CE-A3C763C62F76}" srcOrd="3" destOrd="0" presId="urn:microsoft.com/office/officeart/2005/8/layout/hierarchy4"/>
    <dgm:cxn modelId="{2C1BB019-C423-415B-AFCB-0C531BEB58FF}" type="presParOf" srcId="{C2897B08-59CE-4245-8234-E7CE10FBDCE5}" destId="{3A9E558F-5F92-4005-9099-E8B6FDEC2813}" srcOrd="4" destOrd="0" presId="urn:microsoft.com/office/officeart/2005/8/layout/hierarchy4"/>
    <dgm:cxn modelId="{CB65D57A-0063-4C7E-A8DB-68C34B72D40D}" type="presParOf" srcId="{3A9E558F-5F92-4005-9099-E8B6FDEC2813}" destId="{D94D4662-1269-455C-A501-4C50CFCE59EF}" srcOrd="0" destOrd="0" presId="urn:microsoft.com/office/officeart/2005/8/layout/hierarchy4"/>
    <dgm:cxn modelId="{92F33740-0BFE-442B-8FE9-42AF6763D3BC}" type="presParOf" srcId="{3A9E558F-5F92-4005-9099-E8B6FDEC2813}" destId="{473A4F75-E864-48E6-98A8-88E0E16987BB}" srcOrd="1" destOrd="0" presId="urn:microsoft.com/office/officeart/2005/8/layout/hierarchy4"/>
    <dgm:cxn modelId="{684CC83C-7B12-4700-AB6F-D8ACB91D33DC}" type="presParOf" srcId="{C2897B08-59CE-4245-8234-E7CE10FBDCE5}" destId="{221DE02F-0F22-47F5-9153-E7CFC978DA49}" srcOrd="5" destOrd="0" presId="urn:microsoft.com/office/officeart/2005/8/layout/hierarchy4"/>
    <dgm:cxn modelId="{DDC30FF9-48D9-49B2-BB98-5DE81700E6D5}" type="presParOf" srcId="{C2897B08-59CE-4245-8234-E7CE10FBDCE5}" destId="{1DDB77DC-1F10-4FA6-8CDE-AD31AEAC3C9A}" srcOrd="6" destOrd="0" presId="urn:microsoft.com/office/officeart/2005/8/layout/hierarchy4"/>
    <dgm:cxn modelId="{041FD129-E916-407F-A98F-5810CEFF8CED}" type="presParOf" srcId="{1DDB77DC-1F10-4FA6-8CDE-AD31AEAC3C9A}" destId="{0830CB4D-DCA7-4318-A04A-F43A82DA04B9}" srcOrd="0" destOrd="0" presId="urn:microsoft.com/office/officeart/2005/8/layout/hierarchy4"/>
    <dgm:cxn modelId="{6C9A9F01-B7A8-429A-A6FA-662C244AA7AD}" type="presParOf" srcId="{1DDB77DC-1F10-4FA6-8CDE-AD31AEAC3C9A}" destId="{8B220C76-5E1B-4DBB-A02B-BD9AAD98B82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3C553E-4616-4ED3-9417-A8E0BD550497}" type="doc">
      <dgm:prSet loTypeId="urn:microsoft.com/office/officeart/2005/8/layout/target3" loCatId="list" qsTypeId="urn:microsoft.com/office/officeart/2005/8/quickstyle/3d2" qsCatId="3D" csTypeId="urn:microsoft.com/office/officeart/2005/8/colors/accent6_1" csCatId="accent6" phldr="1"/>
      <dgm:spPr/>
      <dgm:t>
        <a:bodyPr/>
        <a:lstStyle/>
        <a:p>
          <a:endParaRPr lang="uk-UA"/>
        </a:p>
      </dgm:t>
    </dgm:pt>
    <dgm:pt modelId="{A53DE931-25A5-4EA0-BF57-86B781FAB0B5}">
      <dgm:prSet custT="1"/>
      <dgm:spPr/>
      <dgm:t>
        <a:bodyPr/>
        <a:lstStyle/>
        <a:p>
          <a:pPr rtl="0"/>
          <a:r>
            <a:rPr lang="ru-RU" sz="1800" smtClean="0">
              <a:latin typeface="Times New Roman" pitchFamily="18" charset="0"/>
              <a:cs typeface="Times New Roman" pitchFamily="18" charset="0"/>
            </a:rPr>
            <a:t>СУОП в умовах конкретної організації, на конкретному об’єкті завжди є багаторівневою системою управління, у якій верхнім рівнем є державне управління, а нижнім – управління охороною праці на конкретному об’єкті. Як проміжні рівні управління можуть виступати відомче, регіональне управління, а також управління в об’єднанні, тресті тощо.</a:t>
          </a:r>
          <a:endParaRPr lang="uk-UA" sz="1800">
            <a:latin typeface="Times New Roman" pitchFamily="18" charset="0"/>
            <a:cs typeface="Times New Roman" pitchFamily="18" charset="0"/>
          </a:endParaRPr>
        </a:p>
      </dgm:t>
    </dgm:pt>
    <dgm:pt modelId="{92707BF5-C00D-413E-860E-BF4BDCBFC8A2}" type="parTrans" cxnId="{50C82DFC-64A9-4949-9B72-96EC80EFEC54}">
      <dgm:prSet/>
      <dgm:spPr/>
      <dgm:t>
        <a:bodyPr/>
        <a:lstStyle/>
        <a:p>
          <a:endParaRPr lang="uk-UA"/>
        </a:p>
      </dgm:t>
    </dgm:pt>
    <dgm:pt modelId="{045F799F-07EE-423D-96DC-4720DF6383AD}" type="sibTrans" cxnId="{50C82DFC-64A9-4949-9B72-96EC80EFEC54}">
      <dgm:prSet/>
      <dgm:spPr/>
      <dgm:t>
        <a:bodyPr/>
        <a:lstStyle/>
        <a:p>
          <a:endParaRPr lang="uk-UA"/>
        </a:p>
      </dgm:t>
    </dgm:pt>
    <dgm:pt modelId="{F338C23F-64FA-497B-BE9A-865070C80A7F}">
      <dgm:prSet custT="1"/>
      <dgm:spPr/>
      <dgm:t>
        <a:bodyPr/>
        <a:lstStyle/>
        <a:p>
          <a:pPr rtl="0"/>
          <a:r>
            <a:rPr lang="ru-RU" sz="1800" b="1" i="0" smtClean="0">
              <a:latin typeface="Times New Roman" pitchFamily="18" charset="0"/>
              <a:cs typeface="Times New Roman" pitchFamily="18" charset="0"/>
            </a:rPr>
            <a:t>Правовою основою СУОП є: </a:t>
          </a:r>
          <a:r>
            <a:rPr lang="ru-RU" sz="1800" smtClean="0">
              <a:latin typeface="Times New Roman" pitchFamily="18" charset="0"/>
              <a:cs typeface="Times New Roman" pitchFamily="18" charset="0"/>
            </a:rPr>
            <a:t>Конституція України, Кодекс законів про працю України, Закони України «Про охорону праці» і «Про загальнообов’язкове державне соціальне страхування від нещасного випадку на виробництві і професійного захворювання, які спричинили втрату працездатності», накази і розпорядження Президента України, розпорядження і постанови Кабінету Міністрів, Держгірпромнагляд, Міністерства охорони здоров’я, Міністерства праці і соціальної політики, а також інших </a:t>
          </a:r>
          <a:r>
            <a:rPr lang="uk-UA" sz="1800" smtClean="0">
              <a:latin typeface="Times New Roman" pitchFamily="18" charset="0"/>
              <a:cs typeface="Times New Roman" pitchFamily="18" charset="0"/>
            </a:rPr>
            <a:t>директивних</a:t>
          </a:r>
          <a:r>
            <a:rPr lang="ru-RU" sz="1800" smtClean="0">
              <a:latin typeface="Times New Roman" pitchFamily="18" charset="0"/>
              <a:cs typeface="Times New Roman" pitchFamily="18" charset="0"/>
            </a:rPr>
            <a:t> органів України з питань охорони праці (органи Державного </a:t>
          </a:r>
          <a:r>
            <a:rPr lang="uk-UA" sz="1800" smtClean="0">
              <a:latin typeface="Times New Roman" pitchFamily="18" charset="0"/>
              <a:cs typeface="Times New Roman" pitchFamily="18" charset="0"/>
            </a:rPr>
            <a:t>управління охороною </a:t>
          </a:r>
          <a:r>
            <a:rPr lang="ru-RU" sz="1800" smtClean="0">
              <a:latin typeface="Times New Roman" pitchFamily="18" charset="0"/>
              <a:cs typeface="Times New Roman" pitchFamily="18" charset="0"/>
            </a:rPr>
            <a:t>праці).</a:t>
          </a:r>
          <a:endParaRPr lang="uk-UA" sz="1800">
            <a:latin typeface="Times New Roman" pitchFamily="18" charset="0"/>
            <a:cs typeface="Times New Roman" pitchFamily="18" charset="0"/>
          </a:endParaRPr>
        </a:p>
      </dgm:t>
    </dgm:pt>
    <dgm:pt modelId="{2DAF0125-1995-4378-A282-88EFC28B97C2}" type="parTrans" cxnId="{313A53E7-BCDB-44A4-BB2D-3DC8C2314821}">
      <dgm:prSet/>
      <dgm:spPr/>
      <dgm:t>
        <a:bodyPr/>
        <a:lstStyle/>
        <a:p>
          <a:endParaRPr lang="uk-UA"/>
        </a:p>
      </dgm:t>
    </dgm:pt>
    <dgm:pt modelId="{9EAA83B1-711D-4E22-AF50-2B4C82691E89}" type="sibTrans" cxnId="{313A53E7-BCDB-44A4-BB2D-3DC8C2314821}">
      <dgm:prSet/>
      <dgm:spPr/>
      <dgm:t>
        <a:bodyPr/>
        <a:lstStyle/>
        <a:p>
          <a:endParaRPr lang="uk-UA"/>
        </a:p>
      </dgm:t>
    </dgm:pt>
    <dgm:pt modelId="{FFC3499C-EE82-42CA-A807-4E2463B8307D}" type="pres">
      <dgm:prSet presAssocID="{6D3C553E-4616-4ED3-9417-A8E0BD550497}" presName="Name0" presStyleCnt="0">
        <dgm:presLayoutVars>
          <dgm:chMax val="7"/>
          <dgm:dir/>
          <dgm:animLvl val="lvl"/>
          <dgm:resizeHandles val="exact"/>
        </dgm:presLayoutVars>
      </dgm:prSet>
      <dgm:spPr/>
      <dgm:t>
        <a:bodyPr/>
        <a:lstStyle/>
        <a:p>
          <a:endParaRPr lang="uk-UA"/>
        </a:p>
      </dgm:t>
    </dgm:pt>
    <dgm:pt modelId="{9371EFD5-F8E0-437C-A8DD-374001C7492E}" type="pres">
      <dgm:prSet presAssocID="{A53DE931-25A5-4EA0-BF57-86B781FAB0B5}" presName="circle1" presStyleLbl="node1" presStyleIdx="0" presStyleCnt="2"/>
      <dgm:spPr/>
    </dgm:pt>
    <dgm:pt modelId="{077FF9CD-B8F1-44A1-B1FF-DC9BA9B5DADD}" type="pres">
      <dgm:prSet presAssocID="{A53DE931-25A5-4EA0-BF57-86B781FAB0B5}" presName="space" presStyleCnt="0"/>
      <dgm:spPr/>
    </dgm:pt>
    <dgm:pt modelId="{D205EAB0-D111-4F65-AF19-AC7A9039AFCA}" type="pres">
      <dgm:prSet presAssocID="{A53DE931-25A5-4EA0-BF57-86B781FAB0B5}" presName="rect1" presStyleLbl="alignAcc1" presStyleIdx="0" presStyleCnt="2" custScaleX="103149" custScaleY="107204"/>
      <dgm:spPr/>
      <dgm:t>
        <a:bodyPr/>
        <a:lstStyle/>
        <a:p>
          <a:endParaRPr lang="uk-UA"/>
        </a:p>
      </dgm:t>
    </dgm:pt>
    <dgm:pt modelId="{BCE98169-A3B7-47A4-88C3-DEF876369849}" type="pres">
      <dgm:prSet presAssocID="{F338C23F-64FA-497B-BE9A-865070C80A7F}" presName="vertSpace2" presStyleLbl="node1" presStyleIdx="0" presStyleCnt="2"/>
      <dgm:spPr/>
    </dgm:pt>
    <dgm:pt modelId="{C4BD75D7-9113-4615-883E-A32F2DF3E37C}" type="pres">
      <dgm:prSet presAssocID="{F338C23F-64FA-497B-BE9A-865070C80A7F}" presName="circle2" presStyleLbl="node1" presStyleIdx="1" presStyleCnt="2"/>
      <dgm:spPr/>
    </dgm:pt>
    <dgm:pt modelId="{CA58406B-2573-4AC5-8A78-A05F71F5CBD5}" type="pres">
      <dgm:prSet presAssocID="{F338C23F-64FA-497B-BE9A-865070C80A7F}" presName="rect2" presStyleLbl="alignAcc1" presStyleIdx="1" presStyleCnt="2" custScaleY="132406"/>
      <dgm:spPr/>
      <dgm:t>
        <a:bodyPr/>
        <a:lstStyle/>
        <a:p>
          <a:endParaRPr lang="uk-UA"/>
        </a:p>
      </dgm:t>
    </dgm:pt>
    <dgm:pt modelId="{65D48CB8-24AD-43BD-8E33-78DA27969D24}" type="pres">
      <dgm:prSet presAssocID="{A53DE931-25A5-4EA0-BF57-86B781FAB0B5}" presName="rect1ParTxNoCh" presStyleLbl="alignAcc1" presStyleIdx="1" presStyleCnt="2">
        <dgm:presLayoutVars>
          <dgm:chMax val="1"/>
          <dgm:bulletEnabled val="1"/>
        </dgm:presLayoutVars>
      </dgm:prSet>
      <dgm:spPr/>
      <dgm:t>
        <a:bodyPr/>
        <a:lstStyle/>
        <a:p>
          <a:endParaRPr lang="uk-UA"/>
        </a:p>
      </dgm:t>
    </dgm:pt>
    <dgm:pt modelId="{577AA258-712E-40B0-8417-7722868C2071}" type="pres">
      <dgm:prSet presAssocID="{F338C23F-64FA-497B-BE9A-865070C80A7F}" presName="rect2ParTxNoCh" presStyleLbl="alignAcc1" presStyleIdx="1" presStyleCnt="2">
        <dgm:presLayoutVars>
          <dgm:chMax val="1"/>
          <dgm:bulletEnabled val="1"/>
        </dgm:presLayoutVars>
      </dgm:prSet>
      <dgm:spPr/>
      <dgm:t>
        <a:bodyPr/>
        <a:lstStyle/>
        <a:p>
          <a:endParaRPr lang="uk-UA"/>
        </a:p>
      </dgm:t>
    </dgm:pt>
  </dgm:ptLst>
  <dgm:cxnLst>
    <dgm:cxn modelId="{8C0EF8B3-407E-4934-BA1B-25619B31760E}" type="presOf" srcId="{A53DE931-25A5-4EA0-BF57-86B781FAB0B5}" destId="{65D48CB8-24AD-43BD-8E33-78DA27969D24}" srcOrd="1" destOrd="0" presId="urn:microsoft.com/office/officeart/2005/8/layout/target3"/>
    <dgm:cxn modelId="{1449E779-6AA5-4D67-8D90-FF69A125DE49}" type="presOf" srcId="{A53DE931-25A5-4EA0-BF57-86B781FAB0B5}" destId="{D205EAB0-D111-4F65-AF19-AC7A9039AFCA}" srcOrd="0" destOrd="0" presId="urn:microsoft.com/office/officeart/2005/8/layout/target3"/>
    <dgm:cxn modelId="{8CA3AB2B-8AEE-4D58-93B2-151771E9F406}" type="presOf" srcId="{F338C23F-64FA-497B-BE9A-865070C80A7F}" destId="{577AA258-712E-40B0-8417-7722868C2071}" srcOrd="1" destOrd="0" presId="urn:microsoft.com/office/officeart/2005/8/layout/target3"/>
    <dgm:cxn modelId="{313A53E7-BCDB-44A4-BB2D-3DC8C2314821}" srcId="{6D3C553E-4616-4ED3-9417-A8E0BD550497}" destId="{F338C23F-64FA-497B-BE9A-865070C80A7F}" srcOrd="1" destOrd="0" parTransId="{2DAF0125-1995-4378-A282-88EFC28B97C2}" sibTransId="{9EAA83B1-711D-4E22-AF50-2B4C82691E89}"/>
    <dgm:cxn modelId="{50C82DFC-64A9-4949-9B72-96EC80EFEC54}" srcId="{6D3C553E-4616-4ED3-9417-A8E0BD550497}" destId="{A53DE931-25A5-4EA0-BF57-86B781FAB0B5}" srcOrd="0" destOrd="0" parTransId="{92707BF5-C00D-413E-860E-BF4BDCBFC8A2}" sibTransId="{045F799F-07EE-423D-96DC-4720DF6383AD}"/>
    <dgm:cxn modelId="{97A114CE-EEE1-42DF-A020-5FB9D943F311}" type="presOf" srcId="{6D3C553E-4616-4ED3-9417-A8E0BD550497}" destId="{FFC3499C-EE82-42CA-A807-4E2463B8307D}" srcOrd="0" destOrd="0" presId="urn:microsoft.com/office/officeart/2005/8/layout/target3"/>
    <dgm:cxn modelId="{50C5BD7D-3DFD-4570-B0BB-883D183A5447}" type="presOf" srcId="{F338C23F-64FA-497B-BE9A-865070C80A7F}" destId="{CA58406B-2573-4AC5-8A78-A05F71F5CBD5}" srcOrd="0" destOrd="0" presId="urn:microsoft.com/office/officeart/2005/8/layout/target3"/>
    <dgm:cxn modelId="{391E8BA6-C9A6-4FF2-AF89-EC2ED6B4770A}" type="presParOf" srcId="{FFC3499C-EE82-42CA-A807-4E2463B8307D}" destId="{9371EFD5-F8E0-437C-A8DD-374001C7492E}" srcOrd="0" destOrd="0" presId="urn:microsoft.com/office/officeart/2005/8/layout/target3"/>
    <dgm:cxn modelId="{1E036BDC-DC17-4245-B8A7-6E06B8B61778}" type="presParOf" srcId="{FFC3499C-EE82-42CA-A807-4E2463B8307D}" destId="{077FF9CD-B8F1-44A1-B1FF-DC9BA9B5DADD}" srcOrd="1" destOrd="0" presId="urn:microsoft.com/office/officeart/2005/8/layout/target3"/>
    <dgm:cxn modelId="{8A165D03-8EF6-4C59-BCF2-A768454BA513}" type="presParOf" srcId="{FFC3499C-EE82-42CA-A807-4E2463B8307D}" destId="{D205EAB0-D111-4F65-AF19-AC7A9039AFCA}" srcOrd="2" destOrd="0" presId="urn:microsoft.com/office/officeart/2005/8/layout/target3"/>
    <dgm:cxn modelId="{8700107F-013B-491F-A31F-515185D9F1A7}" type="presParOf" srcId="{FFC3499C-EE82-42CA-A807-4E2463B8307D}" destId="{BCE98169-A3B7-47A4-88C3-DEF876369849}" srcOrd="3" destOrd="0" presId="urn:microsoft.com/office/officeart/2005/8/layout/target3"/>
    <dgm:cxn modelId="{AA1D46BF-3682-473F-8456-2979DCD3103C}" type="presParOf" srcId="{FFC3499C-EE82-42CA-A807-4E2463B8307D}" destId="{C4BD75D7-9113-4615-883E-A32F2DF3E37C}" srcOrd="4" destOrd="0" presId="urn:microsoft.com/office/officeart/2005/8/layout/target3"/>
    <dgm:cxn modelId="{8AA7B010-8556-4AB7-A04B-39E341299BDE}" type="presParOf" srcId="{FFC3499C-EE82-42CA-A807-4E2463B8307D}" destId="{CA58406B-2573-4AC5-8A78-A05F71F5CBD5}" srcOrd="5" destOrd="0" presId="urn:microsoft.com/office/officeart/2005/8/layout/target3"/>
    <dgm:cxn modelId="{ACEB04CF-ACB3-41DB-9A4F-BA4928C5AD68}" type="presParOf" srcId="{FFC3499C-EE82-42CA-A807-4E2463B8307D}" destId="{65D48CB8-24AD-43BD-8E33-78DA27969D24}" srcOrd="6" destOrd="0" presId="urn:microsoft.com/office/officeart/2005/8/layout/target3"/>
    <dgm:cxn modelId="{AD6B9618-FDE1-4F4E-BBF0-65A2BC737302}" type="presParOf" srcId="{FFC3499C-EE82-42CA-A807-4E2463B8307D}" destId="{577AA258-712E-40B0-8417-7722868C2071}"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D97F2243-C990-4A2A-A7C9-AC996F09009E}" type="doc">
      <dgm:prSet loTypeId="urn:microsoft.com/office/officeart/2005/8/layout/hList1" loCatId="list" qsTypeId="urn:microsoft.com/office/officeart/2005/8/quickstyle/simple3" qsCatId="simple" csTypeId="urn:microsoft.com/office/officeart/2005/8/colors/accent6_2" csCatId="accent6" phldr="1"/>
      <dgm:spPr/>
      <dgm:t>
        <a:bodyPr/>
        <a:lstStyle/>
        <a:p>
          <a:endParaRPr lang="uk-UA"/>
        </a:p>
      </dgm:t>
    </dgm:pt>
    <dgm:pt modelId="{585E76E1-393E-450B-B7F0-338F5CB256D5}">
      <dgm:prSet/>
      <dgm:spPr/>
      <dgm:t>
        <a:bodyPr/>
        <a:lstStyle/>
        <a:p>
          <a:pPr rtl="0"/>
          <a:r>
            <a:rPr lang="ru-RU" smtClean="0"/>
            <a:t>Державне управління охороною праці здійснюють:</a:t>
          </a:r>
          <a:endParaRPr lang="uk-UA"/>
        </a:p>
      </dgm:t>
    </dgm:pt>
    <dgm:pt modelId="{2D139479-C2DD-4B05-8265-C03E8D34F046}" type="parTrans" cxnId="{CF0E8EA5-C49B-44B5-A4C2-D075C567CD3B}">
      <dgm:prSet/>
      <dgm:spPr/>
      <dgm:t>
        <a:bodyPr/>
        <a:lstStyle/>
        <a:p>
          <a:endParaRPr lang="uk-UA"/>
        </a:p>
      </dgm:t>
    </dgm:pt>
    <dgm:pt modelId="{9CB5D7D4-6160-49E4-A4CD-CEECB1DF0A36}" type="sibTrans" cxnId="{CF0E8EA5-C49B-44B5-A4C2-D075C567CD3B}">
      <dgm:prSet/>
      <dgm:spPr/>
      <dgm:t>
        <a:bodyPr/>
        <a:lstStyle/>
        <a:p>
          <a:endParaRPr lang="uk-UA"/>
        </a:p>
      </dgm:t>
    </dgm:pt>
    <dgm:pt modelId="{F45C535F-C200-43E5-8E20-689B2D387446}">
      <dgm:prSet/>
      <dgm:spPr/>
      <dgm:t>
        <a:bodyPr/>
        <a:lstStyle/>
        <a:p>
          <a:pPr rtl="0"/>
          <a:r>
            <a:rPr lang="ru-RU" smtClean="0"/>
            <a:t>Кабінет Міністрів України;</a:t>
          </a:r>
          <a:endParaRPr lang="uk-UA"/>
        </a:p>
      </dgm:t>
    </dgm:pt>
    <dgm:pt modelId="{2F073248-687A-471D-BC40-147C6E38F59B}" type="parTrans" cxnId="{3BB7F4CA-25E9-4B39-825D-B3D3D035F894}">
      <dgm:prSet/>
      <dgm:spPr/>
      <dgm:t>
        <a:bodyPr/>
        <a:lstStyle/>
        <a:p>
          <a:endParaRPr lang="uk-UA"/>
        </a:p>
      </dgm:t>
    </dgm:pt>
    <dgm:pt modelId="{12D0E6D1-28FD-4E88-98CD-50FB7C2FFA25}" type="sibTrans" cxnId="{3BB7F4CA-25E9-4B39-825D-B3D3D035F894}">
      <dgm:prSet/>
      <dgm:spPr/>
      <dgm:t>
        <a:bodyPr/>
        <a:lstStyle/>
        <a:p>
          <a:endParaRPr lang="uk-UA"/>
        </a:p>
      </dgm:t>
    </dgm:pt>
    <dgm:pt modelId="{D53AFCAB-6161-4A5C-9790-073C29ABDD97}">
      <dgm:prSet/>
      <dgm:spPr/>
      <dgm:t>
        <a:bodyPr/>
        <a:lstStyle/>
        <a:p>
          <a:pPr rtl="0"/>
          <a:r>
            <a:rPr lang="ru-RU" smtClean="0"/>
            <a:t>Державна служба гірничого нагляду та промислової безпеки України (Держгірпромнагляд України);</a:t>
          </a:r>
          <a:endParaRPr lang="uk-UA"/>
        </a:p>
      </dgm:t>
    </dgm:pt>
    <dgm:pt modelId="{A04E5CF9-0A11-4F8E-B08E-E1C90B93975E}" type="parTrans" cxnId="{E1B32F4B-9AFA-4DF2-8FAC-F826C818D63E}">
      <dgm:prSet/>
      <dgm:spPr/>
      <dgm:t>
        <a:bodyPr/>
        <a:lstStyle/>
        <a:p>
          <a:endParaRPr lang="uk-UA"/>
        </a:p>
      </dgm:t>
    </dgm:pt>
    <dgm:pt modelId="{80378D28-CE3F-47F3-8EC9-E2A7D739005D}" type="sibTrans" cxnId="{E1B32F4B-9AFA-4DF2-8FAC-F826C818D63E}">
      <dgm:prSet/>
      <dgm:spPr/>
      <dgm:t>
        <a:bodyPr/>
        <a:lstStyle/>
        <a:p>
          <a:endParaRPr lang="uk-UA"/>
        </a:p>
      </dgm:t>
    </dgm:pt>
    <dgm:pt modelId="{D7367577-04C5-4675-A7A2-DD955CA13EB7}">
      <dgm:prSet/>
      <dgm:spPr/>
      <dgm:t>
        <a:bodyPr/>
        <a:lstStyle/>
        <a:p>
          <a:pPr rtl="0"/>
          <a:r>
            <a:rPr lang="ru-RU" smtClean="0"/>
            <a:t>міністерства та інші центральні органи державної виконавчої влади;</a:t>
          </a:r>
          <a:endParaRPr lang="uk-UA"/>
        </a:p>
      </dgm:t>
    </dgm:pt>
    <dgm:pt modelId="{881B66A9-8394-4DBC-A355-A705555E6B84}" type="parTrans" cxnId="{F11BBC16-3361-4248-8555-9B471E3DE415}">
      <dgm:prSet/>
      <dgm:spPr/>
      <dgm:t>
        <a:bodyPr/>
        <a:lstStyle/>
        <a:p>
          <a:endParaRPr lang="uk-UA"/>
        </a:p>
      </dgm:t>
    </dgm:pt>
    <dgm:pt modelId="{118F1AEC-10D7-421F-AD0C-24730C96583B}" type="sibTrans" cxnId="{F11BBC16-3361-4248-8555-9B471E3DE415}">
      <dgm:prSet/>
      <dgm:spPr/>
      <dgm:t>
        <a:bodyPr/>
        <a:lstStyle/>
        <a:p>
          <a:endParaRPr lang="uk-UA"/>
        </a:p>
      </dgm:t>
    </dgm:pt>
    <dgm:pt modelId="{B1F4B995-75D4-4EB5-8813-459B008C946F}">
      <dgm:prSet/>
      <dgm:spPr/>
      <dgm:t>
        <a:bodyPr/>
        <a:lstStyle/>
        <a:p>
          <a:pPr rtl="0"/>
          <a:r>
            <a:rPr lang="ru-RU" smtClean="0"/>
            <a:t>місцева державна адміністрація, органи місцевого самоврядування.</a:t>
          </a:r>
          <a:endParaRPr lang="uk-UA"/>
        </a:p>
      </dgm:t>
    </dgm:pt>
    <dgm:pt modelId="{106A4B7D-C099-4EEC-80F8-DB6FA87DE7C6}" type="parTrans" cxnId="{65AA3100-05B9-45A7-9EE5-5CB9CCEC12B5}">
      <dgm:prSet/>
      <dgm:spPr/>
      <dgm:t>
        <a:bodyPr/>
        <a:lstStyle/>
        <a:p>
          <a:endParaRPr lang="uk-UA"/>
        </a:p>
      </dgm:t>
    </dgm:pt>
    <dgm:pt modelId="{90361306-5EAB-499E-A150-20DA92FAC93E}" type="sibTrans" cxnId="{65AA3100-05B9-45A7-9EE5-5CB9CCEC12B5}">
      <dgm:prSet/>
      <dgm:spPr/>
      <dgm:t>
        <a:bodyPr/>
        <a:lstStyle/>
        <a:p>
          <a:endParaRPr lang="uk-UA"/>
        </a:p>
      </dgm:t>
    </dgm:pt>
    <dgm:pt modelId="{71A868EB-B4AD-49AD-A92D-461F9E535A71}" type="pres">
      <dgm:prSet presAssocID="{D97F2243-C990-4A2A-A7C9-AC996F09009E}" presName="Name0" presStyleCnt="0">
        <dgm:presLayoutVars>
          <dgm:dir/>
          <dgm:animLvl val="lvl"/>
          <dgm:resizeHandles val="exact"/>
        </dgm:presLayoutVars>
      </dgm:prSet>
      <dgm:spPr/>
      <dgm:t>
        <a:bodyPr/>
        <a:lstStyle/>
        <a:p>
          <a:endParaRPr lang="ru-RU"/>
        </a:p>
      </dgm:t>
    </dgm:pt>
    <dgm:pt modelId="{4F6903C8-1F87-48A7-A3B4-434422AE1CE9}" type="pres">
      <dgm:prSet presAssocID="{585E76E1-393E-450B-B7F0-338F5CB256D5}" presName="composite" presStyleCnt="0"/>
      <dgm:spPr/>
    </dgm:pt>
    <dgm:pt modelId="{9720DC76-82C7-40B1-B318-6BA2D0FC2BD9}" type="pres">
      <dgm:prSet presAssocID="{585E76E1-393E-450B-B7F0-338F5CB256D5}" presName="parTx" presStyleLbl="alignNode1" presStyleIdx="0" presStyleCnt="1">
        <dgm:presLayoutVars>
          <dgm:chMax val="0"/>
          <dgm:chPref val="0"/>
          <dgm:bulletEnabled val="1"/>
        </dgm:presLayoutVars>
      </dgm:prSet>
      <dgm:spPr/>
      <dgm:t>
        <a:bodyPr/>
        <a:lstStyle/>
        <a:p>
          <a:endParaRPr lang="ru-RU"/>
        </a:p>
      </dgm:t>
    </dgm:pt>
    <dgm:pt modelId="{EFC4CC3A-3A33-4C18-A229-ABB6A82690EB}" type="pres">
      <dgm:prSet presAssocID="{585E76E1-393E-450B-B7F0-338F5CB256D5}" presName="desTx" presStyleLbl="alignAccFollowNode1" presStyleIdx="0" presStyleCnt="1">
        <dgm:presLayoutVars>
          <dgm:bulletEnabled val="1"/>
        </dgm:presLayoutVars>
      </dgm:prSet>
      <dgm:spPr/>
      <dgm:t>
        <a:bodyPr/>
        <a:lstStyle/>
        <a:p>
          <a:endParaRPr lang="uk-UA"/>
        </a:p>
      </dgm:t>
    </dgm:pt>
  </dgm:ptLst>
  <dgm:cxnLst>
    <dgm:cxn modelId="{3A6A6F6D-51ED-4159-94E1-5050E2F0C21C}" type="presOf" srcId="{585E76E1-393E-450B-B7F0-338F5CB256D5}" destId="{9720DC76-82C7-40B1-B318-6BA2D0FC2BD9}" srcOrd="0" destOrd="0" presId="urn:microsoft.com/office/officeart/2005/8/layout/hList1"/>
    <dgm:cxn modelId="{CF0E8EA5-C49B-44B5-A4C2-D075C567CD3B}" srcId="{D97F2243-C990-4A2A-A7C9-AC996F09009E}" destId="{585E76E1-393E-450B-B7F0-338F5CB256D5}" srcOrd="0" destOrd="0" parTransId="{2D139479-C2DD-4B05-8265-C03E8D34F046}" sibTransId="{9CB5D7D4-6160-49E4-A4CD-CEECB1DF0A36}"/>
    <dgm:cxn modelId="{637DF69E-9E58-482E-ADCE-D00E013587AA}" type="presOf" srcId="{F45C535F-C200-43E5-8E20-689B2D387446}" destId="{EFC4CC3A-3A33-4C18-A229-ABB6A82690EB}" srcOrd="0" destOrd="0" presId="urn:microsoft.com/office/officeart/2005/8/layout/hList1"/>
    <dgm:cxn modelId="{F4F67FA8-1CE1-468A-A305-65A934404FB5}" type="presOf" srcId="{D7367577-04C5-4675-A7A2-DD955CA13EB7}" destId="{EFC4CC3A-3A33-4C18-A229-ABB6A82690EB}" srcOrd="0" destOrd="2" presId="urn:microsoft.com/office/officeart/2005/8/layout/hList1"/>
    <dgm:cxn modelId="{66F853F6-7B42-456A-8452-510499D52C27}" type="presOf" srcId="{D53AFCAB-6161-4A5C-9790-073C29ABDD97}" destId="{EFC4CC3A-3A33-4C18-A229-ABB6A82690EB}" srcOrd="0" destOrd="1" presId="urn:microsoft.com/office/officeart/2005/8/layout/hList1"/>
    <dgm:cxn modelId="{3BB7F4CA-25E9-4B39-825D-B3D3D035F894}" srcId="{585E76E1-393E-450B-B7F0-338F5CB256D5}" destId="{F45C535F-C200-43E5-8E20-689B2D387446}" srcOrd="0" destOrd="0" parTransId="{2F073248-687A-471D-BC40-147C6E38F59B}" sibTransId="{12D0E6D1-28FD-4E88-98CD-50FB7C2FFA25}"/>
    <dgm:cxn modelId="{F27B799A-6C37-4E57-92C5-321CE15222FD}" type="presOf" srcId="{B1F4B995-75D4-4EB5-8813-459B008C946F}" destId="{EFC4CC3A-3A33-4C18-A229-ABB6A82690EB}" srcOrd="0" destOrd="3" presId="urn:microsoft.com/office/officeart/2005/8/layout/hList1"/>
    <dgm:cxn modelId="{65AA3100-05B9-45A7-9EE5-5CB9CCEC12B5}" srcId="{585E76E1-393E-450B-B7F0-338F5CB256D5}" destId="{B1F4B995-75D4-4EB5-8813-459B008C946F}" srcOrd="3" destOrd="0" parTransId="{106A4B7D-C099-4EEC-80F8-DB6FA87DE7C6}" sibTransId="{90361306-5EAB-499E-A150-20DA92FAC93E}"/>
    <dgm:cxn modelId="{9E3E98DC-20C9-4BF2-BBD6-2DE1DED6F637}" type="presOf" srcId="{D97F2243-C990-4A2A-A7C9-AC996F09009E}" destId="{71A868EB-B4AD-49AD-A92D-461F9E535A71}" srcOrd="0" destOrd="0" presId="urn:microsoft.com/office/officeart/2005/8/layout/hList1"/>
    <dgm:cxn modelId="{F11BBC16-3361-4248-8555-9B471E3DE415}" srcId="{585E76E1-393E-450B-B7F0-338F5CB256D5}" destId="{D7367577-04C5-4675-A7A2-DD955CA13EB7}" srcOrd="2" destOrd="0" parTransId="{881B66A9-8394-4DBC-A355-A705555E6B84}" sibTransId="{118F1AEC-10D7-421F-AD0C-24730C96583B}"/>
    <dgm:cxn modelId="{E1B32F4B-9AFA-4DF2-8FAC-F826C818D63E}" srcId="{585E76E1-393E-450B-B7F0-338F5CB256D5}" destId="{D53AFCAB-6161-4A5C-9790-073C29ABDD97}" srcOrd="1" destOrd="0" parTransId="{A04E5CF9-0A11-4F8E-B08E-E1C90B93975E}" sibTransId="{80378D28-CE3F-47F3-8EC9-E2A7D739005D}"/>
    <dgm:cxn modelId="{86FF1CFD-5515-4456-A3D6-0AC554680810}" type="presParOf" srcId="{71A868EB-B4AD-49AD-A92D-461F9E535A71}" destId="{4F6903C8-1F87-48A7-A3B4-434422AE1CE9}" srcOrd="0" destOrd="0" presId="urn:microsoft.com/office/officeart/2005/8/layout/hList1"/>
    <dgm:cxn modelId="{3899AAD0-A4C6-42F2-AADC-D34E4AF17ED7}" type="presParOf" srcId="{4F6903C8-1F87-48A7-A3B4-434422AE1CE9}" destId="{9720DC76-82C7-40B1-B318-6BA2D0FC2BD9}" srcOrd="0" destOrd="0" presId="urn:microsoft.com/office/officeart/2005/8/layout/hList1"/>
    <dgm:cxn modelId="{B538697E-7EDD-460A-A32E-79C23FCC352C}" type="presParOf" srcId="{4F6903C8-1F87-48A7-A3B4-434422AE1CE9}" destId="{EFC4CC3A-3A33-4C18-A229-ABB6A82690E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5C56CA3A-96F5-49B9-85CF-FA18A3991C22}" type="doc">
      <dgm:prSet loTypeId="urn:microsoft.com/office/officeart/2005/8/layout/list1" loCatId="list" qsTypeId="urn:microsoft.com/office/officeart/2005/8/quickstyle/simple4" qsCatId="simple" csTypeId="urn:microsoft.com/office/officeart/2005/8/colors/accent6_1" csCatId="accent6" phldr="1"/>
      <dgm:spPr/>
      <dgm:t>
        <a:bodyPr/>
        <a:lstStyle/>
        <a:p>
          <a:endParaRPr lang="uk-UA"/>
        </a:p>
      </dgm:t>
    </dgm:pt>
    <dgm:pt modelId="{E4BC02DF-8525-4C53-8DAB-CA1EFB07AB99}">
      <dgm:prSet/>
      <dgm:spPr/>
      <dgm:t>
        <a:bodyPr/>
        <a:lstStyle/>
        <a:p>
          <a:pPr rtl="0"/>
          <a:r>
            <a:rPr lang="ru-RU" b="1" smtClean="0">
              <a:latin typeface="Georgia" pitchFamily="18" charset="0"/>
            </a:rPr>
            <a:t>Кабінет Міністрів України:</a:t>
          </a:r>
          <a:endParaRPr lang="uk-UA" b="1">
            <a:latin typeface="Georgia" pitchFamily="18" charset="0"/>
          </a:endParaRPr>
        </a:p>
      </dgm:t>
    </dgm:pt>
    <dgm:pt modelId="{05ABCD88-07CA-48F5-A779-02C625D15ADE}" type="parTrans" cxnId="{BE7797BB-8DB0-487E-B462-B38F29BE4911}">
      <dgm:prSet/>
      <dgm:spPr/>
      <dgm:t>
        <a:bodyPr/>
        <a:lstStyle/>
        <a:p>
          <a:endParaRPr lang="uk-UA"/>
        </a:p>
      </dgm:t>
    </dgm:pt>
    <dgm:pt modelId="{5876749F-AB80-4267-AAD5-890D0190DEED}" type="sibTrans" cxnId="{BE7797BB-8DB0-487E-B462-B38F29BE4911}">
      <dgm:prSet/>
      <dgm:spPr/>
      <dgm:t>
        <a:bodyPr/>
        <a:lstStyle/>
        <a:p>
          <a:endParaRPr lang="uk-UA"/>
        </a:p>
      </dgm:t>
    </dgm:pt>
    <dgm:pt modelId="{69140B88-3C61-456C-AC19-56D01D35FD1F}">
      <dgm:prSet/>
      <dgm:spPr/>
      <dgm:t>
        <a:bodyPr/>
        <a:lstStyle/>
        <a:p>
          <a:pPr rtl="0"/>
          <a:r>
            <a:rPr lang="ru-RU" smtClean="0">
              <a:latin typeface="Georgia" pitchFamily="18" charset="0"/>
            </a:rPr>
            <a:t>забезпечує реалізацію державної політики в галузі охорони праці;</a:t>
          </a:r>
          <a:endParaRPr lang="uk-UA">
            <a:latin typeface="Georgia" pitchFamily="18" charset="0"/>
          </a:endParaRPr>
        </a:p>
      </dgm:t>
    </dgm:pt>
    <dgm:pt modelId="{45F37BCD-E1D6-4D88-AECC-0F6A16D96368}" type="parTrans" cxnId="{839EF053-FA5D-4983-A9D4-B3855FD48707}">
      <dgm:prSet/>
      <dgm:spPr/>
      <dgm:t>
        <a:bodyPr/>
        <a:lstStyle/>
        <a:p>
          <a:endParaRPr lang="uk-UA"/>
        </a:p>
      </dgm:t>
    </dgm:pt>
    <dgm:pt modelId="{BE6AA86D-7618-4C4B-8EAB-C0AB21FBBF28}" type="sibTrans" cxnId="{839EF053-FA5D-4983-A9D4-B3855FD48707}">
      <dgm:prSet/>
      <dgm:spPr/>
      <dgm:t>
        <a:bodyPr/>
        <a:lstStyle/>
        <a:p>
          <a:endParaRPr lang="uk-UA"/>
        </a:p>
      </dgm:t>
    </dgm:pt>
    <dgm:pt modelId="{42645A69-60CD-4802-A6AB-AA3CFF2B26F0}">
      <dgm:prSet/>
      <dgm:spPr/>
      <dgm:t>
        <a:bodyPr/>
        <a:lstStyle/>
        <a:p>
          <a:pPr rtl="0"/>
          <a:r>
            <a:rPr lang="ru-RU" smtClean="0">
              <a:latin typeface="Georgia" pitchFamily="18" charset="0"/>
            </a:rPr>
            <a:t>подає на затвердження Верховної Ради України загальнодержавну програму поліпшення стану безпеки, гігієни праці та виробничого середовища;</a:t>
          </a:r>
          <a:endParaRPr lang="uk-UA">
            <a:latin typeface="Georgia" pitchFamily="18" charset="0"/>
          </a:endParaRPr>
        </a:p>
      </dgm:t>
    </dgm:pt>
    <dgm:pt modelId="{19C96BDC-5031-4B9F-9814-F07568B69428}" type="parTrans" cxnId="{EFB8AA87-F917-4279-A57F-3FFE9543AAF3}">
      <dgm:prSet/>
      <dgm:spPr/>
      <dgm:t>
        <a:bodyPr/>
        <a:lstStyle/>
        <a:p>
          <a:endParaRPr lang="uk-UA"/>
        </a:p>
      </dgm:t>
    </dgm:pt>
    <dgm:pt modelId="{580694D1-220C-4197-90BB-332CD55D273E}" type="sibTrans" cxnId="{EFB8AA87-F917-4279-A57F-3FFE9543AAF3}">
      <dgm:prSet/>
      <dgm:spPr/>
      <dgm:t>
        <a:bodyPr/>
        <a:lstStyle/>
        <a:p>
          <a:endParaRPr lang="uk-UA"/>
        </a:p>
      </dgm:t>
    </dgm:pt>
    <dgm:pt modelId="{F08459E2-A05D-4707-B414-D0B54BA6EC35}">
      <dgm:prSet/>
      <dgm:spPr/>
      <dgm:t>
        <a:bodyPr/>
        <a:lstStyle/>
        <a:p>
          <a:pPr rtl="0"/>
          <a:r>
            <a:rPr lang="ru-RU" smtClean="0">
              <a:latin typeface="Georgia" pitchFamily="18" charset="0"/>
            </a:rPr>
            <a:t>спрямовує і координує діяльність міністерств, інших центральних органів виконавчої влади Щодо створення безпечних і здорових умов праці та нагляду за охороною праці;</a:t>
          </a:r>
          <a:endParaRPr lang="uk-UA">
            <a:latin typeface="Georgia" pitchFamily="18" charset="0"/>
          </a:endParaRPr>
        </a:p>
      </dgm:t>
    </dgm:pt>
    <dgm:pt modelId="{8FE2FCAF-C983-41AD-857F-2C0F71612744}" type="parTrans" cxnId="{B92D7616-1EFF-47A9-A1C6-A1B4860D1230}">
      <dgm:prSet/>
      <dgm:spPr/>
      <dgm:t>
        <a:bodyPr/>
        <a:lstStyle/>
        <a:p>
          <a:endParaRPr lang="uk-UA"/>
        </a:p>
      </dgm:t>
    </dgm:pt>
    <dgm:pt modelId="{C9F7E9B7-9DD5-4F9B-9486-29993EC48A8E}" type="sibTrans" cxnId="{B92D7616-1EFF-47A9-A1C6-A1B4860D1230}">
      <dgm:prSet/>
      <dgm:spPr/>
      <dgm:t>
        <a:bodyPr/>
        <a:lstStyle/>
        <a:p>
          <a:endParaRPr lang="uk-UA"/>
        </a:p>
      </dgm:t>
    </dgm:pt>
    <dgm:pt modelId="{5D5D2E9C-8E26-4107-AA88-20665DAD08D1}">
      <dgm:prSet/>
      <dgm:spPr/>
      <dgm:t>
        <a:bodyPr/>
        <a:lstStyle/>
        <a:p>
          <a:pPr rtl="0"/>
          <a:r>
            <a:rPr lang="ru-RU" smtClean="0">
              <a:latin typeface="Georgia" pitchFamily="18" charset="0"/>
            </a:rPr>
            <a:t>запроваджує єдину державну статистичну звітність з питань охорони праці.</a:t>
          </a:r>
          <a:endParaRPr lang="uk-UA">
            <a:latin typeface="Georgia" pitchFamily="18" charset="0"/>
          </a:endParaRPr>
        </a:p>
      </dgm:t>
    </dgm:pt>
    <dgm:pt modelId="{1D501006-CFF8-48B8-8ABD-CD19F2E105D0}" type="parTrans" cxnId="{3C2002BA-BD53-4032-9E06-3E13E4233BD1}">
      <dgm:prSet/>
      <dgm:spPr/>
      <dgm:t>
        <a:bodyPr/>
        <a:lstStyle/>
        <a:p>
          <a:endParaRPr lang="uk-UA"/>
        </a:p>
      </dgm:t>
    </dgm:pt>
    <dgm:pt modelId="{91366049-B6EB-4786-BB9F-330C95235F32}" type="sibTrans" cxnId="{3C2002BA-BD53-4032-9E06-3E13E4233BD1}">
      <dgm:prSet/>
      <dgm:spPr/>
      <dgm:t>
        <a:bodyPr/>
        <a:lstStyle/>
        <a:p>
          <a:endParaRPr lang="uk-UA"/>
        </a:p>
      </dgm:t>
    </dgm:pt>
    <dgm:pt modelId="{3AF2EDF2-9E7C-42FC-91E2-68B73242AA65}" type="pres">
      <dgm:prSet presAssocID="{5C56CA3A-96F5-49B9-85CF-FA18A3991C22}" presName="linear" presStyleCnt="0">
        <dgm:presLayoutVars>
          <dgm:dir/>
          <dgm:animLvl val="lvl"/>
          <dgm:resizeHandles val="exact"/>
        </dgm:presLayoutVars>
      </dgm:prSet>
      <dgm:spPr/>
      <dgm:t>
        <a:bodyPr/>
        <a:lstStyle/>
        <a:p>
          <a:endParaRPr lang="ru-RU"/>
        </a:p>
      </dgm:t>
    </dgm:pt>
    <dgm:pt modelId="{246DF374-7C3D-4D4C-9D48-05858C9C4678}" type="pres">
      <dgm:prSet presAssocID="{E4BC02DF-8525-4C53-8DAB-CA1EFB07AB99}" presName="parentLin" presStyleCnt="0"/>
      <dgm:spPr/>
    </dgm:pt>
    <dgm:pt modelId="{62E5302D-AADF-4ABE-AC76-9571F5AD7082}" type="pres">
      <dgm:prSet presAssocID="{E4BC02DF-8525-4C53-8DAB-CA1EFB07AB99}" presName="parentLeftMargin" presStyleLbl="node1" presStyleIdx="0" presStyleCnt="1"/>
      <dgm:spPr/>
      <dgm:t>
        <a:bodyPr/>
        <a:lstStyle/>
        <a:p>
          <a:endParaRPr lang="ru-RU"/>
        </a:p>
      </dgm:t>
    </dgm:pt>
    <dgm:pt modelId="{37D2B51C-B1BA-4933-8967-7484DFA6E6B7}" type="pres">
      <dgm:prSet presAssocID="{E4BC02DF-8525-4C53-8DAB-CA1EFB07AB99}" presName="parentText" presStyleLbl="node1" presStyleIdx="0" presStyleCnt="1">
        <dgm:presLayoutVars>
          <dgm:chMax val="0"/>
          <dgm:bulletEnabled val="1"/>
        </dgm:presLayoutVars>
      </dgm:prSet>
      <dgm:spPr/>
      <dgm:t>
        <a:bodyPr/>
        <a:lstStyle/>
        <a:p>
          <a:endParaRPr lang="ru-RU"/>
        </a:p>
      </dgm:t>
    </dgm:pt>
    <dgm:pt modelId="{72497C07-6798-4ACE-AE1C-90C82F2A3077}" type="pres">
      <dgm:prSet presAssocID="{E4BC02DF-8525-4C53-8DAB-CA1EFB07AB99}" presName="negativeSpace" presStyleCnt="0"/>
      <dgm:spPr/>
    </dgm:pt>
    <dgm:pt modelId="{48851D8E-5BB0-4BAE-8BB3-CDED4A62C993}" type="pres">
      <dgm:prSet presAssocID="{E4BC02DF-8525-4C53-8DAB-CA1EFB07AB99}" presName="childText" presStyleLbl="conFgAcc1" presStyleIdx="0" presStyleCnt="1">
        <dgm:presLayoutVars>
          <dgm:bulletEnabled val="1"/>
        </dgm:presLayoutVars>
      </dgm:prSet>
      <dgm:spPr/>
      <dgm:t>
        <a:bodyPr/>
        <a:lstStyle/>
        <a:p>
          <a:endParaRPr lang="ru-RU"/>
        </a:p>
      </dgm:t>
    </dgm:pt>
  </dgm:ptLst>
  <dgm:cxnLst>
    <dgm:cxn modelId="{BE7797BB-8DB0-487E-B462-B38F29BE4911}" srcId="{5C56CA3A-96F5-49B9-85CF-FA18A3991C22}" destId="{E4BC02DF-8525-4C53-8DAB-CA1EFB07AB99}" srcOrd="0" destOrd="0" parTransId="{05ABCD88-07CA-48F5-A779-02C625D15ADE}" sibTransId="{5876749F-AB80-4267-AAD5-890D0190DEED}"/>
    <dgm:cxn modelId="{839EF053-FA5D-4983-A9D4-B3855FD48707}" srcId="{E4BC02DF-8525-4C53-8DAB-CA1EFB07AB99}" destId="{69140B88-3C61-456C-AC19-56D01D35FD1F}" srcOrd="0" destOrd="0" parTransId="{45F37BCD-E1D6-4D88-AECC-0F6A16D96368}" sibTransId="{BE6AA86D-7618-4C4B-8EAB-C0AB21FBBF28}"/>
    <dgm:cxn modelId="{3C2002BA-BD53-4032-9E06-3E13E4233BD1}" srcId="{E4BC02DF-8525-4C53-8DAB-CA1EFB07AB99}" destId="{5D5D2E9C-8E26-4107-AA88-20665DAD08D1}" srcOrd="3" destOrd="0" parTransId="{1D501006-CFF8-48B8-8ABD-CD19F2E105D0}" sibTransId="{91366049-B6EB-4786-BB9F-330C95235F32}"/>
    <dgm:cxn modelId="{28734A04-0D3F-4B25-8473-07C5EB272578}" type="presOf" srcId="{69140B88-3C61-456C-AC19-56D01D35FD1F}" destId="{48851D8E-5BB0-4BAE-8BB3-CDED4A62C993}" srcOrd="0" destOrd="0" presId="urn:microsoft.com/office/officeart/2005/8/layout/list1"/>
    <dgm:cxn modelId="{9BDCF472-1A6B-40DD-A063-E38B249CA9EA}" type="presOf" srcId="{42645A69-60CD-4802-A6AB-AA3CFF2B26F0}" destId="{48851D8E-5BB0-4BAE-8BB3-CDED4A62C993}" srcOrd="0" destOrd="1" presId="urn:microsoft.com/office/officeart/2005/8/layout/list1"/>
    <dgm:cxn modelId="{A92ABDB8-C3D1-4123-99B6-C8F6CBCBE48A}" type="presOf" srcId="{F08459E2-A05D-4707-B414-D0B54BA6EC35}" destId="{48851D8E-5BB0-4BAE-8BB3-CDED4A62C993}" srcOrd="0" destOrd="2" presId="urn:microsoft.com/office/officeart/2005/8/layout/list1"/>
    <dgm:cxn modelId="{6F6EB528-F4CD-44C9-B136-ADFD096D176C}" type="presOf" srcId="{E4BC02DF-8525-4C53-8DAB-CA1EFB07AB99}" destId="{37D2B51C-B1BA-4933-8967-7484DFA6E6B7}" srcOrd="1" destOrd="0" presId="urn:microsoft.com/office/officeart/2005/8/layout/list1"/>
    <dgm:cxn modelId="{EFB8AA87-F917-4279-A57F-3FFE9543AAF3}" srcId="{E4BC02DF-8525-4C53-8DAB-CA1EFB07AB99}" destId="{42645A69-60CD-4802-A6AB-AA3CFF2B26F0}" srcOrd="1" destOrd="0" parTransId="{19C96BDC-5031-4B9F-9814-F07568B69428}" sibTransId="{580694D1-220C-4197-90BB-332CD55D273E}"/>
    <dgm:cxn modelId="{B92D7616-1EFF-47A9-A1C6-A1B4860D1230}" srcId="{E4BC02DF-8525-4C53-8DAB-CA1EFB07AB99}" destId="{F08459E2-A05D-4707-B414-D0B54BA6EC35}" srcOrd="2" destOrd="0" parTransId="{8FE2FCAF-C983-41AD-857F-2C0F71612744}" sibTransId="{C9F7E9B7-9DD5-4F9B-9486-29993EC48A8E}"/>
    <dgm:cxn modelId="{4DEE0F3E-36BA-4F7B-ADAB-E007B479AC76}" type="presOf" srcId="{5C56CA3A-96F5-49B9-85CF-FA18A3991C22}" destId="{3AF2EDF2-9E7C-42FC-91E2-68B73242AA65}" srcOrd="0" destOrd="0" presId="urn:microsoft.com/office/officeart/2005/8/layout/list1"/>
    <dgm:cxn modelId="{5E62569D-BCA2-429E-B259-221B0E9EF5A0}" type="presOf" srcId="{E4BC02DF-8525-4C53-8DAB-CA1EFB07AB99}" destId="{62E5302D-AADF-4ABE-AC76-9571F5AD7082}" srcOrd="0" destOrd="0" presId="urn:microsoft.com/office/officeart/2005/8/layout/list1"/>
    <dgm:cxn modelId="{B7170704-5BFF-4BED-9C57-B4C6C1F57CA8}" type="presOf" srcId="{5D5D2E9C-8E26-4107-AA88-20665DAD08D1}" destId="{48851D8E-5BB0-4BAE-8BB3-CDED4A62C993}" srcOrd="0" destOrd="3" presId="urn:microsoft.com/office/officeart/2005/8/layout/list1"/>
    <dgm:cxn modelId="{7CEABE0E-BFF3-446F-B2A2-0CF3A05EE66B}" type="presParOf" srcId="{3AF2EDF2-9E7C-42FC-91E2-68B73242AA65}" destId="{246DF374-7C3D-4D4C-9D48-05858C9C4678}" srcOrd="0" destOrd="0" presId="urn:microsoft.com/office/officeart/2005/8/layout/list1"/>
    <dgm:cxn modelId="{A1B39CAF-2EBB-40D3-A690-C0C7B638D3F9}" type="presParOf" srcId="{246DF374-7C3D-4D4C-9D48-05858C9C4678}" destId="{62E5302D-AADF-4ABE-AC76-9571F5AD7082}" srcOrd="0" destOrd="0" presId="urn:microsoft.com/office/officeart/2005/8/layout/list1"/>
    <dgm:cxn modelId="{9398D716-2A59-43A8-964C-5DDCBB8BCBBC}" type="presParOf" srcId="{246DF374-7C3D-4D4C-9D48-05858C9C4678}" destId="{37D2B51C-B1BA-4933-8967-7484DFA6E6B7}" srcOrd="1" destOrd="0" presId="urn:microsoft.com/office/officeart/2005/8/layout/list1"/>
    <dgm:cxn modelId="{1034A469-B68E-49AD-A575-5F0858675123}" type="presParOf" srcId="{3AF2EDF2-9E7C-42FC-91E2-68B73242AA65}" destId="{72497C07-6798-4ACE-AE1C-90C82F2A3077}" srcOrd="1" destOrd="0" presId="urn:microsoft.com/office/officeart/2005/8/layout/list1"/>
    <dgm:cxn modelId="{CF9D7C71-CFAA-403A-8694-C50A152D99EE}" type="presParOf" srcId="{3AF2EDF2-9E7C-42FC-91E2-68B73242AA65}" destId="{48851D8E-5BB0-4BAE-8BB3-CDED4A62C99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4CFBBFAB-113B-492B-A574-0FCF22D1794B}" type="doc">
      <dgm:prSet loTypeId="urn:microsoft.com/office/officeart/2005/8/layout/hList1" loCatId="list" qsTypeId="urn:microsoft.com/office/officeart/2005/8/quickstyle/simple3" qsCatId="simple" csTypeId="urn:microsoft.com/office/officeart/2005/8/colors/accent6_2" csCatId="accent6" phldr="1"/>
      <dgm:spPr/>
      <dgm:t>
        <a:bodyPr/>
        <a:lstStyle/>
        <a:p>
          <a:endParaRPr lang="uk-UA"/>
        </a:p>
      </dgm:t>
    </dgm:pt>
    <dgm:pt modelId="{9E3ACB25-0378-40D0-9ABC-481A89C9A80E}">
      <dgm:prSet custT="1"/>
      <dgm:spPr/>
      <dgm:t>
        <a:bodyPr/>
        <a:lstStyle/>
        <a:p>
          <a:pPr rtl="0"/>
          <a:r>
            <a:rPr lang="ru-RU" sz="3200" smtClean="0">
              <a:latin typeface="Georgia" pitchFamily="18" charset="0"/>
            </a:rPr>
            <a:t>Державний нагляд за додержанням законів та інших нормативно-правових актів про охорону праці здійснюють:</a:t>
          </a:r>
          <a:endParaRPr lang="uk-UA" sz="3200">
            <a:latin typeface="Georgia" pitchFamily="18" charset="0"/>
          </a:endParaRPr>
        </a:p>
      </dgm:t>
    </dgm:pt>
    <dgm:pt modelId="{17827E34-60B3-4678-89DD-DDFD659571DD}" type="parTrans" cxnId="{4DA162AC-3AC5-4EE9-89A1-61E3036B3B39}">
      <dgm:prSet/>
      <dgm:spPr/>
      <dgm:t>
        <a:bodyPr/>
        <a:lstStyle/>
        <a:p>
          <a:endParaRPr lang="uk-UA"/>
        </a:p>
      </dgm:t>
    </dgm:pt>
    <dgm:pt modelId="{D4E4A16B-2618-49C8-8798-EFC0198BC4FB}" type="sibTrans" cxnId="{4DA162AC-3AC5-4EE9-89A1-61E3036B3B39}">
      <dgm:prSet/>
      <dgm:spPr/>
      <dgm:t>
        <a:bodyPr/>
        <a:lstStyle/>
        <a:p>
          <a:endParaRPr lang="uk-UA"/>
        </a:p>
      </dgm:t>
    </dgm:pt>
    <dgm:pt modelId="{9DA6D96B-2EDE-4F3C-BAB6-528632C1811C}">
      <dgm:prSet custT="1"/>
      <dgm:spPr/>
      <dgm:t>
        <a:bodyPr/>
        <a:lstStyle/>
        <a:p>
          <a:pPr rtl="0"/>
          <a:r>
            <a:rPr lang="ru-RU" sz="2800" smtClean="0">
              <a:latin typeface="Georgia" pitchFamily="18" charset="0"/>
            </a:rPr>
            <a:t>Державна служба гірничого нагляду та промислової безпеки України (Держгірпромнагляд України);</a:t>
          </a:r>
          <a:endParaRPr lang="uk-UA" sz="2800">
            <a:latin typeface="Georgia" pitchFamily="18" charset="0"/>
          </a:endParaRPr>
        </a:p>
      </dgm:t>
    </dgm:pt>
    <dgm:pt modelId="{8F143395-49D7-4BF3-A03F-2FF9FEA98AE3}" type="parTrans" cxnId="{804F4030-595D-48B0-B6A6-A512C9EAAE4C}">
      <dgm:prSet/>
      <dgm:spPr/>
      <dgm:t>
        <a:bodyPr/>
        <a:lstStyle/>
        <a:p>
          <a:endParaRPr lang="uk-UA"/>
        </a:p>
      </dgm:t>
    </dgm:pt>
    <dgm:pt modelId="{A5AE6271-CC4B-4B08-A2D3-230DCCF786FA}" type="sibTrans" cxnId="{804F4030-595D-48B0-B6A6-A512C9EAAE4C}">
      <dgm:prSet/>
      <dgm:spPr/>
      <dgm:t>
        <a:bodyPr/>
        <a:lstStyle/>
        <a:p>
          <a:endParaRPr lang="uk-UA"/>
        </a:p>
      </dgm:t>
    </dgm:pt>
    <dgm:pt modelId="{C2A2856F-BD03-48A9-9DFB-C9B94E29E4A7}">
      <dgm:prSet custT="1"/>
      <dgm:spPr/>
      <dgm:t>
        <a:bodyPr/>
        <a:lstStyle/>
        <a:p>
          <a:pPr rtl="0"/>
          <a:r>
            <a:rPr lang="ru-RU" sz="2800" smtClean="0">
              <a:latin typeface="Georgia" pitchFamily="18" charset="0"/>
            </a:rPr>
            <a:t>спеціально уповноважений державний орган з питань радіаційної безпеки;</a:t>
          </a:r>
          <a:endParaRPr lang="uk-UA" sz="2800">
            <a:latin typeface="Georgia" pitchFamily="18" charset="0"/>
          </a:endParaRPr>
        </a:p>
      </dgm:t>
    </dgm:pt>
    <dgm:pt modelId="{5F389059-D9B4-4C21-8183-A902318F23DB}" type="parTrans" cxnId="{84819AFE-1618-4315-8BCE-34C9CE5D1936}">
      <dgm:prSet/>
      <dgm:spPr/>
      <dgm:t>
        <a:bodyPr/>
        <a:lstStyle/>
        <a:p>
          <a:endParaRPr lang="uk-UA"/>
        </a:p>
      </dgm:t>
    </dgm:pt>
    <dgm:pt modelId="{D316B189-BC3C-4195-B391-7A20311B275F}" type="sibTrans" cxnId="{84819AFE-1618-4315-8BCE-34C9CE5D1936}">
      <dgm:prSet/>
      <dgm:spPr/>
      <dgm:t>
        <a:bodyPr/>
        <a:lstStyle/>
        <a:p>
          <a:endParaRPr lang="uk-UA"/>
        </a:p>
      </dgm:t>
    </dgm:pt>
    <dgm:pt modelId="{64B346F0-D18B-4DCC-9D1D-4B1F846DC442}">
      <dgm:prSet custT="1"/>
      <dgm:spPr/>
      <dgm:t>
        <a:bodyPr/>
        <a:lstStyle/>
        <a:p>
          <a:pPr rtl="0"/>
          <a:r>
            <a:rPr lang="ru-RU" sz="2800" smtClean="0">
              <a:latin typeface="Georgia" pitchFamily="18" charset="0"/>
            </a:rPr>
            <a:t>спеціально уповноважений державний орган з питань пожежної безпеки;</a:t>
          </a:r>
          <a:endParaRPr lang="uk-UA" sz="2800">
            <a:latin typeface="Georgia" pitchFamily="18" charset="0"/>
          </a:endParaRPr>
        </a:p>
      </dgm:t>
    </dgm:pt>
    <dgm:pt modelId="{9A20CEA1-2285-4BE1-BC00-1BF9D1578C6E}" type="parTrans" cxnId="{347F792F-988F-4024-B4A0-7DD7E486807C}">
      <dgm:prSet/>
      <dgm:spPr/>
      <dgm:t>
        <a:bodyPr/>
        <a:lstStyle/>
        <a:p>
          <a:endParaRPr lang="uk-UA"/>
        </a:p>
      </dgm:t>
    </dgm:pt>
    <dgm:pt modelId="{5BB85D55-0E81-47B3-B792-8FC7211F0C79}" type="sibTrans" cxnId="{347F792F-988F-4024-B4A0-7DD7E486807C}">
      <dgm:prSet/>
      <dgm:spPr/>
      <dgm:t>
        <a:bodyPr/>
        <a:lstStyle/>
        <a:p>
          <a:endParaRPr lang="uk-UA"/>
        </a:p>
      </dgm:t>
    </dgm:pt>
    <dgm:pt modelId="{45AEFF32-F81E-4F15-8FA3-4F79E8759988}">
      <dgm:prSet custT="1"/>
      <dgm:spPr/>
      <dgm:t>
        <a:bodyPr/>
        <a:lstStyle/>
        <a:p>
          <a:pPr rtl="0"/>
          <a:r>
            <a:rPr lang="ru-RU" sz="2800" smtClean="0">
              <a:latin typeface="Georgia" pitchFamily="18" charset="0"/>
            </a:rPr>
            <a:t>спеціально уповноважений державний орган з питань гігієни праці.</a:t>
          </a:r>
          <a:endParaRPr lang="uk-UA" sz="2800">
            <a:latin typeface="Georgia" pitchFamily="18" charset="0"/>
          </a:endParaRPr>
        </a:p>
      </dgm:t>
    </dgm:pt>
    <dgm:pt modelId="{42E5AFE1-1362-4DF7-B126-91AC084582C7}" type="parTrans" cxnId="{B3E75B31-A4CC-42EB-B522-56996A20A868}">
      <dgm:prSet/>
      <dgm:spPr/>
      <dgm:t>
        <a:bodyPr/>
        <a:lstStyle/>
        <a:p>
          <a:endParaRPr lang="uk-UA"/>
        </a:p>
      </dgm:t>
    </dgm:pt>
    <dgm:pt modelId="{365CFAAD-5E8F-4D1F-BF31-3C83487CD906}" type="sibTrans" cxnId="{B3E75B31-A4CC-42EB-B522-56996A20A868}">
      <dgm:prSet/>
      <dgm:spPr/>
      <dgm:t>
        <a:bodyPr/>
        <a:lstStyle/>
        <a:p>
          <a:endParaRPr lang="uk-UA"/>
        </a:p>
      </dgm:t>
    </dgm:pt>
    <dgm:pt modelId="{EEDC08FF-C0CC-46A7-B235-2D7B372CB3D0}" type="pres">
      <dgm:prSet presAssocID="{4CFBBFAB-113B-492B-A574-0FCF22D1794B}" presName="Name0" presStyleCnt="0">
        <dgm:presLayoutVars>
          <dgm:dir/>
          <dgm:animLvl val="lvl"/>
          <dgm:resizeHandles val="exact"/>
        </dgm:presLayoutVars>
      </dgm:prSet>
      <dgm:spPr/>
      <dgm:t>
        <a:bodyPr/>
        <a:lstStyle/>
        <a:p>
          <a:endParaRPr lang="ru-RU"/>
        </a:p>
      </dgm:t>
    </dgm:pt>
    <dgm:pt modelId="{63799214-B277-4B6E-A240-5385B4BDF147}" type="pres">
      <dgm:prSet presAssocID="{9E3ACB25-0378-40D0-9ABC-481A89C9A80E}" presName="composite" presStyleCnt="0"/>
      <dgm:spPr/>
    </dgm:pt>
    <dgm:pt modelId="{48DDA739-DF91-4EFC-92F1-CA1D37E489B4}" type="pres">
      <dgm:prSet presAssocID="{9E3ACB25-0378-40D0-9ABC-481A89C9A80E}" presName="parTx" presStyleLbl="alignNode1" presStyleIdx="0" presStyleCnt="1">
        <dgm:presLayoutVars>
          <dgm:chMax val="0"/>
          <dgm:chPref val="0"/>
          <dgm:bulletEnabled val="1"/>
        </dgm:presLayoutVars>
      </dgm:prSet>
      <dgm:spPr/>
      <dgm:t>
        <a:bodyPr/>
        <a:lstStyle/>
        <a:p>
          <a:endParaRPr lang="ru-RU"/>
        </a:p>
      </dgm:t>
    </dgm:pt>
    <dgm:pt modelId="{256B6A17-5CF6-4840-8C89-E2E73630663A}" type="pres">
      <dgm:prSet presAssocID="{9E3ACB25-0378-40D0-9ABC-481A89C9A80E}" presName="desTx" presStyleLbl="alignAccFollowNode1" presStyleIdx="0" presStyleCnt="1">
        <dgm:presLayoutVars>
          <dgm:bulletEnabled val="1"/>
        </dgm:presLayoutVars>
      </dgm:prSet>
      <dgm:spPr/>
      <dgm:t>
        <a:bodyPr/>
        <a:lstStyle/>
        <a:p>
          <a:endParaRPr lang="uk-UA"/>
        </a:p>
      </dgm:t>
    </dgm:pt>
  </dgm:ptLst>
  <dgm:cxnLst>
    <dgm:cxn modelId="{804F4030-595D-48B0-B6A6-A512C9EAAE4C}" srcId="{9E3ACB25-0378-40D0-9ABC-481A89C9A80E}" destId="{9DA6D96B-2EDE-4F3C-BAB6-528632C1811C}" srcOrd="0" destOrd="0" parTransId="{8F143395-49D7-4BF3-A03F-2FF9FEA98AE3}" sibTransId="{A5AE6271-CC4B-4B08-A2D3-230DCCF786FA}"/>
    <dgm:cxn modelId="{91B45BDB-B116-4BEC-B02E-8F68B93B903C}" type="presOf" srcId="{4CFBBFAB-113B-492B-A574-0FCF22D1794B}" destId="{EEDC08FF-C0CC-46A7-B235-2D7B372CB3D0}" srcOrd="0" destOrd="0" presId="urn:microsoft.com/office/officeart/2005/8/layout/hList1"/>
    <dgm:cxn modelId="{347F792F-988F-4024-B4A0-7DD7E486807C}" srcId="{9E3ACB25-0378-40D0-9ABC-481A89C9A80E}" destId="{64B346F0-D18B-4DCC-9D1D-4B1F846DC442}" srcOrd="2" destOrd="0" parTransId="{9A20CEA1-2285-4BE1-BC00-1BF9D1578C6E}" sibTransId="{5BB85D55-0E81-47B3-B792-8FC7211F0C79}"/>
    <dgm:cxn modelId="{FAC1A692-29D4-4571-83F2-DCE4F6593B9B}" type="presOf" srcId="{9E3ACB25-0378-40D0-9ABC-481A89C9A80E}" destId="{48DDA739-DF91-4EFC-92F1-CA1D37E489B4}" srcOrd="0" destOrd="0" presId="urn:microsoft.com/office/officeart/2005/8/layout/hList1"/>
    <dgm:cxn modelId="{2CE02AB2-F0FB-4C80-BDDD-81A349C17943}" type="presOf" srcId="{64B346F0-D18B-4DCC-9D1D-4B1F846DC442}" destId="{256B6A17-5CF6-4840-8C89-E2E73630663A}" srcOrd="0" destOrd="2" presId="urn:microsoft.com/office/officeart/2005/8/layout/hList1"/>
    <dgm:cxn modelId="{84819AFE-1618-4315-8BCE-34C9CE5D1936}" srcId="{9E3ACB25-0378-40D0-9ABC-481A89C9A80E}" destId="{C2A2856F-BD03-48A9-9DFB-C9B94E29E4A7}" srcOrd="1" destOrd="0" parTransId="{5F389059-D9B4-4C21-8183-A902318F23DB}" sibTransId="{D316B189-BC3C-4195-B391-7A20311B275F}"/>
    <dgm:cxn modelId="{3A4FFEEC-2F84-4BC5-8DE9-42595CC40E63}" type="presOf" srcId="{C2A2856F-BD03-48A9-9DFB-C9B94E29E4A7}" destId="{256B6A17-5CF6-4840-8C89-E2E73630663A}" srcOrd="0" destOrd="1" presId="urn:microsoft.com/office/officeart/2005/8/layout/hList1"/>
    <dgm:cxn modelId="{B3E75B31-A4CC-42EB-B522-56996A20A868}" srcId="{9E3ACB25-0378-40D0-9ABC-481A89C9A80E}" destId="{45AEFF32-F81E-4F15-8FA3-4F79E8759988}" srcOrd="3" destOrd="0" parTransId="{42E5AFE1-1362-4DF7-B126-91AC084582C7}" sibTransId="{365CFAAD-5E8F-4D1F-BF31-3C83487CD906}"/>
    <dgm:cxn modelId="{A1EE6D26-739E-4F32-AAE6-066AAFABF65B}" type="presOf" srcId="{45AEFF32-F81E-4F15-8FA3-4F79E8759988}" destId="{256B6A17-5CF6-4840-8C89-E2E73630663A}" srcOrd="0" destOrd="3" presId="urn:microsoft.com/office/officeart/2005/8/layout/hList1"/>
    <dgm:cxn modelId="{7F4E0AE2-B8CF-49CE-9A4F-9978642042D0}" type="presOf" srcId="{9DA6D96B-2EDE-4F3C-BAB6-528632C1811C}" destId="{256B6A17-5CF6-4840-8C89-E2E73630663A}" srcOrd="0" destOrd="0" presId="urn:microsoft.com/office/officeart/2005/8/layout/hList1"/>
    <dgm:cxn modelId="{4DA162AC-3AC5-4EE9-89A1-61E3036B3B39}" srcId="{4CFBBFAB-113B-492B-A574-0FCF22D1794B}" destId="{9E3ACB25-0378-40D0-9ABC-481A89C9A80E}" srcOrd="0" destOrd="0" parTransId="{17827E34-60B3-4678-89DD-DDFD659571DD}" sibTransId="{D4E4A16B-2618-49C8-8798-EFC0198BC4FB}"/>
    <dgm:cxn modelId="{54E8F1E6-1182-4366-827B-A4C6C7326A5F}" type="presParOf" srcId="{EEDC08FF-C0CC-46A7-B235-2D7B372CB3D0}" destId="{63799214-B277-4B6E-A240-5385B4BDF147}" srcOrd="0" destOrd="0" presId="urn:microsoft.com/office/officeart/2005/8/layout/hList1"/>
    <dgm:cxn modelId="{AB518CD0-A436-45D3-834C-CA480A289D3A}" type="presParOf" srcId="{63799214-B277-4B6E-A240-5385B4BDF147}" destId="{48DDA739-DF91-4EFC-92F1-CA1D37E489B4}" srcOrd="0" destOrd="0" presId="urn:microsoft.com/office/officeart/2005/8/layout/hList1"/>
    <dgm:cxn modelId="{F834E048-41EB-4318-941B-3C170EAC68CC}" type="presParOf" srcId="{63799214-B277-4B6E-A240-5385B4BDF147}" destId="{256B6A17-5CF6-4840-8C89-E2E73630663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01E088A2-8E7B-4297-BB89-102C28375788}" type="doc">
      <dgm:prSet loTypeId="urn:microsoft.com/office/officeart/2005/8/layout/hList1" loCatId="list" qsTypeId="urn:microsoft.com/office/officeart/2005/8/quickstyle/simple3" qsCatId="simple" csTypeId="urn:microsoft.com/office/officeart/2005/8/colors/accent3_2" csCatId="accent3" phldr="1"/>
      <dgm:spPr/>
      <dgm:t>
        <a:bodyPr/>
        <a:lstStyle/>
        <a:p>
          <a:endParaRPr lang="uk-UA"/>
        </a:p>
      </dgm:t>
    </dgm:pt>
    <dgm:pt modelId="{9DE7B2D9-62EC-4538-803F-28E8FA756B4C}">
      <dgm:prSet custT="1"/>
      <dgm:spPr/>
      <dgm:t>
        <a:bodyPr/>
        <a:lstStyle/>
        <a:p>
          <a:pPr rtl="0"/>
          <a:r>
            <a:rPr lang="ru-RU" sz="2000" b="1" i="0" smtClean="0">
              <a:latin typeface="Georgia" pitchFamily="18" charset="0"/>
            </a:rPr>
            <a:t>Спеціально уповноважений центральний орган виконавчої влади з нагляду за охороною праці (Держгірпромнагляд України):</a:t>
          </a:r>
          <a:endParaRPr lang="uk-UA" sz="2000" b="1" i="0">
            <a:latin typeface="Georgia" pitchFamily="18" charset="0"/>
          </a:endParaRPr>
        </a:p>
      </dgm:t>
    </dgm:pt>
    <dgm:pt modelId="{C85E065F-B123-40FF-9CB5-F3CAA6D82718}" type="parTrans" cxnId="{2E6F510D-2C2C-402D-9F39-07FB11EF4F62}">
      <dgm:prSet/>
      <dgm:spPr/>
      <dgm:t>
        <a:bodyPr/>
        <a:lstStyle/>
        <a:p>
          <a:endParaRPr lang="uk-UA"/>
        </a:p>
      </dgm:t>
    </dgm:pt>
    <dgm:pt modelId="{AB7502ED-55C8-48D0-B368-D8F3E5CD4211}" type="sibTrans" cxnId="{2E6F510D-2C2C-402D-9F39-07FB11EF4F62}">
      <dgm:prSet/>
      <dgm:spPr/>
      <dgm:t>
        <a:bodyPr/>
        <a:lstStyle/>
        <a:p>
          <a:endParaRPr lang="uk-UA"/>
        </a:p>
      </dgm:t>
    </dgm:pt>
    <dgm:pt modelId="{4E97A582-0CB2-4557-9D0F-87C4FB003D58}">
      <dgm:prSet/>
      <dgm:spPr/>
      <dgm:t>
        <a:bodyPr/>
        <a:lstStyle/>
        <a:p>
          <a:pPr rtl="0"/>
          <a:r>
            <a:rPr lang="ru-RU" smtClean="0">
              <a:latin typeface="Georgia" pitchFamily="18" charset="0"/>
            </a:rPr>
            <a:t>здійснює комплексне управління охороною праці на державному рівні, реалізує державну політику в цій галузі та здійснює контроль за виконанням функцій державного управління охороною праці міністерствами, іншими центральними органами виконавчої влади, Радою міністрів АРК, місцевими державними адміністраціями та органами місцевого самоврядування;</a:t>
          </a:r>
          <a:endParaRPr lang="uk-UA">
            <a:latin typeface="Georgia" pitchFamily="18" charset="0"/>
          </a:endParaRPr>
        </a:p>
      </dgm:t>
    </dgm:pt>
    <dgm:pt modelId="{CF854C9B-3EDD-41BE-A861-B4827887378E}" type="parTrans" cxnId="{B97EB808-7DAE-4B63-AB85-B33209353CE4}">
      <dgm:prSet/>
      <dgm:spPr/>
      <dgm:t>
        <a:bodyPr/>
        <a:lstStyle/>
        <a:p>
          <a:endParaRPr lang="uk-UA"/>
        </a:p>
      </dgm:t>
    </dgm:pt>
    <dgm:pt modelId="{D4090BE4-4D7C-4EA0-8878-D10B93CFA320}" type="sibTrans" cxnId="{B97EB808-7DAE-4B63-AB85-B33209353CE4}">
      <dgm:prSet/>
      <dgm:spPr/>
      <dgm:t>
        <a:bodyPr/>
        <a:lstStyle/>
        <a:p>
          <a:endParaRPr lang="uk-UA"/>
        </a:p>
      </dgm:t>
    </dgm:pt>
    <dgm:pt modelId="{EE5916A5-2F19-4793-92DD-3E0CC256ADDF}">
      <dgm:prSet/>
      <dgm:spPr/>
      <dgm:t>
        <a:bodyPr/>
        <a:lstStyle/>
        <a:p>
          <a:pPr rtl="0"/>
          <a:r>
            <a:rPr lang="ru-RU" smtClean="0">
              <a:latin typeface="Georgia" pitchFamily="18" charset="0"/>
            </a:rPr>
            <a:t>розробляє загальнодержавну програму поліпшення стану безпеки, гігієни праці та виробничого середовища і контролює її виконання;</a:t>
          </a:r>
          <a:endParaRPr lang="uk-UA">
            <a:latin typeface="Georgia" pitchFamily="18" charset="0"/>
          </a:endParaRPr>
        </a:p>
      </dgm:t>
    </dgm:pt>
    <dgm:pt modelId="{BE0ACF00-FA46-4E08-A4B5-2ED5FDBA21B3}" type="parTrans" cxnId="{55692C3A-AE1D-4471-9F08-4DC0A3975A74}">
      <dgm:prSet/>
      <dgm:spPr/>
      <dgm:t>
        <a:bodyPr/>
        <a:lstStyle/>
        <a:p>
          <a:endParaRPr lang="uk-UA"/>
        </a:p>
      </dgm:t>
    </dgm:pt>
    <dgm:pt modelId="{F8473F5C-565B-4CC0-9BB2-DE29927DCFC3}" type="sibTrans" cxnId="{55692C3A-AE1D-4471-9F08-4DC0A3975A74}">
      <dgm:prSet/>
      <dgm:spPr/>
      <dgm:t>
        <a:bodyPr/>
        <a:lstStyle/>
        <a:p>
          <a:endParaRPr lang="uk-UA"/>
        </a:p>
      </dgm:t>
    </dgm:pt>
    <dgm:pt modelId="{1A892DCE-7EB7-4272-B73C-4FB275D212F6}">
      <dgm:prSet/>
      <dgm:spPr/>
      <dgm:t>
        <a:bodyPr/>
        <a:lstStyle/>
        <a:p>
          <a:pPr rtl="0"/>
          <a:r>
            <a:rPr lang="ru-RU" smtClean="0">
              <a:latin typeface="Georgia" pitchFamily="18" charset="0"/>
            </a:rPr>
            <a:t>здійснює нормотворчу діяльність, розробляє і затверджує правила, норми, положення, інструкції з охорони праці або зміни до них;</a:t>
          </a:r>
          <a:endParaRPr lang="uk-UA">
            <a:latin typeface="Georgia" pitchFamily="18" charset="0"/>
          </a:endParaRPr>
        </a:p>
      </dgm:t>
    </dgm:pt>
    <dgm:pt modelId="{C24E05F5-C6EF-43C5-B93C-035C6B201A28}" type="parTrans" cxnId="{752C7B24-4A71-471A-A4D8-23AD0B87E917}">
      <dgm:prSet/>
      <dgm:spPr/>
      <dgm:t>
        <a:bodyPr/>
        <a:lstStyle/>
        <a:p>
          <a:endParaRPr lang="uk-UA"/>
        </a:p>
      </dgm:t>
    </dgm:pt>
    <dgm:pt modelId="{A64B637A-A306-44DC-94AC-D304D6073D72}" type="sibTrans" cxnId="{752C7B24-4A71-471A-A4D8-23AD0B87E917}">
      <dgm:prSet/>
      <dgm:spPr/>
      <dgm:t>
        <a:bodyPr/>
        <a:lstStyle/>
        <a:p>
          <a:endParaRPr lang="uk-UA"/>
        </a:p>
      </dgm:t>
    </dgm:pt>
    <dgm:pt modelId="{C991FC8C-A852-475A-9101-320E7F80BEB1}">
      <dgm:prSet/>
      <dgm:spPr/>
      <dgm:t>
        <a:bodyPr/>
        <a:lstStyle/>
        <a:p>
          <a:pPr rtl="0"/>
          <a:r>
            <a:rPr lang="ru-RU" smtClean="0">
              <a:latin typeface="Georgia" pitchFamily="18" charset="0"/>
            </a:rPr>
            <a:t>координує роботу міністерств, інших центральних органів виконавчої влади, Ради міністрів АРК, місцевих державних адміністрацій, органів місцевого самоврядування, підприємств в галузі безпеки, гігієни праці та виробничого середовища;</a:t>
          </a:r>
          <a:endParaRPr lang="uk-UA">
            <a:latin typeface="Georgia" pitchFamily="18" charset="0"/>
          </a:endParaRPr>
        </a:p>
      </dgm:t>
    </dgm:pt>
    <dgm:pt modelId="{6480513E-CF73-4D8C-9338-7B1D6BA1D306}" type="parTrans" cxnId="{BE89D8A3-3B95-4AEF-9BB9-FE9E3FB748AE}">
      <dgm:prSet/>
      <dgm:spPr/>
      <dgm:t>
        <a:bodyPr/>
        <a:lstStyle/>
        <a:p>
          <a:endParaRPr lang="uk-UA"/>
        </a:p>
      </dgm:t>
    </dgm:pt>
    <dgm:pt modelId="{B779DE6D-3891-4D86-A034-D09478A1B105}" type="sibTrans" cxnId="{BE89D8A3-3B95-4AEF-9BB9-FE9E3FB748AE}">
      <dgm:prSet/>
      <dgm:spPr/>
      <dgm:t>
        <a:bodyPr/>
        <a:lstStyle/>
        <a:p>
          <a:endParaRPr lang="uk-UA"/>
        </a:p>
      </dgm:t>
    </dgm:pt>
    <dgm:pt modelId="{B86FE768-61DC-44CA-9E5E-348124F9DE25}">
      <dgm:prSet/>
      <dgm:spPr/>
      <dgm:t>
        <a:bodyPr/>
        <a:lstStyle/>
        <a:p>
          <a:pPr rtl="0"/>
          <a:r>
            <a:rPr lang="ru-RU" smtClean="0">
              <a:latin typeface="Georgia" pitchFamily="18" charset="0"/>
            </a:rPr>
            <a:t>бере участь у міжнародному співробітництві та в організації виконання міжнародних договорів, з питань безпеки та гігієни праці, вивчає світовий досвід з цих питань, опрацьовує та подає у встановленому порядку пропозиції щодо вдосконалення і поступового наближення чинного законодавства про охорону праці до відповідних міжнародних та європейських норм.</a:t>
          </a:r>
          <a:endParaRPr lang="uk-UA">
            <a:latin typeface="Georgia" pitchFamily="18" charset="0"/>
          </a:endParaRPr>
        </a:p>
      </dgm:t>
    </dgm:pt>
    <dgm:pt modelId="{39CC0744-CD86-4ADA-8338-802DEBAB8792}" type="parTrans" cxnId="{543D5A7D-31FC-493E-A842-B142E9E44C46}">
      <dgm:prSet/>
      <dgm:spPr/>
      <dgm:t>
        <a:bodyPr/>
        <a:lstStyle/>
        <a:p>
          <a:endParaRPr lang="uk-UA"/>
        </a:p>
      </dgm:t>
    </dgm:pt>
    <dgm:pt modelId="{40DBC549-34D4-46D4-95FA-BF6242A1FDF8}" type="sibTrans" cxnId="{543D5A7D-31FC-493E-A842-B142E9E44C46}">
      <dgm:prSet/>
      <dgm:spPr/>
      <dgm:t>
        <a:bodyPr/>
        <a:lstStyle/>
        <a:p>
          <a:endParaRPr lang="uk-UA"/>
        </a:p>
      </dgm:t>
    </dgm:pt>
    <dgm:pt modelId="{318D8D0C-C089-4E7D-BF32-B4036933881A}" type="pres">
      <dgm:prSet presAssocID="{01E088A2-8E7B-4297-BB89-102C28375788}" presName="Name0" presStyleCnt="0">
        <dgm:presLayoutVars>
          <dgm:dir/>
          <dgm:animLvl val="lvl"/>
          <dgm:resizeHandles val="exact"/>
        </dgm:presLayoutVars>
      </dgm:prSet>
      <dgm:spPr/>
      <dgm:t>
        <a:bodyPr/>
        <a:lstStyle/>
        <a:p>
          <a:endParaRPr lang="ru-RU"/>
        </a:p>
      </dgm:t>
    </dgm:pt>
    <dgm:pt modelId="{F8FE2670-0E31-48EC-9061-02E53453AE25}" type="pres">
      <dgm:prSet presAssocID="{9DE7B2D9-62EC-4538-803F-28E8FA756B4C}" presName="composite" presStyleCnt="0"/>
      <dgm:spPr/>
    </dgm:pt>
    <dgm:pt modelId="{ADBA95E8-6159-4A95-80D1-056F5C810739}" type="pres">
      <dgm:prSet presAssocID="{9DE7B2D9-62EC-4538-803F-28E8FA756B4C}" presName="parTx" presStyleLbl="alignNode1" presStyleIdx="0" presStyleCnt="1" custScaleY="144968" custLinFactNeighborX="-1613" custLinFactNeighborY="-7817">
        <dgm:presLayoutVars>
          <dgm:chMax val="0"/>
          <dgm:chPref val="0"/>
          <dgm:bulletEnabled val="1"/>
        </dgm:presLayoutVars>
      </dgm:prSet>
      <dgm:spPr/>
      <dgm:t>
        <a:bodyPr/>
        <a:lstStyle/>
        <a:p>
          <a:endParaRPr lang="uk-UA"/>
        </a:p>
      </dgm:t>
    </dgm:pt>
    <dgm:pt modelId="{A0F4EF1F-F503-4E67-8767-89524BC9A027}" type="pres">
      <dgm:prSet presAssocID="{9DE7B2D9-62EC-4538-803F-28E8FA756B4C}" presName="desTx" presStyleLbl="alignAccFollowNode1" presStyleIdx="0" presStyleCnt="1">
        <dgm:presLayoutVars>
          <dgm:bulletEnabled val="1"/>
        </dgm:presLayoutVars>
      </dgm:prSet>
      <dgm:spPr/>
      <dgm:t>
        <a:bodyPr/>
        <a:lstStyle/>
        <a:p>
          <a:endParaRPr lang="uk-UA"/>
        </a:p>
      </dgm:t>
    </dgm:pt>
  </dgm:ptLst>
  <dgm:cxnLst>
    <dgm:cxn modelId="{FE2B952C-350D-4981-AE0D-2EC116573CCC}" type="presOf" srcId="{01E088A2-8E7B-4297-BB89-102C28375788}" destId="{318D8D0C-C089-4E7D-BF32-B4036933881A}" srcOrd="0" destOrd="0" presId="urn:microsoft.com/office/officeart/2005/8/layout/hList1"/>
    <dgm:cxn modelId="{6637BA0B-5E51-43BD-B4F2-7D59ED0F6D06}" type="presOf" srcId="{EE5916A5-2F19-4793-92DD-3E0CC256ADDF}" destId="{A0F4EF1F-F503-4E67-8767-89524BC9A027}" srcOrd="0" destOrd="1" presId="urn:microsoft.com/office/officeart/2005/8/layout/hList1"/>
    <dgm:cxn modelId="{3EC185E9-036F-4980-8A6D-D5C95882BFAC}" type="presOf" srcId="{4E97A582-0CB2-4557-9D0F-87C4FB003D58}" destId="{A0F4EF1F-F503-4E67-8767-89524BC9A027}" srcOrd="0" destOrd="0" presId="urn:microsoft.com/office/officeart/2005/8/layout/hList1"/>
    <dgm:cxn modelId="{AC976CCE-E079-452F-8A5C-7BBE17D54E79}" type="presOf" srcId="{1A892DCE-7EB7-4272-B73C-4FB275D212F6}" destId="{A0F4EF1F-F503-4E67-8767-89524BC9A027}" srcOrd="0" destOrd="2" presId="urn:microsoft.com/office/officeart/2005/8/layout/hList1"/>
    <dgm:cxn modelId="{543D5A7D-31FC-493E-A842-B142E9E44C46}" srcId="{9DE7B2D9-62EC-4538-803F-28E8FA756B4C}" destId="{B86FE768-61DC-44CA-9E5E-348124F9DE25}" srcOrd="4" destOrd="0" parTransId="{39CC0744-CD86-4ADA-8338-802DEBAB8792}" sibTransId="{40DBC549-34D4-46D4-95FA-BF6242A1FDF8}"/>
    <dgm:cxn modelId="{9F9B4EA1-C94E-4CAD-BC77-0BFA17E870A2}" type="presOf" srcId="{B86FE768-61DC-44CA-9E5E-348124F9DE25}" destId="{A0F4EF1F-F503-4E67-8767-89524BC9A027}" srcOrd="0" destOrd="4" presId="urn:microsoft.com/office/officeart/2005/8/layout/hList1"/>
    <dgm:cxn modelId="{BE89D8A3-3B95-4AEF-9BB9-FE9E3FB748AE}" srcId="{9DE7B2D9-62EC-4538-803F-28E8FA756B4C}" destId="{C991FC8C-A852-475A-9101-320E7F80BEB1}" srcOrd="3" destOrd="0" parTransId="{6480513E-CF73-4D8C-9338-7B1D6BA1D306}" sibTransId="{B779DE6D-3891-4D86-A034-D09478A1B105}"/>
    <dgm:cxn modelId="{55692C3A-AE1D-4471-9F08-4DC0A3975A74}" srcId="{9DE7B2D9-62EC-4538-803F-28E8FA756B4C}" destId="{EE5916A5-2F19-4793-92DD-3E0CC256ADDF}" srcOrd="1" destOrd="0" parTransId="{BE0ACF00-FA46-4E08-A4B5-2ED5FDBA21B3}" sibTransId="{F8473F5C-565B-4CC0-9BB2-DE29927DCFC3}"/>
    <dgm:cxn modelId="{752C7B24-4A71-471A-A4D8-23AD0B87E917}" srcId="{9DE7B2D9-62EC-4538-803F-28E8FA756B4C}" destId="{1A892DCE-7EB7-4272-B73C-4FB275D212F6}" srcOrd="2" destOrd="0" parTransId="{C24E05F5-C6EF-43C5-B93C-035C6B201A28}" sibTransId="{A64B637A-A306-44DC-94AC-D304D6073D72}"/>
    <dgm:cxn modelId="{B97EB808-7DAE-4B63-AB85-B33209353CE4}" srcId="{9DE7B2D9-62EC-4538-803F-28E8FA756B4C}" destId="{4E97A582-0CB2-4557-9D0F-87C4FB003D58}" srcOrd="0" destOrd="0" parTransId="{CF854C9B-3EDD-41BE-A861-B4827887378E}" sibTransId="{D4090BE4-4D7C-4EA0-8878-D10B93CFA320}"/>
    <dgm:cxn modelId="{F80E3571-02C7-4AFF-9BCF-5966B3A5D50A}" type="presOf" srcId="{C991FC8C-A852-475A-9101-320E7F80BEB1}" destId="{A0F4EF1F-F503-4E67-8767-89524BC9A027}" srcOrd="0" destOrd="3" presId="urn:microsoft.com/office/officeart/2005/8/layout/hList1"/>
    <dgm:cxn modelId="{2E6F510D-2C2C-402D-9F39-07FB11EF4F62}" srcId="{01E088A2-8E7B-4297-BB89-102C28375788}" destId="{9DE7B2D9-62EC-4538-803F-28E8FA756B4C}" srcOrd="0" destOrd="0" parTransId="{C85E065F-B123-40FF-9CB5-F3CAA6D82718}" sibTransId="{AB7502ED-55C8-48D0-B368-D8F3E5CD4211}"/>
    <dgm:cxn modelId="{D575B083-30BF-44F0-831D-FC0AC9A80934}" type="presOf" srcId="{9DE7B2D9-62EC-4538-803F-28E8FA756B4C}" destId="{ADBA95E8-6159-4A95-80D1-056F5C810739}" srcOrd="0" destOrd="0" presId="urn:microsoft.com/office/officeart/2005/8/layout/hList1"/>
    <dgm:cxn modelId="{351C579E-2139-44A4-AC39-A9C67FF8E4BB}" type="presParOf" srcId="{318D8D0C-C089-4E7D-BF32-B4036933881A}" destId="{F8FE2670-0E31-48EC-9061-02E53453AE25}" srcOrd="0" destOrd="0" presId="urn:microsoft.com/office/officeart/2005/8/layout/hList1"/>
    <dgm:cxn modelId="{5686F696-3061-4E16-A88C-CF4C456C1D9F}" type="presParOf" srcId="{F8FE2670-0E31-48EC-9061-02E53453AE25}" destId="{ADBA95E8-6159-4A95-80D1-056F5C810739}" srcOrd="0" destOrd="0" presId="urn:microsoft.com/office/officeart/2005/8/layout/hList1"/>
    <dgm:cxn modelId="{1CC5EA8A-145C-4C8B-B388-BFD99B34AF05}" type="presParOf" srcId="{F8FE2670-0E31-48EC-9061-02E53453AE25}" destId="{A0F4EF1F-F503-4E67-8767-89524BC9A02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CAA6D9C6-C841-4023-B2B8-9C6C50B63C47}" type="doc">
      <dgm:prSet loTypeId="urn:microsoft.com/office/officeart/2005/8/layout/list1" loCatId="list" qsTypeId="urn:microsoft.com/office/officeart/2005/8/quickstyle/simple4" qsCatId="simple" csTypeId="urn:microsoft.com/office/officeart/2005/8/colors/accent6_1" csCatId="accent6" phldr="1"/>
      <dgm:spPr/>
      <dgm:t>
        <a:bodyPr/>
        <a:lstStyle/>
        <a:p>
          <a:endParaRPr lang="uk-UA"/>
        </a:p>
      </dgm:t>
    </dgm:pt>
    <dgm:pt modelId="{7D598CDE-C68E-4177-BD5C-985ACAE69DDC}">
      <dgm:prSet/>
      <dgm:spPr/>
      <dgm:t>
        <a:bodyPr/>
        <a:lstStyle/>
        <a:p>
          <a:pPr rtl="0"/>
          <a:r>
            <a:rPr lang="ru-RU" smtClean="0">
              <a:latin typeface="Georgia" pitchFamily="18" charset="0"/>
            </a:rPr>
            <a:t>Органи місцевого самоврядування у межах своєї компетенції:</a:t>
          </a:r>
          <a:endParaRPr lang="uk-UA">
            <a:latin typeface="Georgia" pitchFamily="18" charset="0"/>
          </a:endParaRPr>
        </a:p>
      </dgm:t>
    </dgm:pt>
    <dgm:pt modelId="{6E40337D-5C59-4102-BDB2-922DB7AA0282}" type="parTrans" cxnId="{416C30DF-F71D-4477-9D66-992A48B7F30E}">
      <dgm:prSet/>
      <dgm:spPr/>
      <dgm:t>
        <a:bodyPr/>
        <a:lstStyle/>
        <a:p>
          <a:endParaRPr lang="uk-UA"/>
        </a:p>
      </dgm:t>
    </dgm:pt>
    <dgm:pt modelId="{EE390A2D-F176-4CB6-BEDF-4E64191BD0DE}" type="sibTrans" cxnId="{416C30DF-F71D-4477-9D66-992A48B7F30E}">
      <dgm:prSet/>
      <dgm:spPr/>
      <dgm:t>
        <a:bodyPr/>
        <a:lstStyle/>
        <a:p>
          <a:endParaRPr lang="uk-UA"/>
        </a:p>
      </dgm:t>
    </dgm:pt>
    <dgm:pt modelId="{72FB6551-D8B9-4302-8FC9-7D2E6E59CEC2}">
      <dgm:prSet/>
      <dgm:spPr/>
      <dgm:t>
        <a:bodyPr/>
        <a:lstStyle/>
        <a:p>
          <a:pPr rtl="0"/>
          <a:r>
            <a:rPr lang="ru-RU" smtClean="0">
              <a:latin typeface="Georgia" pitchFamily="18" charset="0"/>
            </a:rPr>
            <a:t>затверджують цільові регіональні програми поліпшення стану безпеки, умов праці та виробничого середовища, а також заходи з охорони праці у складі програм соціально-економічного і культурного розвитку регіонів;</a:t>
          </a:r>
          <a:endParaRPr lang="uk-UA">
            <a:latin typeface="Georgia" pitchFamily="18" charset="0"/>
          </a:endParaRPr>
        </a:p>
      </dgm:t>
    </dgm:pt>
    <dgm:pt modelId="{603639CD-DE90-4BCE-B19B-542980B3CB24}" type="parTrans" cxnId="{4D718D8B-0860-4FB1-B7A8-C703334FC7F1}">
      <dgm:prSet/>
      <dgm:spPr/>
      <dgm:t>
        <a:bodyPr/>
        <a:lstStyle/>
        <a:p>
          <a:endParaRPr lang="uk-UA"/>
        </a:p>
      </dgm:t>
    </dgm:pt>
    <dgm:pt modelId="{F12ECFE6-4DE1-46DF-A5D9-919D21F0FBA8}" type="sibTrans" cxnId="{4D718D8B-0860-4FB1-B7A8-C703334FC7F1}">
      <dgm:prSet/>
      <dgm:spPr/>
      <dgm:t>
        <a:bodyPr/>
        <a:lstStyle/>
        <a:p>
          <a:endParaRPr lang="uk-UA"/>
        </a:p>
      </dgm:t>
    </dgm:pt>
    <dgm:pt modelId="{377ECD95-B457-4CE8-951E-8653EC4FB206}">
      <dgm:prSet/>
      <dgm:spPr/>
      <dgm:t>
        <a:bodyPr/>
        <a:lstStyle/>
        <a:p>
          <a:pPr rtl="0"/>
          <a:r>
            <a:rPr lang="ru-RU" smtClean="0">
              <a:latin typeface="Georgia" pitchFamily="18" charset="0"/>
            </a:rPr>
            <a:t>приймають рішення щодо створення комунальних аварійно-рятувальних служб для обслуговування відповідних територій та об’єктів комунальної власності.</a:t>
          </a:r>
          <a:endParaRPr lang="uk-UA">
            <a:latin typeface="Georgia" pitchFamily="18" charset="0"/>
          </a:endParaRPr>
        </a:p>
      </dgm:t>
    </dgm:pt>
    <dgm:pt modelId="{B9CEAE76-276A-450E-A691-D994BDF455E9}" type="parTrans" cxnId="{1C403572-759C-4773-A736-3D9EAB245B71}">
      <dgm:prSet/>
      <dgm:spPr/>
      <dgm:t>
        <a:bodyPr/>
        <a:lstStyle/>
        <a:p>
          <a:endParaRPr lang="uk-UA"/>
        </a:p>
      </dgm:t>
    </dgm:pt>
    <dgm:pt modelId="{326A6FE7-12E6-4C96-AE1F-19EEB6BB1E40}" type="sibTrans" cxnId="{1C403572-759C-4773-A736-3D9EAB245B71}">
      <dgm:prSet/>
      <dgm:spPr/>
      <dgm:t>
        <a:bodyPr/>
        <a:lstStyle/>
        <a:p>
          <a:endParaRPr lang="uk-UA"/>
        </a:p>
      </dgm:t>
    </dgm:pt>
    <dgm:pt modelId="{F1CF5682-8BBA-4298-AFF1-A10CFA7E7871}" type="pres">
      <dgm:prSet presAssocID="{CAA6D9C6-C841-4023-B2B8-9C6C50B63C47}" presName="linear" presStyleCnt="0">
        <dgm:presLayoutVars>
          <dgm:dir/>
          <dgm:animLvl val="lvl"/>
          <dgm:resizeHandles val="exact"/>
        </dgm:presLayoutVars>
      </dgm:prSet>
      <dgm:spPr/>
      <dgm:t>
        <a:bodyPr/>
        <a:lstStyle/>
        <a:p>
          <a:endParaRPr lang="ru-RU"/>
        </a:p>
      </dgm:t>
    </dgm:pt>
    <dgm:pt modelId="{011F1E8C-892F-43C3-80BE-61E83344728B}" type="pres">
      <dgm:prSet presAssocID="{7D598CDE-C68E-4177-BD5C-985ACAE69DDC}" presName="parentLin" presStyleCnt="0"/>
      <dgm:spPr/>
    </dgm:pt>
    <dgm:pt modelId="{A78BAD65-C581-4BCD-95C1-A2A573274EB0}" type="pres">
      <dgm:prSet presAssocID="{7D598CDE-C68E-4177-BD5C-985ACAE69DDC}" presName="parentLeftMargin" presStyleLbl="node1" presStyleIdx="0" presStyleCnt="1"/>
      <dgm:spPr/>
      <dgm:t>
        <a:bodyPr/>
        <a:lstStyle/>
        <a:p>
          <a:endParaRPr lang="ru-RU"/>
        </a:p>
      </dgm:t>
    </dgm:pt>
    <dgm:pt modelId="{7252A738-5C47-4B52-B8CD-ED24D1768320}" type="pres">
      <dgm:prSet presAssocID="{7D598CDE-C68E-4177-BD5C-985ACAE69DDC}" presName="parentText" presStyleLbl="node1" presStyleIdx="0" presStyleCnt="1" custScaleY="167001">
        <dgm:presLayoutVars>
          <dgm:chMax val="0"/>
          <dgm:bulletEnabled val="1"/>
        </dgm:presLayoutVars>
      </dgm:prSet>
      <dgm:spPr/>
      <dgm:t>
        <a:bodyPr/>
        <a:lstStyle/>
        <a:p>
          <a:endParaRPr lang="ru-RU"/>
        </a:p>
      </dgm:t>
    </dgm:pt>
    <dgm:pt modelId="{E35F59C1-AB5A-4536-8D74-D07102C8E106}" type="pres">
      <dgm:prSet presAssocID="{7D598CDE-C68E-4177-BD5C-985ACAE69DDC}" presName="negativeSpace" presStyleCnt="0"/>
      <dgm:spPr/>
    </dgm:pt>
    <dgm:pt modelId="{0B01BE0A-023E-4F3B-A25F-416FB8C603B2}" type="pres">
      <dgm:prSet presAssocID="{7D598CDE-C68E-4177-BD5C-985ACAE69DDC}" presName="childText" presStyleLbl="conFgAcc1" presStyleIdx="0" presStyleCnt="1">
        <dgm:presLayoutVars>
          <dgm:bulletEnabled val="1"/>
        </dgm:presLayoutVars>
      </dgm:prSet>
      <dgm:spPr/>
      <dgm:t>
        <a:bodyPr/>
        <a:lstStyle/>
        <a:p>
          <a:endParaRPr lang="uk-UA"/>
        </a:p>
      </dgm:t>
    </dgm:pt>
  </dgm:ptLst>
  <dgm:cxnLst>
    <dgm:cxn modelId="{4D718D8B-0860-4FB1-B7A8-C703334FC7F1}" srcId="{7D598CDE-C68E-4177-BD5C-985ACAE69DDC}" destId="{72FB6551-D8B9-4302-8FC9-7D2E6E59CEC2}" srcOrd="0" destOrd="0" parTransId="{603639CD-DE90-4BCE-B19B-542980B3CB24}" sibTransId="{F12ECFE6-4DE1-46DF-A5D9-919D21F0FBA8}"/>
    <dgm:cxn modelId="{4E3F532A-C0A9-483A-A39F-3D3AE3A21CA1}" type="presOf" srcId="{72FB6551-D8B9-4302-8FC9-7D2E6E59CEC2}" destId="{0B01BE0A-023E-4F3B-A25F-416FB8C603B2}" srcOrd="0" destOrd="0" presId="urn:microsoft.com/office/officeart/2005/8/layout/list1"/>
    <dgm:cxn modelId="{87513085-B59F-42FC-A6E1-1B62BD37D05C}" type="presOf" srcId="{377ECD95-B457-4CE8-951E-8653EC4FB206}" destId="{0B01BE0A-023E-4F3B-A25F-416FB8C603B2}" srcOrd="0" destOrd="1" presId="urn:microsoft.com/office/officeart/2005/8/layout/list1"/>
    <dgm:cxn modelId="{1C403572-759C-4773-A736-3D9EAB245B71}" srcId="{7D598CDE-C68E-4177-BD5C-985ACAE69DDC}" destId="{377ECD95-B457-4CE8-951E-8653EC4FB206}" srcOrd="1" destOrd="0" parTransId="{B9CEAE76-276A-450E-A691-D994BDF455E9}" sibTransId="{326A6FE7-12E6-4C96-AE1F-19EEB6BB1E40}"/>
    <dgm:cxn modelId="{416C30DF-F71D-4477-9D66-992A48B7F30E}" srcId="{CAA6D9C6-C841-4023-B2B8-9C6C50B63C47}" destId="{7D598CDE-C68E-4177-BD5C-985ACAE69DDC}" srcOrd="0" destOrd="0" parTransId="{6E40337D-5C59-4102-BDB2-922DB7AA0282}" sibTransId="{EE390A2D-F176-4CB6-BEDF-4E64191BD0DE}"/>
    <dgm:cxn modelId="{9B952F63-5454-4A4C-8E89-63F506CD67ED}" type="presOf" srcId="{7D598CDE-C68E-4177-BD5C-985ACAE69DDC}" destId="{7252A738-5C47-4B52-B8CD-ED24D1768320}" srcOrd="1" destOrd="0" presId="urn:microsoft.com/office/officeart/2005/8/layout/list1"/>
    <dgm:cxn modelId="{B4D5F710-65C3-4B88-887E-0005DEF37372}" type="presOf" srcId="{7D598CDE-C68E-4177-BD5C-985ACAE69DDC}" destId="{A78BAD65-C581-4BCD-95C1-A2A573274EB0}" srcOrd="0" destOrd="0" presId="urn:microsoft.com/office/officeart/2005/8/layout/list1"/>
    <dgm:cxn modelId="{83BF4CC7-77BF-4642-AB35-1C23C07B7312}" type="presOf" srcId="{CAA6D9C6-C841-4023-B2B8-9C6C50B63C47}" destId="{F1CF5682-8BBA-4298-AFF1-A10CFA7E7871}" srcOrd="0" destOrd="0" presId="urn:microsoft.com/office/officeart/2005/8/layout/list1"/>
    <dgm:cxn modelId="{50FD4224-C8A7-4210-A53C-7AE528CBA757}" type="presParOf" srcId="{F1CF5682-8BBA-4298-AFF1-A10CFA7E7871}" destId="{011F1E8C-892F-43C3-80BE-61E83344728B}" srcOrd="0" destOrd="0" presId="urn:microsoft.com/office/officeart/2005/8/layout/list1"/>
    <dgm:cxn modelId="{E7512EB2-9B6F-4D64-9384-D8F12B80E21D}" type="presParOf" srcId="{011F1E8C-892F-43C3-80BE-61E83344728B}" destId="{A78BAD65-C581-4BCD-95C1-A2A573274EB0}" srcOrd="0" destOrd="0" presId="urn:microsoft.com/office/officeart/2005/8/layout/list1"/>
    <dgm:cxn modelId="{72973F37-2109-4E96-B3B9-D57EE1EF8917}" type="presParOf" srcId="{011F1E8C-892F-43C3-80BE-61E83344728B}" destId="{7252A738-5C47-4B52-B8CD-ED24D1768320}" srcOrd="1" destOrd="0" presId="urn:microsoft.com/office/officeart/2005/8/layout/list1"/>
    <dgm:cxn modelId="{32152B4C-2061-4C8A-8134-548056B70632}" type="presParOf" srcId="{F1CF5682-8BBA-4298-AFF1-A10CFA7E7871}" destId="{E35F59C1-AB5A-4536-8D74-D07102C8E106}" srcOrd="1" destOrd="0" presId="urn:microsoft.com/office/officeart/2005/8/layout/list1"/>
    <dgm:cxn modelId="{A0EBC9D9-B0DA-48D0-8235-26C0CB82A177}" type="presParOf" srcId="{F1CF5682-8BBA-4298-AFF1-A10CFA7E7871}" destId="{0B01BE0A-023E-4F3B-A25F-416FB8C603B2}"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4E00D8-D8DB-4DA8-9236-DD9CDFFF0E4C}" type="doc">
      <dgm:prSet loTypeId="urn:microsoft.com/office/officeart/2005/8/layout/hList3" loCatId="list" qsTypeId="urn:microsoft.com/office/officeart/2005/8/quickstyle/simple3" qsCatId="simple" csTypeId="urn:microsoft.com/office/officeart/2005/8/colors/accent1_5" csCatId="accent1" phldr="1"/>
      <dgm:spPr/>
      <dgm:t>
        <a:bodyPr/>
        <a:lstStyle/>
        <a:p>
          <a:endParaRPr lang="uk-UA"/>
        </a:p>
      </dgm:t>
    </dgm:pt>
    <dgm:pt modelId="{9F7F3846-3918-4CCE-A0EC-09389E58E435}">
      <dgm:prSet custT="1"/>
      <dgm:spPr/>
      <dgm:t>
        <a:bodyPr/>
        <a:lstStyle/>
        <a:p>
          <a:pPr rtl="0"/>
          <a:r>
            <a:rPr lang="uk-UA" sz="2000" smtClean="0">
              <a:latin typeface="Georgia" pitchFamily="18" charset="0"/>
            </a:rPr>
            <a:t>Позитивна дія впровадження систем управління охороною праці (СУОП) на рівні організації як на зниження небезпек і ризиків, так і на продуктивність, нині визнана урядами, роботодавцями і працівниками.</a:t>
          </a:r>
          <a:endParaRPr lang="uk-UA" sz="2000">
            <a:latin typeface="Georgia" pitchFamily="18" charset="0"/>
          </a:endParaRPr>
        </a:p>
      </dgm:t>
    </dgm:pt>
    <dgm:pt modelId="{38A9917B-0F85-414C-96D6-786344BE638A}" type="parTrans" cxnId="{615020EB-F9EF-4FBC-86B0-74BF7AE0EE31}">
      <dgm:prSet/>
      <dgm:spPr/>
      <dgm:t>
        <a:bodyPr/>
        <a:lstStyle/>
        <a:p>
          <a:endParaRPr lang="uk-UA"/>
        </a:p>
      </dgm:t>
    </dgm:pt>
    <dgm:pt modelId="{96D2EE43-3C38-4DDB-A8B6-C7A5046BAB62}" type="sibTrans" cxnId="{615020EB-F9EF-4FBC-86B0-74BF7AE0EE31}">
      <dgm:prSet/>
      <dgm:spPr/>
      <dgm:t>
        <a:bodyPr/>
        <a:lstStyle/>
        <a:p>
          <a:endParaRPr lang="uk-UA"/>
        </a:p>
      </dgm:t>
    </dgm:pt>
    <dgm:pt modelId="{FC61803B-017A-442E-AF1C-91161220B61D}">
      <dgm:prSet custT="1"/>
      <dgm:spPr/>
      <dgm:t>
        <a:bodyPr/>
        <a:lstStyle/>
        <a:p>
          <a:r>
            <a:rPr lang="ru-RU" sz="2000" smtClean="0">
              <a:latin typeface="Georgia" pitchFamily="18" charset="0"/>
            </a:rPr>
            <a:t>Ця Настанова з систем управління охороною праці розроблена Міжнародною Організацією Праці (МОП) відповідно до загальновизнаних міжнародних принципів, визначених представниками трьох сторін соціально-трудових відносин. Цей тристоронній підхід забезпечує силу, гнучкість і належну основу для розвитку стабільної культури безпеки в організації</a:t>
          </a:r>
          <a:r>
            <a:rPr lang="uk-UA" sz="2000" smtClean="0">
              <a:latin typeface="Georgia" pitchFamily="18" charset="0"/>
            </a:rPr>
            <a:t>.</a:t>
          </a:r>
          <a:r>
            <a:rPr lang="ru-RU" sz="2000" smtClean="0">
              <a:latin typeface="Georgia" pitchFamily="18" charset="0"/>
            </a:rPr>
            <a:t> Тому МОП розробило цю Настанову з систем управління охороною праці, що добровільно приймалася б до виконання, яка відображає цінності і засоби МОП, що стосуються забезпечення безпеки і охорони здоров’я працівників.</a:t>
          </a:r>
          <a:endParaRPr lang="uk-UA" sz="2000"/>
        </a:p>
      </dgm:t>
    </dgm:pt>
    <dgm:pt modelId="{BE2932CB-3BFA-4FEB-8B63-A0AFF9E727B0}" type="parTrans" cxnId="{15B12D86-213B-4530-A637-BFD5D20EF481}">
      <dgm:prSet/>
      <dgm:spPr/>
      <dgm:t>
        <a:bodyPr/>
        <a:lstStyle/>
        <a:p>
          <a:endParaRPr lang="uk-UA"/>
        </a:p>
      </dgm:t>
    </dgm:pt>
    <dgm:pt modelId="{E3B27348-73B0-4226-BFBB-605B0699416F}" type="sibTrans" cxnId="{15B12D86-213B-4530-A637-BFD5D20EF481}">
      <dgm:prSet/>
      <dgm:spPr/>
      <dgm:t>
        <a:bodyPr/>
        <a:lstStyle/>
        <a:p>
          <a:endParaRPr lang="uk-UA"/>
        </a:p>
      </dgm:t>
    </dgm:pt>
    <dgm:pt modelId="{90F58761-A386-455F-9B9F-D193AB1428B2}" type="pres">
      <dgm:prSet presAssocID="{9D4E00D8-D8DB-4DA8-9236-DD9CDFFF0E4C}" presName="composite" presStyleCnt="0">
        <dgm:presLayoutVars>
          <dgm:chMax val="1"/>
          <dgm:dir/>
          <dgm:resizeHandles val="exact"/>
        </dgm:presLayoutVars>
      </dgm:prSet>
      <dgm:spPr/>
      <dgm:t>
        <a:bodyPr/>
        <a:lstStyle/>
        <a:p>
          <a:endParaRPr lang="uk-UA"/>
        </a:p>
      </dgm:t>
    </dgm:pt>
    <dgm:pt modelId="{ECC7B0F7-E179-4E28-B2A3-63EC2AC467B9}" type="pres">
      <dgm:prSet presAssocID="{9F7F3846-3918-4CCE-A0EC-09389E58E435}" presName="roof" presStyleLbl="dkBgShp" presStyleIdx="0" presStyleCnt="2"/>
      <dgm:spPr/>
      <dgm:t>
        <a:bodyPr/>
        <a:lstStyle/>
        <a:p>
          <a:endParaRPr lang="uk-UA"/>
        </a:p>
      </dgm:t>
    </dgm:pt>
    <dgm:pt modelId="{8715FD41-042C-4F68-9AC3-7F9B91CEB78B}" type="pres">
      <dgm:prSet presAssocID="{9F7F3846-3918-4CCE-A0EC-09389E58E435}" presName="pillars" presStyleCnt="0"/>
      <dgm:spPr/>
    </dgm:pt>
    <dgm:pt modelId="{CBCE48F6-2D50-4960-BA19-EBA4E07E6406}" type="pres">
      <dgm:prSet presAssocID="{9F7F3846-3918-4CCE-A0EC-09389E58E435}" presName="pillar1" presStyleLbl="node1" presStyleIdx="0" presStyleCnt="1">
        <dgm:presLayoutVars>
          <dgm:bulletEnabled val="1"/>
        </dgm:presLayoutVars>
      </dgm:prSet>
      <dgm:spPr/>
      <dgm:t>
        <a:bodyPr/>
        <a:lstStyle/>
        <a:p>
          <a:endParaRPr lang="uk-UA"/>
        </a:p>
      </dgm:t>
    </dgm:pt>
    <dgm:pt modelId="{C69DB2C0-1E35-4698-ADBB-A085252D2744}" type="pres">
      <dgm:prSet presAssocID="{9F7F3846-3918-4CCE-A0EC-09389E58E435}" presName="base" presStyleLbl="dkBgShp" presStyleIdx="1" presStyleCnt="2"/>
      <dgm:spPr/>
    </dgm:pt>
  </dgm:ptLst>
  <dgm:cxnLst>
    <dgm:cxn modelId="{B57F584A-8ADC-4908-9592-CCA53CB19F69}" type="presOf" srcId="{9D4E00D8-D8DB-4DA8-9236-DD9CDFFF0E4C}" destId="{90F58761-A386-455F-9B9F-D193AB1428B2}" srcOrd="0" destOrd="0" presId="urn:microsoft.com/office/officeart/2005/8/layout/hList3"/>
    <dgm:cxn modelId="{54D7B9EE-153F-4781-B275-5297802FF4A9}" type="presOf" srcId="{9F7F3846-3918-4CCE-A0EC-09389E58E435}" destId="{ECC7B0F7-E179-4E28-B2A3-63EC2AC467B9}" srcOrd="0" destOrd="0" presId="urn:microsoft.com/office/officeart/2005/8/layout/hList3"/>
    <dgm:cxn modelId="{15B12D86-213B-4530-A637-BFD5D20EF481}" srcId="{9F7F3846-3918-4CCE-A0EC-09389E58E435}" destId="{FC61803B-017A-442E-AF1C-91161220B61D}" srcOrd="0" destOrd="0" parTransId="{BE2932CB-3BFA-4FEB-8B63-A0AFF9E727B0}" sibTransId="{E3B27348-73B0-4226-BFBB-605B0699416F}"/>
    <dgm:cxn modelId="{E461F6AD-9380-4333-83CD-133C851981C8}" type="presOf" srcId="{FC61803B-017A-442E-AF1C-91161220B61D}" destId="{CBCE48F6-2D50-4960-BA19-EBA4E07E6406}" srcOrd="0" destOrd="0" presId="urn:microsoft.com/office/officeart/2005/8/layout/hList3"/>
    <dgm:cxn modelId="{615020EB-F9EF-4FBC-86B0-74BF7AE0EE31}" srcId="{9D4E00D8-D8DB-4DA8-9236-DD9CDFFF0E4C}" destId="{9F7F3846-3918-4CCE-A0EC-09389E58E435}" srcOrd="0" destOrd="0" parTransId="{38A9917B-0F85-414C-96D6-786344BE638A}" sibTransId="{96D2EE43-3C38-4DDB-A8B6-C7A5046BAB62}"/>
    <dgm:cxn modelId="{FAE3636E-7D13-4BF5-8A1A-206F50D96E13}" type="presParOf" srcId="{90F58761-A386-455F-9B9F-D193AB1428B2}" destId="{ECC7B0F7-E179-4E28-B2A3-63EC2AC467B9}" srcOrd="0" destOrd="0" presId="urn:microsoft.com/office/officeart/2005/8/layout/hList3"/>
    <dgm:cxn modelId="{77114500-A817-4BFF-9B00-88ABBB5B446B}" type="presParOf" srcId="{90F58761-A386-455F-9B9F-D193AB1428B2}" destId="{8715FD41-042C-4F68-9AC3-7F9B91CEB78B}" srcOrd="1" destOrd="0" presId="urn:microsoft.com/office/officeart/2005/8/layout/hList3"/>
    <dgm:cxn modelId="{DC786B3A-EB4B-4C5C-A23E-9F08E6FED553}" type="presParOf" srcId="{8715FD41-042C-4F68-9AC3-7F9B91CEB78B}" destId="{CBCE48F6-2D50-4960-BA19-EBA4E07E6406}" srcOrd="0" destOrd="0" presId="urn:microsoft.com/office/officeart/2005/8/layout/hList3"/>
    <dgm:cxn modelId="{8AC276B3-8337-4F7E-A79C-4F7E4A4A0B57}" type="presParOf" srcId="{90F58761-A386-455F-9B9F-D193AB1428B2}" destId="{C69DB2C0-1E35-4698-ADBB-A085252D274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C9186B-4268-4E36-8F13-40D9BB361595}" type="doc">
      <dgm:prSet loTypeId="urn:microsoft.com/office/officeart/2005/8/layout/hList3" loCatId="list" qsTypeId="urn:microsoft.com/office/officeart/2005/8/quickstyle/simple3" qsCatId="simple" csTypeId="urn:microsoft.com/office/officeart/2005/8/colors/accent4_5" csCatId="accent4" phldr="1"/>
      <dgm:spPr/>
      <dgm:t>
        <a:bodyPr/>
        <a:lstStyle/>
        <a:p>
          <a:endParaRPr lang="uk-UA"/>
        </a:p>
      </dgm:t>
    </dgm:pt>
    <dgm:pt modelId="{63459A05-195B-4CB8-81F2-66AA6D61C991}">
      <dgm:prSet/>
      <dgm:spPr/>
      <dgm:t>
        <a:bodyPr/>
        <a:lstStyle/>
        <a:p>
          <a:pPr rtl="0"/>
          <a:r>
            <a:rPr lang="ru-RU" b="1" i="1" smtClean="0"/>
            <a:t>Система управління охороною праці в організації</a:t>
          </a:r>
          <a:endParaRPr lang="uk-UA"/>
        </a:p>
      </dgm:t>
    </dgm:pt>
    <dgm:pt modelId="{9DCCFB7A-1E14-4016-A159-A4537D83B616}" type="parTrans" cxnId="{09521BDF-155A-4406-A777-E5AD31A47839}">
      <dgm:prSet/>
      <dgm:spPr/>
      <dgm:t>
        <a:bodyPr/>
        <a:lstStyle/>
        <a:p>
          <a:endParaRPr lang="uk-UA"/>
        </a:p>
      </dgm:t>
    </dgm:pt>
    <dgm:pt modelId="{901A2FF9-790A-4BB1-963B-D7EA924A01C4}" type="sibTrans" cxnId="{09521BDF-155A-4406-A777-E5AD31A47839}">
      <dgm:prSet/>
      <dgm:spPr/>
      <dgm:t>
        <a:bodyPr/>
        <a:lstStyle/>
        <a:p>
          <a:endParaRPr lang="uk-UA"/>
        </a:p>
      </dgm:t>
    </dgm:pt>
    <dgm:pt modelId="{481E3E5E-ADC7-4E43-A8E4-5E2106F95937}">
      <dgm:prSet/>
      <dgm:spPr/>
      <dgm:t>
        <a:bodyPr/>
        <a:lstStyle/>
        <a:p>
          <a:pPr rtl="0"/>
          <a:r>
            <a:rPr lang="ru-RU" smtClean="0"/>
            <a:t>Забезпечення охорони праці, включаючи відповідність вимогам охорони праці, встановленим національними законами і правилами, входить у зобов’язання і обов’язки роботодавця. Роботодавець повинен продемонструвати свої безумовне керівництво і прихильність діяльності з охорони праці в </a:t>
          </a:r>
          <a:r>
            <a:rPr lang="ru-RU" i="1" smtClean="0"/>
            <a:t>організації </a:t>
          </a:r>
          <a:r>
            <a:rPr lang="ru-RU" smtClean="0"/>
            <a:t>організувати створення системи управління охороною праці. </a:t>
          </a:r>
          <a:endParaRPr lang="uk-UA"/>
        </a:p>
      </dgm:t>
    </dgm:pt>
    <dgm:pt modelId="{C727463F-AA76-44EF-9443-C228A92BE4F1}" type="parTrans" cxnId="{E4A22B70-6676-44C3-8059-4E10E78E43CC}">
      <dgm:prSet/>
      <dgm:spPr/>
      <dgm:t>
        <a:bodyPr/>
        <a:lstStyle/>
        <a:p>
          <a:endParaRPr lang="uk-UA"/>
        </a:p>
      </dgm:t>
    </dgm:pt>
    <dgm:pt modelId="{A3F56F91-795E-4FBF-BAB0-C1F6D34ADE18}" type="sibTrans" cxnId="{E4A22B70-6676-44C3-8059-4E10E78E43CC}">
      <dgm:prSet/>
      <dgm:spPr/>
      <dgm:t>
        <a:bodyPr/>
        <a:lstStyle/>
        <a:p>
          <a:endParaRPr lang="uk-UA"/>
        </a:p>
      </dgm:t>
    </dgm:pt>
    <dgm:pt modelId="{2D77A363-6B2A-4482-B597-17DCD634716A}" type="pres">
      <dgm:prSet presAssocID="{B1C9186B-4268-4E36-8F13-40D9BB361595}" presName="composite" presStyleCnt="0">
        <dgm:presLayoutVars>
          <dgm:chMax val="1"/>
          <dgm:dir/>
          <dgm:resizeHandles val="exact"/>
        </dgm:presLayoutVars>
      </dgm:prSet>
      <dgm:spPr/>
      <dgm:t>
        <a:bodyPr/>
        <a:lstStyle/>
        <a:p>
          <a:endParaRPr lang="uk-UA"/>
        </a:p>
      </dgm:t>
    </dgm:pt>
    <dgm:pt modelId="{26D60968-EF84-4682-A3B1-741370DE68FA}" type="pres">
      <dgm:prSet presAssocID="{63459A05-195B-4CB8-81F2-66AA6D61C991}" presName="roof" presStyleLbl="dkBgShp" presStyleIdx="0" presStyleCnt="2"/>
      <dgm:spPr/>
      <dgm:t>
        <a:bodyPr/>
        <a:lstStyle/>
        <a:p>
          <a:endParaRPr lang="uk-UA"/>
        </a:p>
      </dgm:t>
    </dgm:pt>
    <dgm:pt modelId="{7AEFFBD7-49CE-4A51-9C35-06AE4DF9DB60}" type="pres">
      <dgm:prSet presAssocID="{63459A05-195B-4CB8-81F2-66AA6D61C991}" presName="pillars" presStyleCnt="0"/>
      <dgm:spPr/>
    </dgm:pt>
    <dgm:pt modelId="{7C18A990-7FAA-4CDC-819A-845F9346A3E2}" type="pres">
      <dgm:prSet presAssocID="{63459A05-195B-4CB8-81F2-66AA6D61C991}" presName="pillar1" presStyleLbl="node1" presStyleIdx="0" presStyleCnt="1">
        <dgm:presLayoutVars>
          <dgm:bulletEnabled val="1"/>
        </dgm:presLayoutVars>
      </dgm:prSet>
      <dgm:spPr/>
      <dgm:t>
        <a:bodyPr/>
        <a:lstStyle/>
        <a:p>
          <a:endParaRPr lang="uk-UA"/>
        </a:p>
      </dgm:t>
    </dgm:pt>
    <dgm:pt modelId="{CF0BD8B8-26CC-4319-97EA-39CCCD219FB7}" type="pres">
      <dgm:prSet presAssocID="{63459A05-195B-4CB8-81F2-66AA6D61C991}" presName="base" presStyleLbl="dkBgShp" presStyleIdx="1" presStyleCnt="2"/>
      <dgm:spPr/>
    </dgm:pt>
  </dgm:ptLst>
  <dgm:cxnLst>
    <dgm:cxn modelId="{09521BDF-155A-4406-A777-E5AD31A47839}" srcId="{B1C9186B-4268-4E36-8F13-40D9BB361595}" destId="{63459A05-195B-4CB8-81F2-66AA6D61C991}" srcOrd="0" destOrd="0" parTransId="{9DCCFB7A-1E14-4016-A159-A4537D83B616}" sibTransId="{901A2FF9-790A-4BB1-963B-D7EA924A01C4}"/>
    <dgm:cxn modelId="{415CA5AA-CCD0-4319-8A0D-4F0DC09BA6DA}" type="presOf" srcId="{481E3E5E-ADC7-4E43-A8E4-5E2106F95937}" destId="{7C18A990-7FAA-4CDC-819A-845F9346A3E2}" srcOrd="0" destOrd="0" presId="urn:microsoft.com/office/officeart/2005/8/layout/hList3"/>
    <dgm:cxn modelId="{F2BC1259-6A7E-4DAA-9C09-C2AA2120B0C9}" type="presOf" srcId="{B1C9186B-4268-4E36-8F13-40D9BB361595}" destId="{2D77A363-6B2A-4482-B597-17DCD634716A}" srcOrd="0" destOrd="0" presId="urn:microsoft.com/office/officeart/2005/8/layout/hList3"/>
    <dgm:cxn modelId="{E4A22B70-6676-44C3-8059-4E10E78E43CC}" srcId="{63459A05-195B-4CB8-81F2-66AA6D61C991}" destId="{481E3E5E-ADC7-4E43-A8E4-5E2106F95937}" srcOrd="0" destOrd="0" parTransId="{C727463F-AA76-44EF-9443-C228A92BE4F1}" sibTransId="{A3F56F91-795E-4FBF-BAB0-C1F6D34ADE18}"/>
    <dgm:cxn modelId="{5B295738-DB32-49FA-8CDA-0F93085DA0A3}" type="presOf" srcId="{63459A05-195B-4CB8-81F2-66AA6D61C991}" destId="{26D60968-EF84-4682-A3B1-741370DE68FA}" srcOrd="0" destOrd="0" presId="urn:microsoft.com/office/officeart/2005/8/layout/hList3"/>
    <dgm:cxn modelId="{4F02C08D-7B02-4578-B94F-B63393592C49}" type="presParOf" srcId="{2D77A363-6B2A-4482-B597-17DCD634716A}" destId="{26D60968-EF84-4682-A3B1-741370DE68FA}" srcOrd="0" destOrd="0" presId="urn:microsoft.com/office/officeart/2005/8/layout/hList3"/>
    <dgm:cxn modelId="{6F2B6222-D303-4499-A8CA-E6379A7191A6}" type="presParOf" srcId="{2D77A363-6B2A-4482-B597-17DCD634716A}" destId="{7AEFFBD7-49CE-4A51-9C35-06AE4DF9DB60}" srcOrd="1" destOrd="0" presId="urn:microsoft.com/office/officeart/2005/8/layout/hList3"/>
    <dgm:cxn modelId="{A4821385-77E9-42F7-8F4E-864E9B71AAE0}" type="presParOf" srcId="{7AEFFBD7-49CE-4A51-9C35-06AE4DF9DB60}" destId="{7C18A990-7FAA-4CDC-819A-845F9346A3E2}" srcOrd="0" destOrd="0" presId="urn:microsoft.com/office/officeart/2005/8/layout/hList3"/>
    <dgm:cxn modelId="{476CFB0C-E034-47BA-BA54-5D82EBE6FB54}" type="presParOf" srcId="{2D77A363-6B2A-4482-B597-17DCD634716A}" destId="{CF0BD8B8-26CC-4319-97EA-39CCCD219FB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7D37ED-EA0E-4E02-83DE-9BD88E75713D}" type="doc">
      <dgm:prSet loTypeId="urn:microsoft.com/office/officeart/2005/8/layout/target3" loCatId="relationship" qsTypeId="urn:microsoft.com/office/officeart/2005/8/quickstyle/3d4" qsCatId="3D" csTypeId="urn:microsoft.com/office/officeart/2005/8/colors/accent6_1" csCatId="accent6"/>
      <dgm:spPr/>
      <dgm:t>
        <a:bodyPr/>
        <a:lstStyle/>
        <a:p>
          <a:endParaRPr lang="uk-UA"/>
        </a:p>
      </dgm:t>
    </dgm:pt>
    <dgm:pt modelId="{EEC395E4-74B3-45E0-B76B-7AE719AFC528}">
      <dgm:prSet custT="1"/>
      <dgm:spPr/>
      <dgm:t>
        <a:bodyPr/>
        <a:lstStyle/>
        <a:p>
          <a:pPr rtl="0"/>
          <a:r>
            <a:rPr lang="ru-RU" sz="2000" smtClean="0">
              <a:latin typeface="Georgia" pitchFamily="18" charset="0"/>
            </a:rPr>
            <a:t>Система менеджменту охорони праці і промислової безпеки створює основу для здійснення заходів з охорони праці і здоров’я на виробництві, що забезпечує підвищення їх ефективності й інтеграцію в загальну діяльність підприємства.</a:t>
          </a:r>
          <a:endParaRPr lang="uk-UA" sz="2000">
            <a:latin typeface="Georgia" pitchFamily="18" charset="0"/>
          </a:endParaRPr>
        </a:p>
      </dgm:t>
    </dgm:pt>
    <dgm:pt modelId="{6D79AADB-44CD-4E48-8C43-E983A8BFCA6D}" type="parTrans" cxnId="{639008B9-AD0F-4EF7-9B7A-5A40C27632CA}">
      <dgm:prSet/>
      <dgm:spPr/>
      <dgm:t>
        <a:bodyPr/>
        <a:lstStyle/>
        <a:p>
          <a:endParaRPr lang="uk-UA"/>
        </a:p>
      </dgm:t>
    </dgm:pt>
    <dgm:pt modelId="{C4DE8491-EA13-4B84-A4D2-66FE1FC7369D}" type="sibTrans" cxnId="{639008B9-AD0F-4EF7-9B7A-5A40C27632CA}">
      <dgm:prSet/>
      <dgm:spPr/>
      <dgm:t>
        <a:bodyPr/>
        <a:lstStyle/>
        <a:p>
          <a:endParaRPr lang="uk-UA"/>
        </a:p>
      </dgm:t>
    </dgm:pt>
    <dgm:pt modelId="{82C5DF18-C48D-4E0F-8BCD-7120FCBB98B0}">
      <dgm:prSet custT="1"/>
      <dgm:spPr/>
      <dgm:t>
        <a:bodyPr/>
        <a:lstStyle/>
        <a:p>
          <a:pPr rtl="0"/>
          <a:r>
            <a:rPr lang="ru-RU" sz="2000" b="1" smtClean="0">
              <a:latin typeface="Georgia" pitchFamily="18" charset="0"/>
            </a:rPr>
            <a:t>СМОПіПБ відповідно до вимог </a:t>
          </a:r>
          <a:r>
            <a:rPr lang="en-US" sz="2000" b="1" smtClean="0">
              <a:latin typeface="Georgia" pitchFamily="18" charset="0"/>
            </a:rPr>
            <a:t>OHSAS</a:t>
          </a:r>
          <a:r>
            <a:rPr lang="ru-RU" sz="2000" b="1" smtClean="0">
              <a:latin typeface="Georgia" pitchFamily="18" charset="0"/>
            </a:rPr>
            <a:t> 18001 </a:t>
          </a:r>
          <a:r>
            <a:rPr lang="ru-RU" sz="2000" smtClean="0">
              <a:latin typeface="Georgia" pitchFamily="18" charset="0"/>
            </a:rPr>
            <a:t>– це система менеджменту, що дозволяє оцінити виробничі небезпеки, ідентифікувати пов’язані з ними ризики і ефективно управляти ними. </a:t>
          </a:r>
          <a:endParaRPr lang="ru-RU" sz="2000">
            <a:latin typeface="Georgia" pitchFamily="18" charset="0"/>
          </a:endParaRPr>
        </a:p>
      </dgm:t>
    </dgm:pt>
    <dgm:pt modelId="{6BD8EFD3-5A67-4765-881F-021D8A60CC55}" type="parTrans" cxnId="{48177237-A509-41FA-A32A-D30DDD0715C8}">
      <dgm:prSet/>
      <dgm:spPr/>
      <dgm:t>
        <a:bodyPr/>
        <a:lstStyle/>
        <a:p>
          <a:endParaRPr lang="uk-UA"/>
        </a:p>
      </dgm:t>
    </dgm:pt>
    <dgm:pt modelId="{F3F0F999-170A-4F4F-9977-6B61126D0B3C}" type="sibTrans" cxnId="{48177237-A509-41FA-A32A-D30DDD0715C8}">
      <dgm:prSet/>
      <dgm:spPr/>
      <dgm:t>
        <a:bodyPr/>
        <a:lstStyle/>
        <a:p>
          <a:endParaRPr lang="uk-UA"/>
        </a:p>
      </dgm:t>
    </dgm:pt>
    <dgm:pt modelId="{01129EC7-9C15-4CDC-A060-72C7E53338E4}">
      <dgm:prSet custT="1"/>
      <dgm:spPr/>
      <dgm:t>
        <a:bodyPr/>
        <a:lstStyle/>
        <a:p>
          <a:pPr rtl="0"/>
          <a:r>
            <a:rPr lang="ru-RU" sz="2000" smtClean="0">
              <a:latin typeface="Georgia" pitchFamily="18" charset="0"/>
            </a:rPr>
            <a:t>Унаслідок впровадження СМОПіПБ можливості виникнення аварійних ситуацій зводяться до мінімуму, знижуються виробничі ризики, забезпечується належний рівень охорони здоров’я персоналу і дотримання техніки безпеки на робочих місцях. </a:t>
          </a:r>
          <a:endParaRPr lang="uk-UA" sz="2000">
            <a:latin typeface="Georgia" pitchFamily="18" charset="0"/>
          </a:endParaRPr>
        </a:p>
      </dgm:t>
    </dgm:pt>
    <dgm:pt modelId="{302D39A0-0608-4B6F-88F5-C29BD625DC7F}" type="parTrans" cxnId="{43255D4D-30EC-4BCF-B63D-7C56F2ACC95C}">
      <dgm:prSet/>
      <dgm:spPr/>
      <dgm:t>
        <a:bodyPr/>
        <a:lstStyle/>
        <a:p>
          <a:endParaRPr lang="uk-UA"/>
        </a:p>
      </dgm:t>
    </dgm:pt>
    <dgm:pt modelId="{3D69E585-2C41-4756-BBC5-90537C4FBCA7}" type="sibTrans" cxnId="{43255D4D-30EC-4BCF-B63D-7C56F2ACC95C}">
      <dgm:prSet/>
      <dgm:spPr/>
      <dgm:t>
        <a:bodyPr/>
        <a:lstStyle/>
        <a:p>
          <a:endParaRPr lang="uk-UA"/>
        </a:p>
      </dgm:t>
    </dgm:pt>
    <dgm:pt modelId="{9FFE1028-D8FD-444D-BF3E-3EFF46F22615}" type="pres">
      <dgm:prSet presAssocID="{4B7D37ED-EA0E-4E02-83DE-9BD88E75713D}" presName="Name0" presStyleCnt="0">
        <dgm:presLayoutVars>
          <dgm:chMax val="7"/>
          <dgm:dir/>
          <dgm:animLvl val="lvl"/>
          <dgm:resizeHandles val="exact"/>
        </dgm:presLayoutVars>
      </dgm:prSet>
      <dgm:spPr/>
      <dgm:t>
        <a:bodyPr/>
        <a:lstStyle/>
        <a:p>
          <a:endParaRPr lang="uk-UA"/>
        </a:p>
      </dgm:t>
    </dgm:pt>
    <dgm:pt modelId="{57DDD6B4-C239-4A2B-8BA8-DF25265ED7E8}" type="pres">
      <dgm:prSet presAssocID="{EEC395E4-74B3-45E0-B76B-7AE719AFC528}" presName="circle1" presStyleLbl="node1" presStyleIdx="0" presStyleCnt="3"/>
      <dgm:spPr/>
    </dgm:pt>
    <dgm:pt modelId="{6BC578F2-F1F6-4C0A-9960-C863287F1259}" type="pres">
      <dgm:prSet presAssocID="{EEC395E4-74B3-45E0-B76B-7AE719AFC528}" presName="space" presStyleCnt="0"/>
      <dgm:spPr/>
    </dgm:pt>
    <dgm:pt modelId="{1D8817FC-CAF7-4C9A-A2AB-2ED1D6A3D458}" type="pres">
      <dgm:prSet presAssocID="{EEC395E4-74B3-45E0-B76B-7AE719AFC528}" presName="rect1" presStyleLbl="alignAcc1" presStyleIdx="0" presStyleCnt="3"/>
      <dgm:spPr/>
      <dgm:t>
        <a:bodyPr/>
        <a:lstStyle/>
        <a:p>
          <a:endParaRPr lang="uk-UA"/>
        </a:p>
      </dgm:t>
    </dgm:pt>
    <dgm:pt modelId="{FD4FA00F-C8FE-464E-B787-B71BECD14404}" type="pres">
      <dgm:prSet presAssocID="{82C5DF18-C48D-4E0F-8BCD-7120FCBB98B0}" presName="vertSpace2" presStyleLbl="node1" presStyleIdx="0" presStyleCnt="3"/>
      <dgm:spPr/>
    </dgm:pt>
    <dgm:pt modelId="{6A4A6736-6F4B-477C-839E-5EA64B0009AB}" type="pres">
      <dgm:prSet presAssocID="{82C5DF18-C48D-4E0F-8BCD-7120FCBB98B0}" presName="circle2" presStyleLbl="node1" presStyleIdx="1" presStyleCnt="3" custLinFactNeighborX="317" custLinFactNeighborY="2663"/>
      <dgm:spPr/>
    </dgm:pt>
    <dgm:pt modelId="{C2C78252-0BB8-4797-9BE1-27D192A183C6}" type="pres">
      <dgm:prSet presAssocID="{82C5DF18-C48D-4E0F-8BCD-7120FCBB98B0}" presName="rect2" presStyleLbl="alignAcc1" presStyleIdx="1" presStyleCnt="3" custLinFactNeighborX="24" custLinFactNeighborY="2663"/>
      <dgm:spPr/>
      <dgm:t>
        <a:bodyPr/>
        <a:lstStyle/>
        <a:p>
          <a:endParaRPr lang="uk-UA"/>
        </a:p>
      </dgm:t>
    </dgm:pt>
    <dgm:pt modelId="{0A68F40A-AEA4-4F0E-B96D-7DE61A218278}" type="pres">
      <dgm:prSet presAssocID="{01129EC7-9C15-4CDC-A060-72C7E53338E4}" presName="vertSpace3" presStyleLbl="node1" presStyleIdx="1" presStyleCnt="3"/>
      <dgm:spPr/>
    </dgm:pt>
    <dgm:pt modelId="{8275B64C-CC32-40D8-B4B4-92A0A1AA94A0}" type="pres">
      <dgm:prSet presAssocID="{01129EC7-9C15-4CDC-A060-72C7E53338E4}" presName="circle3" presStyleLbl="node1" presStyleIdx="2" presStyleCnt="3" custLinFactNeighborX="-1435" custLinFactNeighborY="8825"/>
      <dgm:spPr/>
    </dgm:pt>
    <dgm:pt modelId="{CF2957AF-7DC6-4910-AAF4-401ED54A6E5A}" type="pres">
      <dgm:prSet presAssocID="{01129EC7-9C15-4CDC-A060-72C7E53338E4}" presName="rect3" presStyleLbl="alignAcc1" presStyleIdx="2" presStyleCnt="3" custLinFactNeighborX="24" custLinFactNeighborY="8825"/>
      <dgm:spPr/>
      <dgm:t>
        <a:bodyPr/>
        <a:lstStyle/>
        <a:p>
          <a:endParaRPr lang="uk-UA"/>
        </a:p>
      </dgm:t>
    </dgm:pt>
    <dgm:pt modelId="{9F8AE102-423A-4911-B1FF-2C3AEE117140}" type="pres">
      <dgm:prSet presAssocID="{EEC395E4-74B3-45E0-B76B-7AE719AFC528}" presName="rect1ParTxNoCh" presStyleLbl="alignAcc1" presStyleIdx="2" presStyleCnt="3">
        <dgm:presLayoutVars>
          <dgm:chMax val="1"/>
          <dgm:bulletEnabled val="1"/>
        </dgm:presLayoutVars>
      </dgm:prSet>
      <dgm:spPr/>
      <dgm:t>
        <a:bodyPr/>
        <a:lstStyle/>
        <a:p>
          <a:endParaRPr lang="uk-UA"/>
        </a:p>
      </dgm:t>
    </dgm:pt>
    <dgm:pt modelId="{C773CBAF-170F-458D-A9F5-FF20421BEFD4}" type="pres">
      <dgm:prSet presAssocID="{82C5DF18-C48D-4E0F-8BCD-7120FCBB98B0}" presName="rect2ParTxNoCh" presStyleLbl="alignAcc1" presStyleIdx="2" presStyleCnt="3">
        <dgm:presLayoutVars>
          <dgm:chMax val="1"/>
          <dgm:bulletEnabled val="1"/>
        </dgm:presLayoutVars>
      </dgm:prSet>
      <dgm:spPr/>
      <dgm:t>
        <a:bodyPr/>
        <a:lstStyle/>
        <a:p>
          <a:endParaRPr lang="uk-UA"/>
        </a:p>
      </dgm:t>
    </dgm:pt>
    <dgm:pt modelId="{F3074492-E9B8-4B9F-AD4C-38E35A74F1B0}" type="pres">
      <dgm:prSet presAssocID="{01129EC7-9C15-4CDC-A060-72C7E53338E4}" presName="rect3ParTxNoCh" presStyleLbl="alignAcc1" presStyleIdx="2" presStyleCnt="3">
        <dgm:presLayoutVars>
          <dgm:chMax val="1"/>
          <dgm:bulletEnabled val="1"/>
        </dgm:presLayoutVars>
      </dgm:prSet>
      <dgm:spPr/>
      <dgm:t>
        <a:bodyPr/>
        <a:lstStyle/>
        <a:p>
          <a:endParaRPr lang="uk-UA"/>
        </a:p>
      </dgm:t>
    </dgm:pt>
  </dgm:ptLst>
  <dgm:cxnLst>
    <dgm:cxn modelId="{E031BC81-9C45-49C6-A0DC-867BA8EED342}" type="presOf" srcId="{82C5DF18-C48D-4E0F-8BCD-7120FCBB98B0}" destId="{C773CBAF-170F-458D-A9F5-FF20421BEFD4}" srcOrd="1" destOrd="0" presId="urn:microsoft.com/office/officeart/2005/8/layout/target3"/>
    <dgm:cxn modelId="{E7A2F114-0DDB-4BC9-9776-60AB0521537D}" type="presOf" srcId="{82C5DF18-C48D-4E0F-8BCD-7120FCBB98B0}" destId="{C2C78252-0BB8-4797-9BE1-27D192A183C6}" srcOrd="0" destOrd="0" presId="urn:microsoft.com/office/officeart/2005/8/layout/target3"/>
    <dgm:cxn modelId="{02C543F0-2ABA-4FA9-87FD-2874CD3D263A}" type="presOf" srcId="{EEC395E4-74B3-45E0-B76B-7AE719AFC528}" destId="{1D8817FC-CAF7-4C9A-A2AB-2ED1D6A3D458}" srcOrd="0" destOrd="0" presId="urn:microsoft.com/office/officeart/2005/8/layout/target3"/>
    <dgm:cxn modelId="{43255D4D-30EC-4BCF-B63D-7C56F2ACC95C}" srcId="{4B7D37ED-EA0E-4E02-83DE-9BD88E75713D}" destId="{01129EC7-9C15-4CDC-A060-72C7E53338E4}" srcOrd="2" destOrd="0" parTransId="{302D39A0-0608-4B6F-88F5-C29BD625DC7F}" sibTransId="{3D69E585-2C41-4756-BBC5-90537C4FBCA7}"/>
    <dgm:cxn modelId="{48177237-A509-41FA-A32A-D30DDD0715C8}" srcId="{4B7D37ED-EA0E-4E02-83DE-9BD88E75713D}" destId="{82C5DF18-C48D-4E0F-8BCD-7120FCBB98B0}" srcOrd="1" destOrd="0" parTransId="{6BD8EFD3-5A67-4765-881F-021D8A60CC55}" sibTransId="{F3F0F999-170A-4F4F-9977-6B61126D0B3C}"/>
    <dgm:cxn modelId="{CC87DE6B-A520-4C31-98DF-FF47F3C33B79}" type="presOf" srcId="{EEC395E4-74B3-45E0-B76B-7AE719AFC528}" destId="{9F8AE102-423A-4911-B1FF-2C3AEE117140}" srcOrd="1" destOrd="0" presId="urn:microsoft.com/office/officeart/2005/8/layout/target3"/>
    <dgm:cxn modelId="{5A4A9293-12C7-42BE-8EF5-A40592D75F00}" type="presOf" srcId="{01129EC7-9C15-4CDC-A060-72C7E53338E4}" destId="{F3074492-E9B8-4B9F-AD4C-38E35A74F1B0}" srcOrd="1" destOrd="0" presId="urn:microsoft.com/office/officeart/2005/8/layout/target3"/>
    <dgm:cxn modelId="{C4C1280A-7631-4173-8108-E137419F2802}" type="presOf" srcId="{4B7D37ED-EA0E-4E02-83DE-9BD88E75713D}" destId="{9FFE1028-D8FD-444D-BF3E-3EFF46F22615}" srcOrd="0" destOrd="0" presId="urn:microsoft.com/office/officeart/2005/8/layout/target3"/>
    <dgm:cxn modelId="{639008B9-AD0F-4EF7-9B7A-5A40C27632CA}" srcId="{4B7D37ED-EA0E-4E02-83DE-9BD88E75713D}" destId="{EEC395E4-74B3-45E0-B76B-7AE719AFC528}" srcOrd="0" destOrd="0" parTransId="{6D79AADB-44CD-4E48-8C43-E983A8BFCA6D}" sibTransId="{C4DE8491-EA13-4B84-A4D2-66FE1FC7369D}"/>
    <dgm:cxn modelId="{2D68F85F-7BFC-4887-877F-BD36A4AF7173}" type="presOf" srcId="{01129EC7-9C15-4CDC-A060-72C7E53338E4}" destId="{CF2957AF-7DC6-4910-AAF4-401ED54A6E5A}" srcOrd="0" destOrd="0" presId="urn:microsoft.com/office/officeart/2005/8/layout/target3"/>
    <dgm:cxn modelId="{EE5A3ECC-6F8A-47F9-924F-6EBBF032EFA4}" type="presParOf" srcId="{9FFE1028-D8FD-444D-BF3E-3EFF46F22615}" destId="{57DDD6B4-C239-4A2B-8BA8-DF25265ED7E8}" srcOrd="0" destOrd="0" presId="urn:microsoft.com/office/officeart/2005/8/layout/target3"/>
    <dgm:cxn modelId="{DAAC6FA4-4589-4C7C-A069-C2786B48F029}" type="presParOf" srcId="{9FFE1028-D8FD-444D-BF3E-3EFF46F22615}" destId="{6BC578F2-F1F6-4C0A-9960-C863287F1259}" srcOrd="1" destOrd="0" presId="urn:microsoft.com/office/officeart/2005/8/layout/target3"/>
    <dgm:cxn modelId="{7175A336-749D-41F7-819E-616FE552D129}" type="presParOf" srcId="{9FFE1028-D8FD-444D-BF3E-3EFF46F22615}" destId="{1D8817FC-CAF7-4C9A-A2AB-2ED1D6A3D458}" srcOrd="2" destOrd="0" presId="urn:microsoft.com/office/officeart/2005/8/layout/target3"/>
    <dgm:cxn modelId="{F7828477-6287-4D5B-AED4-CB97AF230508}" type="presParOf" srcId="{9FFE1028-D8FD-444D-BF3E-3EFF46F22615}" destId="{FD4FA00F-C8FE-464E-B787-B71BECD14404}" srcOrd="3" destOrd="0" presId="urn:microsoft.com/office/officeart/2005/8/layout/target3"/>
    <dgm:cxn modelId="{AF4FC44F-58F6-4E7D-AC30-5E684DF1FA28}" type="presParOf" srcId="{9FFE1028-D8FD-444D-BF3E-3EFF46F22615}" destId="{6A4A6736-6F4B-477C-839E-5EA64B0009AB}" srcOrd="4" destOrd="0" presId="urn:microsoft.com/office/officeart/2005/8/layout/target3"/>
    <dgm:cxn modelId="{E05FB661-B4BF-4D0D-A43F-8CFA1EB2E6BE}" type="presParOf" srcId="{9FFE1028-D8FD-444D-BF3E-3EFF46F22615}" destId="{C2C78252-0BB8-4797-9BE1-27D192A183C6}" srcOrd="5" destOrd="0" presId="urn:microsoft.com/office/officeart/2005/8/layout/target3"/>
    <dgm:cxn modelId="{823C83EE-6A60-46B8-9A06-36574DE0A38B}" type="presParOf" srcId="{9FFE1028-D8FD-444D-BF3E-3EFF46F22615}" destId="{0A68F40A-AEA4-4F0E-B96D-7DE61A218278}" srcOrd="6" destOrd="0" presId="urn:microsoft.com/office/officeart/2005/8/layout/target3"/>
    <dgm:cxn modelId="{D7AF8D1F-80EB-4972-BB53-4898F5BC4191}" type="presParOf" srcId="{9FFE1028-D8FD-444D-BF3E-3EFF46F22615}" destId="{8275B64C-CC32-40D8-B4B4-92A0A1AA94A0}" srcOrd="7" destOrd="0" presId="urn:microsoft.com/office/officeart/2005/8/layout/target3"/>
    <dgm:cxn modelId="{55749930-C4EE-4956-B85D-2C3F1868EF32}" type="presParOf" srcId="{9FFE1028-D8FD-444D-BF3E-3EFF46F22615}" destId="{CF2957AF-7DC6-4910-AAF4-401ED54A6E5A}" srcOrd="8" destOrd="0" presId="urn:microsoft.com/office/officeart/2005/8/layout/target3"/>
    <dgm:cxn modelId="{784E7F9C-4154-4D13-94D2-A571540BC214}" type="presParOf" srcId="{9FFE1028-D8FD-444D-BF3E-3EFF46F22615}" destId="{9F8AE102-423A-4911-B1FF-2C3AEE117140}" srcOrd="9" destOrd="0" presId="urn:microsoft.com/office/officeart/2005/8/layout/target3"/>
    <dgm:cxn modelId="{65E08D84-ECB7-48D6-8183-250DF3299455}" type="presParOf" srcId="{9FFE1028-D8FD-444D-BF3E-3EFF46F22615}" destId="{C773CBAF-170F-458D-A9F5-FF20421BEFD4}" srcOrd="10" destOrd="0" presId="urn:microsoft.com/office/officeart/2005/8/layout/target3"/>
    <dgm:cxn modelId="{58FECABF-D14F-47DF-B6C7-EDDEECE6CE91}" type="presParOf" srcId="{9FFE1028-D8FD-444D-BF3E-3EFF46F22615}" destId="{F3074492-E9B8-4B9F-AD4C-38E35A74F1B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FD7F8A4-7872-48A8-998B-FD1290CF045D}" type="doc">
      <dgm:prSet loTypeId="urn:microsoft.com/office/officeart/2005/8/layout/vProcess5" loCatId="process" qsTypeId="urn:microsoft.com/office/officeart/2005/8/quickstyle/simple3" qsCatId="simple" csTypeId="urn:microsoft.com/office/officeart/2005/8/colors/accent6_2" csCatId="accent6" phldr="1"/>
      <dgm:spPr/>
      <dgm:t>
        <a:bodyPr/>
        <a:lstStyle/>
        <a:p>
          <a:endParaRPr lang="uk-UA"/>
        </a:p>
      </dgm:t>
    </dgm:pt>
    <dgm:pt modelId="{50A1DF9A-0993-40D7-86B0-419F2D623F93}">
      <dgm:prSet custT="1"/>
      <dgm:spPr/>
      <dgm:t>
        <a:bodyPr/>
        <a:lstStyle/>
        <a:p>
          <a:pPr algn="ctr" rtl="0"/>
          <a:r>
            <a:rPr lang="ru-RU" sz="1800" smtClean="0">
              <a:latin typeface="Georgia" pitchFamily="18" charset="0"/>
            </a:rPr>
            <a:t>О</a:t>
          </a:r>
          <a:r>
            <a:rPr lang="en-US" sz="1800" smtClean="0">
              <a:latin typeface="Georgia" pitchFamily="18" charset="0"/>
            </a:rPr>
            <a:t>HSAS</a:t>
          </a:r>
          <a:r>
            <a:rPr lang="ru-RU" sz="1800" smtClean="0">
              <a:latin typeface="Georgia" pitchFamily="18" charset="0"/>
            </a:rPr>
            <a:t> 18001 є стандартом, на базі якого проводиться перевірка Систем менеджменту охорони праці і промислової безпеки. Передумовою його розробки стала потреба компаній в ефективній роботі з охорони праці і здоров’я.</a:t>
          </a:r>
          <a:endParaRPr lang="uk-UA" sz="1800">
            <a:latin typeface="Georgia" pitchFamily="18" charset="0"/>
          </a:endParaRPr>
        </a:p>
      </dgm:t>
    </dgm:pt>
    <dgm:pt modelId="{2A559FC8-51B6-4999-BC2F-7A142A6E75C2}" type="parTrans" cxnId="{358B3913-35A4-48B0-B6F1-A2EA9322A119}">
      <dgm:prSet/>
      <dgm:spPr/>
      <dgm:t>
        <a:bodyPr/>
        <a:lstStyle/>
        <a:p>
          <a:endParaRPr lang="uk-UA"/>
        </a:p>
      </dgm:t>
    </dgm:pt>
    <dgm:pt modelId="{B1330B82-C232-4BCC-803F-05D9A0985EF9}" type="sibTrans" cxnId="{358B3913-35A4-48B0-B6F1-A2EA9322A119}">
      <dgm:prSet/>
      <dgm:spPr/>
      <dgm:t>
        <a:bodyPr/>
        <a:lstStyle/>
        <a:p>
          <a:endParaRPr lang="uk-UA"/>
        </a:p>
      </dgm:t>
    </dgm:pt>
    <dgm:pt modelId="{6BDB5C2B-8644-49B3-93EB-F11B1D34CCBA}">
      <dgm:prSet custT="1"/>
      <dgm:spPr/>
      <dgm:t>
        <a:bodyPr/>
        <a:lstStyle/>
        <a:p>
          <a:pPr algn="ctr" rtl="0"/>
          <a:r>
            <a:rPr lang="en-US" sz="1800" smtClean="0">
              <a:latin typeface="Georgia" pitchFamily="18" charset="0"/>
            </a:rPr>
            <a:t>OHSAS</a:t>
          </a:r>
          <a:r>
            <a:rPr lang="ru-RU" sz="1800" smtClean="0">
              <a:latin typeface="Georgia" pitchFamily="18" charset="0"/>
            </a:rPr>
            <a:t> 18001 є дійсно світовим стандартом в тому сенсі, що його застосування не обмежується тільки організаціями в економічно високорозвинених країнах. У багатьох країнах керівництва компаній дійшли висновку, що такий стандарт є важливим для компанії і для її взаємин з суспільством і урядом, оскільки дозволяє створити систему управління безпекою. </a:t>
          </a:r>
          <a:endParaRPr lang="ru-RU" sz="1800">
            <a:latin typeface="Georgia" pitchFamily="18" charset="0"/>
          </a:endParaRPr>
        </a:p>
      </dgm:t>
    </dgm:pt>
    <dgm:pt modelId="{84F2D3CA-8642-4A36-AF1E-C9E9CE64CCD7}" type="parTrans" cxnId="{3EF9A231-6BF0-4C84-B5A8-D751872A2D97}">
      <dgm:prSet/>
      <dgm:spPr/>
      <dgm:t>
        <a:bodyPr/>
        <a:lstStyle/>
        <a:p>
          <a:endParaRPr lang="uk-UA"/>
        </a:p>
      </dgm:t>
    </dgm:pt>
    <dgm:pt modelId="{258DEF16-31CC-4728-9CF3-8E6A28886AEA}" type="sibTrans" cxnId="{3EF9A231-6BF0-4C84-B5A8-D751872A2D97}">
      <dgm:prSet/>
      <dgm:spPr/>
      <dgm:t>
        <a:bodyPr/>
        <a:lstStyle/>
        <a:p>
          <a:endParaRPr lang="uk-UA"/>
        </a:p>
      </dgm:t>
    </dgm:pt>
    <dgm:pt modelId="{6A0F4E41-2BA9-4E90-B3C7-9DBD59690DBE}">
      <dgm:prSet custT="1"/>
      <dgm:spPr/>
      <dgm:t>
        <a:bodyPr/>
        <a:lstStyle/>
        <a:p>
          <a:pPr algn="ctr" rtl="0"/>
          <a:r>
            <a:rPr lang="ru-RU" sz="1800" smtClean="0">
              <a:latin typeface="Georgia" pitchFamily="18" charset="0"/>
            </a:rPr>
            <a:t>На додаток до </a:t>
          </a:r>
          <a:r>
            <a:rPr lang="en-US" sz="1800" smtClean="0">
              <a:latin typeface="Georgia" pitchFamily="18" charset="0"/>
            </a:rPr>
            <a:t>OHSAS</a:t>
          </a:r>
          <a:r>
            <a:rPr lang="ru-RU" sz="1800" smtClean="0">
              <a:latin typeface="Georgia" pitchFamily="18" charset="0"/>
            </a:rPr>
            <a:t> 18001 було видано стандарт О</a:t>
          </a:r>
          <a:r>
            <a:rPr lang="en-US" sz="1800" smtClean="0">
              <a:latin typeface="Georgia" pitchFamily="18" charset="0"/>
            </a:rPr>
            <a:t>HSAS</a:t>
          </a:r>
          <a:r>
            <a:rPr lang="ru-RU" sz="1800" smtClean="0">
              <a:latin typeface="Georgia" pitchFamily="18" charset="0"/>
            </a:rPr>
            <a:t> 18002, який містить роз’яснення до вимог стандарту і настанову зі створення системи. </a:t>
          </a:r>
          <a:endParaRPr lang="uk-UA" sz="1800">
            <a:latin typeface="Georgia" pitchFamily="18" charset="0"/>
          </a:endParaRPr>
        </a:p>
      </dgm:t>
    </dgm:pt>
    <dgm:pt modelId="{12FB2EAB-348A-4C40-842F-7F2FE6669386}" type="parTrans" cxnId="{A5C87EE0-54A7-4E87-9233-0691AA0EE81A}">
      <dgm:prSet/>
      <dgm:spPr/>
      <dgm:t>
        <a:bodyPr/>
        <a:lstStyle/>
        <a:p>
          <a:endParaRPr lang="uk-UA"/>
        </a:p>
      </dgm:t>
    </dgm:pt>
    <dgm:pt modelId="{BA3C453D-C97B-4568-95CF-7DB6A61432A0}" type="sibTrans" cxnId="{A5C87EE0-54A7-4E87-9233-0691AA0EE81A}">
      <dgm:prSet/>
      <dgm:spPr/>
      <dgm:t>
        <a:bodyPr/>
        <a:lstStyle/>
        <a:p>
          <a:endParaRPr lang="uk-UA"/>
        </a:p>
      </dgm:t>
    </dgm:pt>
    <dgm:pt modelId="{BF900BA8-2397-4709-AE44-17133D48085E}" type="pres">
      <dgm:prSet presAssocID="{2FD7F8A4-7872-48A8-998B-FD1290CF045D}" presName="outerComposite" presStyleCnt="0">
        <dgm:presLayoutVars>
          <dgm:chMax val="5"/>
          <dgm:dir/>
          <dgm:resizeHandles val="exact"/>
        </dgm:presLayoutVars>
      </dgm:prSet>
      <dgm:spPr/>
      <dgm:t>
        <a:bodyPr/>
        <a:lstStyle/>
        <a:p>
          <a:endParaRPr lang="uk-UA"/>
        </a:p>
      </dgm:t>
    </dgm:pt>
    <dgm:pt modelId="{B8D32AC5-2950-429A-B897-E04E35F95799}" type="pres">
      <dgm:prSet presAssocID="{2FD7F8A4-7872-48A8-998B-FD1290CF045D}" presName="dummyMaxCanvas" presStyleCnt="0">
        <dgm:presLayoutVars/>
      </dgm:prSet>
      <dgm:spPr/>
    </dgm:pt>
    <dgm:pt modelId="{CE45B556-B518-4C52-9C64-B0846EE679F0}" type="pres">
      <dgm:prSet presAssocID="{2FD7F8A4-7872-48A8-998B-FD1290CF045D}" presName="ThreeNodes_1" presStyleLbl="node1" presStyleIdx="0" presStyleCnt="3" custScaleY="111111">
        <dgm:presLayoutVars>
          <dgm:bulletEnabled val="1"/>
        </dgm:presLayoutVars>
      </dgm:prSet>
      <dgm:spPr/>
      <dgm:t>
        <a:bodyPr/>
        <a:lstStyle/>
        <a:p>
          <a:endParaRPr lang="uk-UA"/>
        </a:p>
      </dgm:t>
    </dgm:pt>
    <dgm:pt modelId="{7F6430A9-2179-4B07-A642-43DDCF23CDBB}" type="pres">
      <dgm:prSet presAssocID="{2FD7F8A4-7872-48A8-998B-FD1290CF045D}" presName="ThreeNodes_2" presStyleLbl="node1" presStyleIdx="1" presStyleCnt="3" custScaleX="105784" custScaleY="111111">
        <dgm:presLayoutVars>
          <dgm:bulletEnabled val="1"/>
        </dgm:presLayoutVars>
      </dgm:prSet>
      <dgm:spPr/>
      <dgm:t>
        <a:bodyPr/>
        <a:lstStyle/>
        <a:p>
          <a:endParaRPr lang="uk-UA"/>
        </a:p>
      </dgm:t>
    </dgm:pt>
    <dgm:pt modelId="{DA43C203-5601-4341-82D0-3963E3A44031}" type="pres">
      <dgm:prSet presAssocID="{2FD7F8A4-7872-48A8-998B-FD1290CF045D}" presName="ThreeNodes_3" presStyleLbl="node1" presStyleIdx="2" presStyleCnt="3" custScaleY="111111">
        <dgm:presLayoutVars>
          <dgm:bulletEnabled val="1"/>
        </dgm:presLayoutVars>
      </dgm:prSet>
      <dgm:spPr/>
      <dgm:t>
        <a:bodyPr/>
        <a:lstStyle/>
        <a:p>
          <a:endParaRPr lang="uk-UA"/>
        </a:p>
      </dgm:t>
    </dgm:pt>
    <dgm:pt modelId="{C010138A-A59E-4A03-A8B9-B50E910F6A4E}" type="pres">
      <dgm:prSet presAssocID="{2FD7F8A4-7872-48A8-998B-FD1290CF045D}" presName="ThreeConn_1-2" presStyleLbl="fgAccFollowNode1" presStyleIdx="0" presStyleCnt="2" custLinFactNeighborX="10699" custLinFactNeighborY="7118">
        <dgm:presLayoutVars>
          <dgm:bulletEnabled val="1"/>
        </dgm:presLayoutVars>
      </dgm:prSet>
      <dgm:spPr/>
      <dgm:t>
        <a:bodyPr/>
        <a:lstStyle/>
        <a:p>
          <a:endParaRPr lang="uk-UA"/>
        </a:p>
      </dgm:t>
    </dgm:pt>
    <dgm:pt modelId="{EC36CFC5-5F05-4A4B-82BD-019A9B0E3EB1}" type="pres">
      <dgm:prSet presAssocID="{2FD7F8A4-7872-48A8-998B-FD1290CF045D}" presName="ThreeConn_2-3" presStyleLbl="fgAccFollowNode1" presStyleIdx="1" presStyleCnt="2" custLinFactNeighborX="34719" custLinFactNeighborY="-6298">
        <dgm:presLayoutVars>
          <dgm:bulletEnabled val="1"/>
        </dgm:presLayoutVars>
      </dgm:prSet>
      <dgm:spPr/>
      <dgm:t>
        <a:bodyPr/>
        <a:lstStyle/>
        <a:p>
          <a:endParaRPr lang="uk-UA"/>
        </a:p>
      </dgm:t>
    </dgm:pt>
    <dgm:pt modelId="{6B2D13F3-D522-4937-8D56-468338F80A1C}" type="pres">
      <dgm:prSet presAssocID="{2FD7F8A4-7872-48A8-998B-FD1290CF045D}" presName="ThreeNodes_1_text" presStyleLbl="node1" presStyleIdx="2" presStyleCnt="3">
        <dgm:presLayoutVars>
          <dgm:bulletEnabled val="1"/>
        </dgm:presLayoutVars>
      </dgm:prSet>
      <dgm:spPr/>
      <dgm:t>
        <a:bodyPr/>
        <a:lstStyle/>
        <a:p>
          <a:endParaRPr lang="uk-UA"/>
        </a:p>
      </dgm:t>
    </dgm:pt>
    <dgm:pt modelId="{04BE21D3-9485-478A-B583-7E885D7A720C}" type="pres">
      <dgm:prSet presAssocID="{2FD7F8A4-7872-48A8-998B-FD1290CF045D}" presName="ThreeNodes_2_text" presStyleLbl="node1" presStyleIdx="2" presStyleCnt="3">
        <dgm:presLayoutVars>
          <dgm:bulletEnabled val="1"/>
        </dgm:presLayoutVars>
      </dgm:prSet>
      <dgm:spPr/>
      <dgm:t>
        <a:bodyPr/>
        <a:lstStyle/>
        <a:p>
          <a:endParaRPr lang="uk-UA"/>
        </a:p>
      </dgm:t>
    </dgm:pt>
    <dgm:pt modelId="{69A12E40-51F4-40BC-862F-9E601F658C78}" type="pres">
      <dgm:prSet presAssocID="{2FD7F8A4-7872-48A8-998B-FD1290CF045D}" presName="ThreeNodes_3_text" presStyleLbl="node1" presStyleIdx="2" presStyleCnt="3">
        <dgm:presLayoutVars>
          <dgm:bulletEnabled val="1"/>
        </dgm:presLayoutVars>
      </dgm:prSet>
      <dgm:spPr/>
      <dgm:t>
        <a:bodyPr/>
        <a:lstStyle/>
        <a:p>
          <a:endParaRPr lang="uk-UA"/>
        </a:p>
      </dgm:t>
    </dgm:pt>
  </dgm:ptLst>
  <dgm:cxnLst>
    <dgm:cxn modelId="{2D461CE5-6B65-4E69-B767-2D99C19C3FA4}" type="presOf" srcId="{B1330B82-C232-4BCC-803F-05D9A0985EF9}" destId="{C010138A-A59E-4A03-A8B9-B50E910F6A4E}" srcOrd="0" destOrd="0" presId="urn:microsoft.com/office/officeart/2005/8/layout/vProcess5"/>
    <dgm:cxn modelId="{3EF9A231-6BF0-4C84-B5A8-D751872A2D97}" srcId="{2FD7F8A4-7872-48A8-998B-FD1290CF045D}" destId="{6BDB5C2B-8644-49B3-93EB-F11B1D34CCBA}" srcOrd="1" destOrd="0" parTransId="{84F2D3CA-8642-4A36-AF1E-C9E9CE64CCD7}" sibTransId="{258DEF16-31CC-4728-9CF3-8E6A28886AEA}"/>
    <dgm:cxn modelId="{A5C87EE0-54A7-4E87-9233-0691AA0EE81A}" srcId="{2FD7F8A4-7872-48A8-998B-FD1290CF045D}" destId="{6A0F4E41-2BA9-4E90-B3C7-9DBD59690DBE}" srcOrd="2" destOrd="0" parTransId="{12FB2EAB-348A-4C40-842F-7F2FE6669386}" sibTransId="{BA3C453D-C97B-4568-95CF-7DB6A61432A0}"/>
    <dgm:cxn modelId="{E8D892B3-EAC9-40B4-BC33-D66CA1939AAB}" type="presOf" srcId="{6A0F4E41-2BA9-4E90-B3C7-9DBD59690DBE}" destId="{DA43C203-5601-4341-82D0-3963E3A44031}" srcOrd="0" destOrd="0" presId="urn:microsoft.com/office/officeart/2005/8/layout/vProcess5"/>
    <dgm:cxn modelId="{ABFD4F37-CDCB-447F-8E65-1EDCB8825A32}" type="presOf" srcId="{50A1DF9A-0993-40D7-86B0-419F2D623F93}" destId="{6B2D13F3-D522-4937-8D56-468338F80A1C}" srcOrd="1" destOrd="0" presId="urn:microsoft.com/office/officeart/2005/8/layout/vProcess5"/>
    <dgm:cxn modelId="{037D1135-3011-4359-A8F3-2F1E902EC505}" type="presOf" srcId="{6BDB5C2B-8644-49B3-93EB-F11B1D34CCBA}" destId="{7F6430A9-2179-4B07-A642-43DDCF23CDBB}" srcOrd="0" destOrd="0" presId="urn:microsoft.com/office/officeart/2005/8/layout/vProcess5"/>
    <dgm:cxn modelId="{6320BE4D-B5A2-40C5-A0E0-136C896C4B58}" type="presOf" srcId="{258DEF16-31CC-4728-9CF3-8E6A28886AEA}" destId="{EC36CFC5-5F05-4A4B-82BD-019A9B0E3EB1}" srcOrd="0" destOrd="0" presId="urn:microsoft.com/office/officeart/2005/8/layout/vProcess5"/>
    <dgm:cxn modelId="{89938091-E477-47E0-9A31-C461C0050A5A}" type="presOf" srcId="{6A0F4E41-2BA9-4E90-B3C7-9DBD59690DBE}" destId="{69A12E40-51F4-40BC-862F-9E601F658C78}" srcOrd="1" destOrd="0" presId="urn:microsoft.com/office/officeart/2005/8/layout/vProcess5"/>
    <dgm:cxn modelId="{91819F88-480D-4984-A0DB-5F9C807FD144}" type="presOf" srcId="{2FD7F8A4-7872-48A8-998B-FD1290CF045D}" destId="{BF900BA8-2397-4709-AE44-17133D48085E}" srcOrd="0" destOrd="0" presId="urn:microsoft.com/office/officeart/2005/8/layout/vProcess5"/>
    <dgm:cxn modelId="{358B3913-35A4-48B0-B6F1-A2EA9322A119}" srcId="{2FD7F8A4-7872-48A8-998B-FD1290CF045D}" destId="{50A1DF9A-0993-40D7-86B0-419F2D623F93}" srcOrd="0" destOrd="0" parTransId="{2A559FC8-51B6-4999-BC2F-7A142A6E75C2}" sibTransId="{B1330B82-C232-4BCC-803F-05D9A0985EF9}"/>
    <dgm:cxn modelId="{073C2A42-30B7-479C-8512-3037068FD6C8}" type="presOf" srcId="{50A1DF9A-0993-40D7-86B0-419F2D623F93}" destId="{CE45B556-B518-4C52-9C64-B0846EE679F0}" srcOrd="0" destOrd="0" presId="urn:microsoft.com/office/officeart/2005/8/layout/vProcess5"/>
    <dgm:cxn modelId="{84D5A63B-9341-4119-A6BB-136CA12A3AD2}" type="presOf" srcId="{6BDB5C2B-8644-49B3-93EB-F11B1D34CCBA}" destId="{04BE21D3-9485-478A-B583-7E885D7A720C}" srcOrd="1" destOrd="0" presId="urn:microsoft.com/office/officeart/2005/8/layout/vProcess5"/>
    <dgm:cxn modelId="{4EF91A24-F301-40D3-A6AD-82065502191F}" type="presParOf" srcId="{BF900BA8-2397-4709-AE44-17133D48085E}" destId="{B8D32AC5-2950-429A-B897-E04E35F95799}" srcOrd="0" destOrd="0" presId="urn:microsoft.com/office/officeart/2005/8/layout/vProcess5"/>
    <dgm:cxn modelId="{AAADAFDB-9D1F-4A28-B1B7-EA5915591B37}" type="presParOf" srcId="{BF900BA8-2397-4709-AE44-17133D48085E}" destId="{CE45B556-B518-4C52-9C64-B0846EE679F0}" srcOrd="1" destOrd="0" presId="urn:microsoft.com/office/officeart/2005/8/layout/vProcess5"/>
    <dgm:cxn modelId="{94F13ACD-9790-4848-944A-61B4D9A0BDCE}" type="presParOf" srcId="{BF900BA8-2397-4709-AE44-17133D48085E}" destId="{7F6430A9-2179-4B07-A642-43DDCF23CDBB}" srcOrd="2" destOrd="0" presId="urn:microsoft.com/office/officeart/2005/8/layout/vProcess5"/>
    <dgm:cxn modelId="{414DCE4F-9C73-4ABE-B33E-973155244994}" type="presParOf" srcId="{BF900BA8-2397-4709-AE44-17133D48085E}" destId="{DA43C203-5601-4341-82D0-3963E3A44031}" srcOrd="3" destOrd="0" presId="urn:microsoft.com/office/officeart/2005/8/layout/vProcess5"/>
    <dgm:cxn modelId="{06333C5D-36CC-4FBB-BA09-CC39090525DC}" type="presParOf" srcId="{BF900BA8-2397-4709-AE44-17133D48085E}" destId="{C010138A-A59E-4A03-A8B9-B50E910F6A4E}" srcOrd="4" destOrd="0" presId="urn:microsoft.com/office/officeart/2005/8/layout/vProcess5"/>
    <dgm:cxn modelId="{53681A5C-99E6-41AF-88F3-56F336E9F86B}" type="presParOf" srcId="{BF900BA8-2397-4709-AE44-17133D48085E}" destId="{EC36CFC5-5F05-4A4B-82BD-019A9B0E3EB1}" srcOrd="5" destOrd="0" presId="urn:microsoft.com/office/officeart/2005/8/layout/vProcess5"/>
    <dgm:cxn modelId="{4BDAEA1C-5333-4430-8203-F528ED11AEDA}" type="presParOf" srcId="{BF900BA8-2397-4709-AE44-17133D48085E}" destId="{6B2D13F3-D522-4937-8D56-468338F80A1C}" srcOrd="6" destOrd="0" presId="urn:microsoft.com/office/officeart/2005/8/layout/vProcess5"/>
    <dgm:cxn modelId="{B09FD726-575F-47A3-9917-AEFCCF901F7C}" type="presParOf" srcId="{BF900BA8-2397-4709-AE44-17133D48085E}" destId="{04BE21D3-9485-478A-B583-7E885D7A720C}" srcOrd="7" destOrd="0" presId="urn:microsoft.com/office/officeart/2005/8/layout/vProcess5"/>
    <dgm:cxn modelId="{BFDC7389-DFFE-47A1-A4A1-C07363F38A47}" type="presParOf" srcId="{BF900BA8-2397-4709-AE44-17133D48085E}" destId="{69A12E40-51F4-40BC-862F-9E601F658C7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D991735-EA2D-448F-971B-C9B72D746C85}" type="doc">
      <dgm:prSet loTypeId="urn:microsoft.com/office/officeart/2005/8/layout/hList3" loCatId="list" qsTypeId="urn:microsoft.com/office/officeart/2005/8/quickstyle/simple4" qsCatId="simple" csTypeId="urn:microsoft.com/office/officeart/2005/8/colors/accent6_1" csCatId="accent6" phldr="1"/>
      <dgm:spPr/>
      <dgm:t>
        <a:bodyPr/>
        <a:lstStyle/>
        <a:p>
          <a:endParaRPr lang="uk-UA"/>
        </a:p>
      </dgm:t>
    </dgm:pt>
    <dgm:pt modelId="{C0B068AC-F916-4640-83F5-16D13D4CE674}">
      <dgm:prSet/>
      <dgm:spPr/>
      <dgm:t>
        <a:bodyPr/>
        <a:lstStyle/>
        <a:p>
          <a:pPr rtl="0"/>
          <a:r>
            <a:rPr lang="ru-RU" b="1" smtClean="0">
              <a:latin typeface="Georgia" pitchFamily="18" charset="0"/>
            </a:rPr>
            <a:t>Управління охороною праці </a:t>
          </a:r>
          <a:r>
            <a:rPr lang="ru-RU" i="1" smtClean="0">
              <a:latin typeface="Georgia" pitchFamily="18" charset="0"/>
            </a:rPr>
            <a:t>– </a:t>
          </a:r>
          <a:r>
            <a:rPr lang="ru-RU" smtClean="0">
              <a:latin typeface="Georgia" pitchFamily="18" charset="0"/>
            </a:rPr>
            <a:t>це підготовка, прийняття та реалізація правових, організаційних, науково-технічних, санітарно-гігієнічних, соціально-економічних та лікувально-профілактичних заходів, спрямованих на збереження життя, здоров’я та працездатності людини в процесі трудової діяльності.</a:t>
          </a:r>
          <a:endParaRPr lang="uk-UA">
            <a:latin typeface="Georgia" pitchFamily="18" charset="0"/>
          </a:endParaRPr>
        </a:p>
      </dgm:t>
    </dgm:pt>
    <dgm:pt modelId="{9376BA51-5096-4492-B0FA-9460B7EDCA02}" type="parTrans" cxnId="{4CC940E3-1C97-4BCB-9CC0-677F733C36F9}">
      <dgm:prSet/>
      <dgm:spPr/>
      <dgm:t>
        <a:bodyPr/>
        <a:lstStyle/>
        <a:p>
          <a:endParaRPr lang="uk-UA"/>
        </a:p>
      </dgm:t>
    </dgm:pt>
    <dgm:pt modelId="{84F9B9FF-0232-45EE-8C9A-D12F006593BF}" type="sibTrans" cxnId="{4CC940E3-1C97-4BCB-9CC0-677F733C36F9}">
      <dgm:prSet/>
      <dgm:spPr/>
      <dgm:t>
        <a:bodyPr/>
        <a:lstStyle/>
        <a:p>
          <a:endParaRPr lang="uk-UA"/>
        </a:p>
      </dgm:t>
    </dgm:pt>
    <dgm:pt modelId="{87311EAC-E008-47C3-A97B-059435D229C2}">
      <dgm:prSet/>
      <dgm:spPr/>
      <dgm:t>
        <a:bodyPr/>
        <a:lstStyle/>
        <a:p>
          <a:pPr rtl="0"/>
          <a:r>
            <a:rPr lang="ru-RU" smtClean="0">
              <a:latin typeface="Georgia" pitchFamily="18" charset="0"/>
            </a:rPr>
            <a:t>Відповідно до Закону України «Про охорону праці» роботодавець повинен забезпечити функціонування Системи управління охороною праці (СУОП). Він очолює роботу з управління охороною праці та несе безпосередню відповідальність за її функціонування в цілому на підприємстві.</a:t>
          </a:r>
          <a:endParaRPr lang="uk-UA">
            <a:latin typeface="Georgia" pitchFamily="18" charset="0"/>
          </a:endParaRPr>
        </a:p>
      </dgm:t>
    </dgm:pt>
    <dgm:pt modelId="{4048A8EB-C240-436D-ABBF-521276DCA02F}" type="parTrans" cxnId="{B6FE8842-3010-4F30-879A-8A163F9AF3E0}">
      <dgm:prSet/>
      <dgm:spPr/>
      <dgm:t>
        <a:bodyPr/>
        <a:lstStyle/>
        <a:p>
          <a:endParaRPr lang="uk-UA"/>
        </a:p>
      </dgm:t>
    </dgm:pt>
    <dgm:pt modelId="{70291907-C78F-4A89-B536-F55505BE9030}" type="sibTrans" cxnId="{B6FE8842-3010-4F30-879A-8A163F9AF3E0}">
      <dgm:prSet/>
      <dgm:spPr/>
      <dgm:t>
        <a:bodyPr/>
        <a:lstStyle/>
        <a:p>
          <a:endParaRPr lang="uk-UA"/>
        </a:p>
      </dgm:t>
    </dgm:pt>
    <dgm:pt modelId="{3A5497F8-9787-4FFE-99A3-12DE3C16B4B9}" type="pres">
      <dgm:prSet presAssocID="{1D991735-EA2D-448F-971B-C9B72D746C85}" presName="composite" presStyleCnt="0">
        <dgm:presLayoutVars>
          <dgm:chMax val="1"/>
          <dgm:dir/>
          <dgm:resizeHandles val="exact"/>
        </dgm:presLayoutVars>
      </dgm:prSet>
      <dgm:spPr/>
      <dgm:t>
        <a:bodyPr/>
        <a:lstStyle/>
        <a:p>
          <a:endParaRPr lang="uk-UA"/>
        </a:p>
      </dgm:t>
    </dgm:pt>
    <dgm:pt modelId="{407DDAD3-9E76-4ED9-8C2C-585FA0DCA0EE}" type="pres">
      <dgm:prSet presAssocID="{87311EAC-E008-47C3-A97B-059435D229C2}" presName="roof" presStyleLbl="dkBgShp" presStyleIdx="0" presStyleCnt="2" custScaleY="97027"/>
      <dgm:spPr/>
      <dgm:t>
        <a:bodyPr/>
        <a:lstStyle/>
        <a:p>
          <a:endParaRPr lang="uk-UA"/>
        </a:p>
      </dgm:t>
    </dgm:pt>
    <dgm:pt modelId="{DB1F2087-B16F-445B-8A60-97DDD5157F7A}" type="pres">
      <dgm:prSet presAssocID="{87311EAC-E008-47C3-A97B-059435D229C2}" presName="pillars" presStyleCnt="0"/>
      <dgm:spPr/>
    </dgm:pt>
    <dgm:pt modelId="{24556858-78E9-4D31-911D-CA856B3FF5AF}" type="pres">
      <dgm:prSet presAssocID="{87311EAC-E008-47C3-A97B-059435D229C2}" presName="pillar1" presStyleLbl="node1" presStyleIdx="0" presStyleCnt="1">
        <dgm:presLayoutVars>
          <dgm:bulletEnabled val="1"/>
        </dgm:presLayoutVars>
      </dgm:prSet>
      <dgm:spPr/>
      <dgm:t>
        <a:bodyPr/>
        <a:lstStyle/>
        <a:p>
          <a:endParaRPr lang="uk-UA"/>
        </a:p>
      </dgm:t>
    </dgm:pt>
    <dgm:pt modelId="{7C150F94-DC45-4442-8FA3-03B833DEFB37}" type="pres">
      <dgm:prSet presAssocID="{87311EAC-E008-47C3-A97B-059435D229C2}" presName="base" presStyleLbl="dkBgShp" presStyleIdx="1" presStyleCnt="2"/>
      <dgm:spPr/>
    </dgm:pt>
  </dgm:ptLst>
  <dgm:cxnLst>
    <dgm:cxn modelId="{84B5C4CE-C2D7-4DAF-BFC0-1BC8A29AE2BC}" type="presOf" srcId="{87311EAC-E008-47C3-A97B-059435D229C2}" destId="{407DDAD3-9E76-4ED9-8C2C-585FA0DCA0EE}" srcOrd="0" destOrd="0" presId="urn:microsoft.com/office/officeart/2005/8/layout/hList3"/>
    <dgm:cxn modelId="{41691091-A5CF-4CBD-A060-FA5965286372}" type="presOf" srcId="{1D991735-EA2D-448F-971B-C9B72D746C85}" destId="{3A5497F8-9787-4FFE-99A3-12DE3C16B4B9}" srcOrd="0" destOrd="0" presId="urn:microsoft.com/office/officeart/2005/8/layout/hList3"/>
    <dgm:cxn modelId="{4CC940E3-1C97-4BCB-9CC0-677F733C36F9}" srcId="{87311EAC-E008-47C3-A97B-059435D229C2}" destId="{C0B068AC-F916-4640-83F5-16D13D4CE674}" srcOrd="0" destOrd="0" parTransId="{9376BA51-5096-4492-B0FA-9460B7EDCA02}" sibTransId="{84F9B9FF-0232-45EE-8C9A-D12F006593BF}"/>
    <dgm:cxn modelId="{A4DF4CD9-445E-49F4-BBCE-B534AF75BB9C}" type="presOf" srcId="{C0B068AC-F916-4640-83F5-16D13D4CE674}" destId="{24556858-78E9-4D31-911D-CA856B3FF5AF}" srcOrd="0" destOrd="0" presId="urn:microsoft.com/office/officeart/2005/8/layout/hList3"/>
    <dgm:cxn modelId="{B6FE8842-3010-4F30-879A-8A163F9AF3E0}" srcId="{1D991735-EA2D-448F-971B-C9B72D746C85}" destId="{87311EAC-E008-47C3-A97B-059435D229C2}" srcOrd="0" destOrd="0" parTransId="{4048A8EB-C240-436D-ABBF-521276DCA02F}" sibTransId="{70291907-C78F-4A89-B536-F55505BE9030}"/>
    <dgm:cxn modelId="{8BE98FAB-50E8-4A2C-B381-260A5B1CBFAB}" type="presParOf" srcId="{3A5497F8-9787-4FFE-99A3-12DE3C16B4B9}" destId="{407DDAD3-9E76-4ED9-8C2C-585FA0DCA0EE}" srcOrd="0" destOrd="0" presId="urn:microsoft.com/office/officeart/2005/8/layout/hList3"/>
    <dgm:cxn modelId="{67534A4A-DD9D-4232-918F-B0100A4EAF2C}" type="presParOf" srcId="{3A5497F8-9787-4FFE-99A3-12DE3C16B4B9}" destId="{DB1F2087-B16F-445B-8A60-97DDD5157F7A}" srcOrd="1" destOrd="0" presId="urn:microsoft.com/office/officeart/2005/8/layout/hList3"/>
    <dgm:cxn modelId="{5CAE4AA8-4491-495D-9E1B-AC2623F7BD2F}" type="presParOf" srcId="{DB1F2087-B16F-445B-8A60-97DDD5157F7A}" destId="{24556858-78E9-4D31-911D-CA856B3FF5AF}" srcOrd="0" destOrd="0" presId="urn:microsoft.com/office/officeart/2005/8/layout/hList3"/>
    <dgm:cxn modelId="{280ED531-1B09-4F9A-86DE-8805539EEA3D}" type="presParOf" srcId="{3A5497F8-9787-4FFE-99A3-12DE3C16B4B9}" destId="{7C150F94-DC45-4442-8FA3-03B833DEFB3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0349B31-312F-4A4A-8658-904808589A45}"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lang="uk-UA"/>
        </a:p>
      </dgm:t>
    </dgm:pt>
    <dgm:pt modelId="{17F81B6E-FB7E-444C-9F4B-CAA9BEBD8D17}">
      <dgm:prSet custT="1"/>
      <dgm:spPr/>
      <dgm:t>
        <a:bodyPr/>
        <a:lstStyle/>
        <a:p>
          <a:pPr algn="ctr" rtl="0"/>
          <a:r>
            <a:rPr lang="ru-RU" sz="2000" b="1" smtClean="0">
              <a:latin typeface="Georgia" pitchFamily="18" charset="0"/>
            </a:rPr>
            <a:t>СУОП, як підсистема загальної системи управління виробництвом, повинна передбачати такі функції:</a:t>
          </a:r>
          <a:endParaRPr lang="uk-UA" sz="2000" b="1">
            <a:latin typeface="Georgia" pitchFamily="18" charset="0"/>
          </a:endParaRPr>
        </a:p>
      </dgm:t>
    </dgm:pt>
    <dgm:pt modelId="{80746F56-E0F3-4629-8154-677102E05C3B}" type="parTrans" cxnId="{BCA8FD82-88C7-4D6D-B52D-611D34D0CD9F}">
      <dgm:prSet/>
      <dgm:spPr/>
      <dgm:t>
        <a:bodyPr/>
        <a:lstStyle/>
        <a:p>
          <a:endParaRPr lang="uk-UA"/>
        </a:p>
      </dgm:t>
    </dgm:pt>
    <dgm:pt modelId="{0B928D2B-854E-4923-ABDA-056C299F3323}" type="sibTrans" cxnId="{BCA8FD82-88C7-4D6D-B52D-611D34D0CD9F}">
      <dgm:prSet/>
      <dgm:spPr/>
      <dgm:t>
        <a:bodyPr/>
        <a:lstStyle/>
        <a:p>
          <a:endParaRPr lang="uk-UA"/>
        </a:p>
      </dgm:t>
    </dgm:pt>
    <dgm:pt modelId="{97E09C13-537E-425F-9A39-7103EAB15AC2}">
      <dgm:prSet custT="1"/>
      <dgm:spPr/>
      <dgm:t>
        <a:bodyPr/>
        <a:lstStyle/>
        <a:p>
          <a:pPr rtl="0"/>
          <a:r>
            <a:rPr lang="ru-RU" sz="2000" dirty="0" smtClean="0">
              <a:latin typeface="Georgia" pitchFamily="18" charset="0"/>
              <a:sym typeface="Symbol"/>
            </a:rPr>
            <a:t></a:t>
          </a:r>
          <a:r>
            <a:rPr lang="ru-RU" sz="2000" dirty="0" smtClean="0">
              <a:latin typeface="Georgia" pitchFamily="18" charset="0"/>
            </a:rPr>
            <a:t> </a:t>
          </a:r>
          <a:r>
            <a:rPr lang="ru-RU" sz="2000" dirty="0" err="1" smtClean="0">
              <a:latin typeface="Georgia" pitchFamily="18" charset="0"/>
            </a:rPr>
            <a:t>організацію</a:t>
          </a:r>
          <a:r>
            <a:rPr lang="ru-RU" sz="2000" dirty="0" smtClean="0">
              <a:latin typeface="Georgia" pitchFamily="18" charset="0"/>
            </a:rPr>
            <a:t> </a:t>
          </a:r>
          <a:r>
            <a:rPr lang="ru-RU" sz="2000" dirty="0" err="1" smtClean="0">
              <a:latin typeface="Georgia" pitchFamily="18" charset="0"/>
            </a:rPr>
            <a:t>і</a:t>
          </a:r>
          <a:r>
            <a:rPr lang="ru-RU" sz="2000" dirty="0" smtClean="0">
              <a:latin typeface="Georgia" pitchFamily="18" charset="0"/>
            </a:rPr>
            <a:t> </a:t>
          </a:r>
          <a:r>
            <a:rPr lang="ru-RU" sz="2000" dirty="0" err="1" smtClean="0">
              <a:latin typeface="Georgia" pitchFamily="18" charset="0"/>
            </a:rPr>
            <a:t>координацію</a:t>
          </a:r>
          <a:r>
            <a:rPr lang="ru-RU" sz="2000" dirty="0" smtClean="0">
              <a:latin typeface="Georgia" pitchFamily="18" charset="0"/>
            </a:rPr>
            <a:t> </a:t>
          </a:r>
          <a:r>
            <a:rPr lang="ru-RU" sz="2000" dirty="0" err="1" smtClean="0">
              <a:latin typeface="Georgia" pitchFamily="18" charset="0"/>
            </a:rPr>
            <a:t>робіт</a:t>
          </a:r>
          <a:r>
            <a:rPr lang="ru-RU" sz="2000" dirty="0" smtClean="0">
              <a:latin typeface="Georgia" pitchFamily="18" charset="0"/>
            </a:rPr>
            <a:t> (</a:t>
          </a:r>
          <a:r>
            <a:rPr lang="ru-RU" sz="2000" dirty="0" err="1" smtClean="0">
              <a:latin typeface="Georgia" pitchFamily="18" charset="0"/>
            </a:rPr>
            <a:t>обов’язки</a:t>
          </a:r>
          <a:r>
            <a:rPr lang="ru-RU" sz="2000" dirty="0" smtClean="0">
              <a:latin typeface="Georgia" pitchFamily="18" charset="0"/>
            </a:rPr>
            <a:t>, </a:t>
          </a:r>
          <a:r>
            <a:rPr lang="ru-RU" sz="2000" dirty="0" err="1" smtClean="0">
              <a:latin typeface="Georgia" pitchFamily="18" charset="0"/>
            </a:rPr>
            <a:t>відповідальність</a:t>
          </a:r>
          <a:r>
            <a:rPr lang="ru-RU" sz="2000" dirty="0" smtClean="0">
              <a:latin typeface="Georgia" pitchFamily="18" charset="0"/>
            </a:rPr>
            <a:t>, </a:t>
          </a:r>
          <a:r>
            <a:rPr lang="ru-RU" sz="2000" dirty="0" err="1" smtClean="0">
              <a:latin typeface="Georgia" pitchFamily="18" charset="0"/>
            </a:rPr>
            <a:t>повноваження</a:t>
          </a:r>
          <a:r>
            <a:rPr lang="ru-RU" sz="2000" dirty="0" smtClean="0">
              <a:latin typeface="Georgia" pitchFamily="18" charset="0"/>
            </a:rPr>
            <a:t> </a:t>
          </a:r>
          <a:r>
            <a:rPr lang="ru-RU" sz="2000" dirty="0" err="1" smtClean="0">
              <a:latin typeface="Georgia" pitchFamily="18" charset="0"/>
            </a:rPr>
            <a:t>керівників</a:t>
          </a:r>
          <a:r>
            <a:rPr lang="ru-RU" sz="2000" dirty="0" smtClean="0">
              <a:latin typeface="Georgia" pitchFamily="18" charset="0"/>
            </a:rPr>
            <a:t> </a:t>
          </a:r>
          <a:r>
            <a:rPr lang="ru-RU" sz="2000" dirty="0" err="1" smtClean="0">
              <a:latin typeface="Georgia" pitchFamily="18" charset="0"/>
            </a:rPr>
            <a:t>різного</a:t>
          </a:r>
          <a:r>
            <a:rPr lang="ru-RU" sz="2000" dirty="0" smtClean="0">
              <a:latin typeface="Georgia" pitchFamily="18" charset="0"/>
            </a:rPr>
            <a:t> </a:t>
          </a:r>
          <a:r>
            <a:rPr lang="ru-RU" sz="2000" dirty="0" err="1" smtClean="0">
              <a:latin typeface="Georgia" pitchFamily="18" charset="0"/>
            </a:rPr>
            <a:t>рівня</a:t>
          </a:r>
          <a:r>
            <a:rPr lang="ru-RU" sz="2000" dirty="0" smtClean="0">
              <a:latin typeface="Georgia" pitchFamily="18" charset="0"/>
            </a:rPr>
            <a:t>, </a:t>
          </a:r>
          <a:r>
            <a:rPr lang="ru-RU" sz="2000" dirty="0" err="1" smtClean="0">
              <a:latin typeface="Georgia" pitchFamily="18" charset="0"/>
            </a:rPr>
            <a:t>осіб</a:t>
          </a:r>
          <a:r>
            <a:rPr lang="ru-RU" sz="2000" dirty="0" smtClean="0">
              <a:latin typeface="Georgia" pitchFamily="18" charset="0"/>
            </a:rPr>
            <a:t>, </a:t>
          </a:r>
          <a:r>
            <a:rPr lang="ru-RU" sz="2000" dirty="0" err="1" smtClean="0">
              <a:latin typeface="Georgia" pitchFamily="18" charset="0"/>
            </a:rPr>
            <a:t>які</a:t>
          </a:r>
          <a:r>
            <a:rPr lang="ru-RU" sz="2000" dirty="0" smtClean="0">
              <a:latin typeface="Georgia" pitchFamily="18" charset="0"/>
            </a:rPr>
            <a:t> </a:t>
          </a:r>
          <a:r>
            <a:rPr lang="ru-RU" sz="2000" dirty="0" err="1" smtClean="0">
              <a:latin typeface="Georgia" pitchFamily="18" charset="0"/>
            </a:rPr>
            <a:t>виконують</a:t>
          </a:r>
          <a:r>
            <a:rPr lang="ru-RU" sz="2000" dirty="0" smtClean="0">
              <a:latin typeface="Georgia" pitchFamily="18" charset="0"/>
            </a:rPr>
            <a:t> та </a:t>
          </a:r>
          <a:r>
            <a:rPr lang="ru-RU" sz="2000" dirty="0" err="1" smtClean="0">
              <a:latin typeface="Georgia" pitchFamily="18" charset="0"/>
            </a:rPr>
            <a:t>перевіряють</a:t>
          </a:r>
          <a:r>
            <a:rPr lang="ru-RU" sz="2000" dirty="0" smtClean="0">
              <a:latin typeface="Georgia" pitchFamily="18" charset="0"/>
            </a:rPr>
            <a:t> </a:t>
          </a:r>
          <a:r>
            <a:rPr lang="ru-RU" sz="2000" dirty="0" err="1" smtClean="0">
              <a:latin typeface="Georgia" pitchFamily="18" charset="0"/>
            </a:rPr>
            <a:t>виконання</a:t>
          </a:r>
          <a:r>
            <a:rPr lang="ru-RU" sz="2000" dirty="0" smtClean="0">
              <a:latin typeface="Georgia" pitchFamily="18" charset="0"/>
            </a:rPr>
            <a:t> </a:t>
          </a:r>
          <a:r>
            <a:rPr lang="ru-RU" sz="2000" dirty="0" err="1" smtClean="0">
              <a:latin typeface="Georgia" pitchFamily="18" charset="0"/>
            </a:rPr>
            <a:t>роботи</a:t>
          </a:r>
          <a:r>
            <a:rPr lang="ru-RU" sz="2000" dirty="0" smtClean="0">
              <a:latin typeface="Georgia" pitchFamily="18" charset="0"/>
            </a:rPr>
            <a:t>);</a:t>
          </a:r>
          <a:endParaRPr lang="uk-UA" sz="2000" dirty="0">
            <a:latin typeface="Georgia" pitchFamily="18" charset="0"/>
          </a:endParaRPr>
        </a:p>
      </dgm:t>
    </dgm:pt>
    <dgm:pt modelId="{7EE43CD9-A720-490A-9F62-3143966DC3C2}" type="parTrans" cxnId="{0665A7E2-0D10-4D46-A9DE-C951AF60543D}">
      <dgm:prSet/>
      <dgm:spPr/>
      <dgm:t>
        <a:bodyPr/>
        <a:lstStyle/>
        <a:p>
          <a:endParaRPr lang="uk-UA"/>
        </a:p>
      </dgm:t>
    </dgm:pt>
    <dgm:pt modelId="{A6C14929-5831-4E94-97A9-35883A22A8BA}" type="sibTrans" cxnId="{0665A7E2-0D10-4D46-A9DE-C951AF60543D}">
      <dgm:prSet/>
      <dgm:spPr/>
      <dgm:t>
        <a:bodyPr/>
        <a:lstStyle/>
        <a:p>
          <a:endParaRPr lang="uk-UA"/>
        </a:p>
      </dgm:t>
    </dgm:pt>
    <dgm:pt modelId="{30E22CC1-A379-43AA-BB71-7B20BF6B53BF}">
      <dgm:prSet custT="1"/>
      <dgm:spPr/>
      <dgm:t>
        <a:bodyPr/>
        <a:lstStyle/>
        <a:p>
          <a:pPr rtl="0"/>
          <a:r>
            <a:rPr lang="ru-RU" sz="2000" smtClean="0">
              <a:latin typeface="Georgia" pitchFamily="18" charset="0"/>
              <a:sym typeface="Symbol"/>
            </a:rPr>
            <a:t></a:t>
          </a:r>
          <a:r>
            <a:rPr lang="ru-RU" sz="2000" smtClean="0">
              <a:latin typeface="Georgia" pitchFamily="18" charset="0"/>
            </a:rPr>
            <a:t> облік, аналіз та оцінка ризиків;</a:t>
          </a:r>
          <a:endParaRPr lang="uk-UA" sz="2000">
            <a:latin typeface="Georgia" pitchFamily="18" charset="0"/>
          </a:endParaRPr>
        </a:p>
      </dgm:t>
    </dgm:pt>
    <dgm:pt modelId="{C69DCD7C-5560-4510-90A5-989DCD13233A}" type="parTrans" cxnId="{2A75099F-05C4-47CE-9668-31B367201513}">
      <dgm:prSet/>
      <dgm:spPr/>
      <dgm:t>
        <a:bodyPr/>
        <a:lstStyle/>
        <a:p>
          <a:endParaRPr lang="uk-UA"/>
        </a:p>
      </dgm:t>
    </dgm:pt>
    <dgm:pt modelId="{5841B91A-7E1D-4271-BB16-77F546188091}" type="sibTrans" cxnId="{2A75099F-05C4-47CE-9668-31B367201513}">
      <dgm:prSet/>
      <dgm:spPr/>
      <dgm:t>
        <a:bodyPr/>
        <a:lstStyle/>
        <a:p>
          <a:endParaRPr lang="uk-UA"/>
        </a:p>
      </dgm:t>
    </dgm:pt>
    <dgm:pt modelId="{FE395766-C7D8-4A99-B9E6-BF4A73A7CD9A}">
      <dgm:prSet custT="1"/>
      <dgm:spPr/>
      <dgm:t>
        <a:bodyPr/>
        <a:lstStyle/>
        <a:p>
          <a:pPr rtl="0"/>
          <a:r>
            <a:rPr lang="ru-RU" sz="2000" smtClean="0">
              <a:latin typeface="Georgia" pitchFamily="18" charset="0"/>
              <a:sym typeface="Symbol"/>
            </a:rPr>
            <a:t></a:t>
          </a:r>
          <a:r>
            <a:rPr lang="ru-RU" sz="2000" smtClean="0">
              <a:latin typeface="Georgia" pitchFamily="18" charset="0"/>
            </a:rPr>
            <a:t> планування показників стану умов та безпеки праці;</a:t>
          </a:r>
          <a:endParaRPr lang="uk-UA" sz="2000">
            <a:latin typeface="Georgia" pitchFamily="18" charset="0"/>
          </a:endParaRPr>
        </a:p>
      </dgm:t>
    </dgm:pt>
    <dgm:pt modelId="{DA53A850-95D9-4242-8AA9-C349CD01786C}" type="parTrans" cxnId="{6CEAB0B8-08BC-4311-98DA-3A8112A5C107}">
      <dgm:prSet/>
      <dgm:spPr/>
      <dgm:t>
        <a:bodyPr/>
        <a:lstStyle/>
        <a:p>
          <a:endParaRPr lang="uk-UA"/>
        </a:p>
      </dgm:t>
    </dgm:pt>
    <dgm:pt modelId="{00CBEDCA-430B-4002-A9BF-CE284C1060B8}" type="sibTrans" cxnId="{6CEAB0B8-08BC-4311-98DA-3A8112A5C107}">
      <dgm:prSet/>
      <dgm:spPr/>
      <dgm:t>
        <a:bodyPr/>
        <a:lstStyle/>
        <a:p>
          <a:endParaRPr lang="uk-UA"/>
        </a:p>
      </dgm:t>
    </dgm:pt>
    <dgm:pt modelId="{DAF527E0-6B17-4BFF-96F3-BFDC43B5F8C9}">
      <dgm:prSet custT="1"/>
      <dgm:spPr/>
      <dgm:t>
        <a:bodyPr/>
        <a:lstStyle/>
        <a:p>
          <a:pPr rtl="0"/>
          <a:r>
            <a:rPr lang="ru-RU" sz="2000" smtClean="0">
              <a:latin typeface="Georgia" pitchFamily="18" charset="0"/>
              <a:sym typeface="Symbol"/>
            </a:rPr>
            <a:t></a:t>
          </a:r>
          <a:r>
            <a:rPr lang="ru-RU" sz="2000" smtClean="0">
              <a:latin typeface="Georgia" pitchFamily="18" charset="0"/>
            </a:rPr>
            <a:t> контроль планових показників та аудит всієї системи;</a:t>
          </a:r>
          <a:endParaRPr lang="uk-UA" sz="2000">
            <a:latin typeface="Georgia" pitchFamily="18" charset="0"/>
          </a:endParaRPr>
        </a:p>
      </dgm:t>
    </dgm:pt>
    <dgm:pt modelId="{FF41165B-E8A9-4D3E-BE50-518E037ECE69}" type="parTrans" cxnId="{D85482F1-230D-45F1-9F91-134F16EF176D}">
      <dgm:prSet/>
      <dgm:spPr/>
      <dgm:t>
        <a:bodyPr/>
        <a:lstStyle/>
        <a:p>
          <a:endParaRPr lang="uk-UA"/>
        </a:p>
      </dgm:t>
    </dgm:pt>
    <dgm:pt modelId="{8E42D91D-75FE-40C0-8453-9F79FC21D612}" type="sibTrans" cxnId="{D85482F1-230D-45F1-9F91-134F16EF176D}">
      <dgm:prSet/>
      <dgm:spPr/>
      <dgm:t>
        <a:bodyPr/>
        <a:lstStyle/>
        <a:p>
          <a:endParaRPr lang="uk-UA"/>
        </a:p>
      </dgm:t>
    </dgm:pt>
    <dgm:pt modelId="{3A0E17D9-2E6F-4BED-9F0B-0BD6A33AB699}">
      <dgm:prSet custT="1"/>
      <dgm:spPr/>
      <dgm:t>
        <a:bodyPr/>
        <a:lstStyle/>
        <a:p>
          <a:pPr rtl="0"/>
          <a:r>
            <a:rPr lang="ru-RU" sz="2000" smtClean="0">
              <a:latin typeface="Georgia" pitchFamily="18" charset="0"/>
              <a:sym typeface="Symbol"/>
            </a:rPr>
            <a:t></a:t>
          </a:r>
          <a:r>
            <a:rPr lang="ru-RU" sz="2000" smtClean="0">
              <a:latin typeface="Georgia" pitchFamily="18" charset="0"/>
            </a:rPr>
            <a:t> коригування, запобігання та можливість адаптації до обставин, які змінюються;</a:t>
          </a:r>
          <a:endParaRPr lang="uk-UA" sz="2000">
            <a:latin typeface="Georgia" pitchFamily="18" charset="0"/>
          </a:endParaRPr>
        </a:p>
      </dgm:t>
    </dgm:pt>
    <dgm:pt modelId="{8F65759E-9472-4599-868E-554B0C475FD6}" type="parTrans" cxnId="{5E1932D1-494E-4C81-9987-3C64B89E16FB}">
      <dgm:prSet/>
      <dgm:spPr/>
      <dgm:t>
        <a:bodyPr/>
        <a:lstStyle/>
        <a:p>
          <a:endParaRPr lang="uk-UA"/>
        </a:p>
      </dgm:t>
    </dgm:pt>
    <dgm:pt modelId="{B0FFE055-7F21-4106-8E23-D01785FDCBC9}" type="sibTrans" cxnId="{5E1932D1-494E-4C81-9987-3C64B89E16FB}">
      <dgm:prSet/>
      <dgm:spPr/>
      <dgm:t>
        <a:bodyPr/>
        <a:lstStyle/>
        <a:p>
          <a:endParaRPr lang="uk-UA"/>
        </a:p>
      </dgm:t>
    </dgm:pt>
    <dgm:pt modelId="{7A9813E8-38BB-491B-9F98-245CB2610F5E}">
      <dgm:prSet custT="1"/>
      <dgm:spPr/>
      <dgm:t>
        <a:bodyPr/>
        <a:lstStyle/>
        <a:p>
          <a:pPr rtl="0"/>
          <a:r>
            <a:rPr lang="ru-RU" sz="2000" smtClean="0">
              <a:latin typeface="Georgia" pitchFamily="18" charset="0"/>
              <a:sym typeface="Symbol"/>
            </a:rPr>
            <a:t></a:t>
          </a:r>
          <a:r>
            <a:rPr lang="ru-RU" sz="2000" smtClean="0">
              <a:latin typeface="Georgia" pitchFamily="18" charset="0"/>
            </a:rPr>
            <a:t> заохочення працівників за активну участь та ініціативу щодо здійснення заходів з підвищення рівня безпеки та поліпшення умов праці.</a:t>
          </a:r>
          <a:endParaRPr lang="uk-UA" sz="2000">
            <a:latin typeface="Georgia" pitchFamily="18" charset="0"/>
          </a:endParaRPr>
        </a:p>
      </dgm:t>
    </dgm:pt>
    <dgm:pt modelId="{08F29711-C08E-4B39-BCF3-88D895C53248}" type="parTrans" cxnId="{66CEE490-62B5-4340-B45E-AD90F3DD1FE6}">
      <dgm:prSet/>
      <dgm:spPr/>
      <dgm:t>
        <a:bodyPr/>
        <a:lstStyle/>
        <a:p>
          <a:endParaRPr lang="uk-UA"/>
        </a:p>
      </dgm:t>
    </dgm:pt>
    <dgm:pt modelId="{8E53D553-0F33-4D47-B7CC-44BD4F378A4F}" type="sibTrans" cxnId="{66CEE490-62B5-4340-B45E-AD90F3DD1FE6}">
      <dgm:prSet/>
      <dgm:spPr/>
      <dgm:t>
        <a:bodyPr/>
        <a:lstStyle/>
        <a:p>
          <a:endParaRPr lang="uk-UA"/>
        </a:p>
      </dgm:t>
    </dgm:pt>
    <dgm:pt modelId="{E0C39D5A-1514-4A39-8D89-500C70E6FA63}" type="pres">
      <dgm:prSet presAssocID="{60349B31-312F-4A4A-8658-904808589A45}" presName="linear" presStyleCnt="0">
        <dgm:presLayoutVars>
          <dgm:animLvl val="lvl"/>
          <dgm:resizeHandles val="exact"/>
        </dgm:presLayoutVars>
      </dgm:prSet>
      <dgm:spPr/>
      <dgm:t>
        <a:bodyPr/>
        <a:lstStyle/>
        <a:p>
          <a:endParaRPr lang="uk-UA"/>
        </a:p>
      </dgm:t>
    </dgm:pt>
    <dgm:pt modelId="{AA4E29EA-9437-47F2-BB38-11818AAF0203}" type="pres">
      <dgm:prSet presAssocID="{17F81B6E-FB7E-444C-9F4B-CAA9BEBD8D17}" presName="parentText" presStyleLbl="node1" presStyleIdx="0" presStyleCnt="7">
        <dgm:presLayoutVars>
          <dgm:chMax val="0"/>
          <dgm:bulletEnabled val="1"/>
        </dgm:presLayoutVars>
      </dgm:prSet>
      <dgm:spPr/>
      <dgm:t>
        <a:bodyPr/>
        <a:lstStyle/>
        <a:p>
          <a:endParaRPr lang="uk-UA"/>
        </a:p>
      </dgm:t>
    </dgm:pt>
    <dgm:pt modelId="{D9761FF0-558A-4B05-B7A4-E34FB53F8928}" type="pres">
      <dgm:prSet presAssocID="{0B928D2B-854E-4923-ABDA-056C299F3323}" presName="spacer" presStyleCnt="0"/>
      <dgm:spPr/>
    </dgm:pt>
    <dgm:pt modelId="{61369269-D8A0-422E-9D38-57EC92AFE227}" type="pres">
      <dgm:prSet presAssocID="{97E09C13-537E-425F-9A39-7103EAB15AC2}" presName="parentText" presStyleLbl="node1" presStyleIdx="1" presStyleCnt="7">
        <dgm:presLayoutVars>
          <dgm:chMax val="0"/>
          <dgm:bulletEnabled val="1"/>
        </dgm:presLayoutVars>
      </dgm:prSet>
      <dgm:spPr/>
      <dgm:t>
        <a:bodyPr/>
        <a:lstStyle/>
        <a:p>
          <a:endParaRPr lang="uk-UA"/>
        </a:p>
      </dgm:t>
    </dgm:pt>
    <dgm:pt modelId="{38999A8D-DE87-4ADC-A795-F89E377B8FB0}" type="pres">
      <dgm:prSet presAssocID="{A6C14929-5831-4E94-97A9-35883A22A8BA}" presName="spacer" presStyleCnt="0"/>
      <dgm:spPr/>
    </dgm:pt>
    <dgm:pt modelId="{4A96256D-044C-4E8C-B356-B0411E3458B2}" type="pres">
      <dgm:prSet presAssocID="{30E22CC1-A379-43AA-BB71-7B20BF6B53BF}" presName="parentText" presStyleLbl="node1" presStyleIdx="2" presStyleCnt="7">
        <dgm:presLayoutVars>
          <dgm:chMax val="0"/>
          <dgm:bulletEnabled val="1"/>
        </dgm:presLayoutVars>
      </dgm:prSet>
      <dgm:spPr/>
      <dgm:t>
        <a:bodyPr/>
        <a:lstStyle/>
        <a:p>
          <a:endParaRPr lang="uk-UA"/>
        </a:p>
      </dgm:t>
    </dgm:pt>
    <dgm:pt modelId="{944671A6-FB42-49D1-9EDB-FCC14E1B0720}" type="pres">
      <dgm:prSet presAssocID="{5841B91A-7E1D-4271-BB16-77F546188091}" presName="spacer" presStyleCnt="0"/>
      <dgm:spPr/>
    </dgm:pt>
    <dgm:pt modelId="{6162678F-98DA-4171-A82C-00F6FC91F796}" type="pres">
      <dgm:prSet presAssocID="{FE395766-C7D8-4A99-B9E6-BF4A73A7CD9A}" presName="parentText" presStyleLbl="node1" presStyleIdx="3" presStyleCnt="7">
        <dgm:presLayoutVars>
          <dgm:chMax val="0"/>
          <dgm:bulletEnabled val="1"/>
        </dgm:presLayoutVars>
      </dgm:prSet>
      <dgm:spPr/>
      <dgm:t>
        <a:bodyPr/>
        <a:lstStyle/>
        <a:p>
          <a:endParaRPr lang="uk-UA"/>
        </a:p>
      </dgm:t>
    </dgm:pt>
    <dgm:pt modelId="{1E065084-618B-47CE-8938-C13F91180B77}" type="pres">
      <dgm:prSet presAssocID="{00CBEDCA-430B-4002-A9BF-CE284C1060B8}" presName="spacer" presStyleCnt="0"/>
      <dgm:spPr/>
    </dgm:pt>
    <dgm:pt modelId="{D9DD4CE8-F3B4-43DE-A02B-0DECF93A7B36}" type="pres">
      <dgm:prSet presAssocID="{DAF527E0-6B17-4BFF-96F3-BFDC43B5F8C9}" presName="parentText" presStyleLbl="node1" presStyleIdx="4" presStyleCnt="7">
        <dgm:presLayoutVars>
          <dgm:chMax val="0"/>
          <dgm:bulletEnabled val="1"/>
        </dgm:presLayoutVars>
      </dgm:prSet>
      <dgm:spPr/>
      <dgm:t>
        <a:bodyPr/>
        <a:lstStyle/>
        <a:p>
          <a:endParaRPr lang="uk-UA"/>
        </a:p>
      </dgm:t>
    </dgm:pt>
    <dgm:pt modelId="{4FCEAE42-36F3-4C17-AC6E-610AC0257FF8}" type="pres">
      <dgm:prSet presAssocID="{8E42D91D-75FE-40C0-8453-9F79FC21D612}" presName="spacer" presStyleCnt="0"/>
      <dgm:spPr/>
    </dgm:pt>
    <dgm:pt modelId="{14C4DF38-058D-4790-AF7D-BB041AA55550}" type="pres">
      <dgm:prSet presAssocID="{3A0E17D9-2E6F-4BED-9F0B-0BD6A33AB699}" presName="parentText" presStyleLbl="node1" presStyleIdx="5" presStyleCnt="7">
        <dgm:presLayoutVars>
          <dgm:chMax val="0"/>
          <dgm:bulletEnabled val="1"/>
        </dgm:presLayoutVars>
      </dgm:prSet>
      <dgm:spPr/>
      <dgm:t>
        <a:bodyPr/>
        <a:lstStyle/>
        <a:p>
          <a:endParaRPr lang="uk-UA"/>
        </a:p>
      </dgm:t>
    </dgm:pt>
    <dgm:pt modelId="{04915A4B-9090-4B4E-BA58-D8A0C0A35726}" type="pres">
      <dgm:prSet presAssocID="{B0FFE055-7F21-4106-8E23-D01785FDCBC9}" presName="spacer" presStyleCnt="0"/>
      <dgm:spPr/>
    </dgm:pt>
    <dgm:pt modelId="{7316EEAA-808D-4122-ADA1-3E3B740E7128}" type="pres">
      <dgm:prSet presAssocID="{7A9813E8-38BB-491B-9F98-245CB2610F5E}" presName="parentText" presStyleLbl="node1" presStyleIdx="6" presStyleCnt="7">
        <dgm:presLayoutVars>
          <dgm:chMax val="0"/>
          <dgm:bulletEnabled val="1"/>
        </dgm:presLayoutVars>
      </dgm:prSet>
      <dgm:spPr/>
      <dgm:t>
        <a:bodyPr/>
        <a:lstStyle/>
        <a:p>
          <a:endParaRPr lang="uk-UA"/>
        </a:p>
      </dgm:t>
    </dgm:pt>
  </dgm:ptLst>
  <dgm:cxnLst>
    <dgm:cxn modelId="{C50E3230-0859-441B-B67E-66535D99B0E3}" type="presOf" srcId="{17F81B6E-FB7E-444C-9F4B-CAA9BEBD8D17}" destId="{AA4E29EA-9437-47F2-BB38-11818AAF0203}" srcOrd="0" destOrd="0" presId="urn:microsoft.com/office/officeart/2005/8/layout/vList2"/>
    <dgm:cxn modelId="{BCA8FD82-88C7-4D6D-B52D-611D34D0CD9F}" srcId="{60349B31-312F-4A4A-8658-904808589A45}" destId="{17F81B6E-FB7E-444C-9F4B-CAA9BEBD8D17}" srcOrd="0" destOrd="0" parTransId="{80746F56-E0F3-4629-8154-677102E05C3B}" sibTransId="{0B928D2B-854E-4923-ABDA-056C299F3323}"/>
    <dgm:cxn modelId="{7ECB884A-8563-4C4D-BCE4-E6EFDDAF02B9}" type="presOf" srcId="{3A0E17D9-2E6F-4BED-9F0B-0BD6A33AB699}" destId="{14C4DF38-058D-4790-AF7D-BB041AA55550}" srcOrd="0" destOrd="0" presId="urn:microsoft.com/office/officeart/2005/8/layout/vList2"/>
    <dgm:cxn modelId="{08293CA3-5B54-4C80-B995-EBED7CE97553}" type="presOf" srcId="{97E09C13-537E-425F-9A39-7103EAB15AC2}" destId="{61369269-D8A0-422E-9D38-57EC92AFE227}" srcOrd="0" destOrd="0" presId="urn:microsoft.com/office/officeart/2005/8/layout/vList2"/>
    <dgm:cxn modelId="{2A75099F-05C4-47CE-9668-31B367201513}" srcId="{60349B31-312F-4A4A-8658-904808589A45}" destId="{30E22CC1-A379-43AA-BB71-7B20BF6B53BF}" srcOrd="2" destOrd="0" parTransId="{C69DCD7C-5560-4510-90A5-989DCD13233A}" sibTransId="{5841B91A-7E1D-4271-BB16-77F546188091}"/>
    <dgm:cxn modelId="{6CEAB0B8-08BC-4311-98DA-3A8112A5C107}" srcId="{60349B31-312F-4A4A-8658-904808589A45}" destId="{FE395766-C7D8-4A99-B9E6-BF4A73A7CD9A}" srcOrd="3" destOrd="0" parTransId="{DA53A850-95D9-4242-8AA9-C349CD01786C}" sibTransId="{00CBEDCA-430B-4002-A9BF-CE284C1060B8}"/>
    <dgm:cxn modelId="{3A91A989-5261-4ABD-A1F8-678F465FC6D5}" type="presOf" srcId="{DAF527E0-6B17-4BFF-96F3-BFDC43B5F8C9}" destId="{D9DD4CE8-F3B4-43DE-A02B-0DECF93A7B36}" srcOrd="0" destOrd="0" presId="urn:microsoft.com/office/officeart/2005/8/layout/vList2"/>
    <dgm:cxn modelId="{5E1932D1-494E-4C81-9987-3C64B89E16FB}" srcId="{60349B31-312F-4A4A-8658-904808589A45}" destId="{3A0E17D9-2E6F-4BED-9F0B-0BD6A33AB699}" srcOrd="5" destOrd="0" parTransId="{8F65759E-9472-4599-868E-554B0C475FD6}" sibTransId="{B0FFE055-7F21-4106-8E23-D01785FDCBC9}"/>
    <dgm:cxn modelId="{63C38BD5-DEC2-4F5F-939C-EEA39251DC5E}" type="presOf" srcId="{FE395766-C7D8-4A99-B9E6-BF4A73A7CD9A}" destId="{6162678F-98DA-4171-A82C-00F6FC91F796}" srcOrd="0" destOrd="0" presId="urn:microsoft.com/office/officeart/2005/8/layout/vList2"/>
    <dgm:cxn modelId="{0665A7E2-0D10-4D46-A9DE-C951AF60543D}" srcId="{60349B31-312F-4A4A-8658-904808589A45}" destId="{97E09C13-537E-425F-9A39-7103EAB15AC2}" srcOrd="1" destOrd="0" parTransId="{7EE43CD9-A720-490A-9F62-3143966DC3C2}" sibTransId="{A6C14929-5831-4E94-97A9-35883A22A8BA}"/>
    <dgm:cxn modelId="{D85482F1-230D-45F1-9F91-134F16EF176D}" srcId="{60349B31-312F-4A4A-8658-904808589A45}" destId="{DAF527E0-6B17-4BFF-96F3-BFDC43B5F8C9}" srcOrd="4" destOrd="0" parTransId="{FF41165B-E8A9-4D3E-BE50-518E037ECE69}" sibTransId="{8E42D91D-75FE-40C0-8453-9F79FC21D612}"/>
    <dgm:cxn modelId="{D17DD915-B3A9-42D0-9602-41F577D5F3B9}" type="presOf" srcId="{60349B31-312F-4A4A-8658-904808589A45}" destId="{E0C39D5A-1514-4A39-8D89-500C70E6FA63}" srcOrd="0" destOrd="0" presId="urn:microsoft.com/office/officeart/2005/8/layout/vList2"/>
    <dgm:cxn modelId="{E206BACB-AF05-47C5-A85B-83EFFC344DF4}" type="presOf" srcId="{30E22CC1-A379-43AA-BB71-7B20BF6B53BF}" destId="{4A96256D-044C-4E8C-B356-B0411E3458B2}" srcOrd="0" destOrd="0" presId="urn:microsoft.com/office/officeart/2005/8/layout/vList2"/>
    <dgm:cxn modelId="{66CEE490-62B5-4340-B45E-AD90F3DD1FE6}" srcId="{60349B31-312F-4A4A-8658-904808589A45}" destId="{7A9813E8-38BB-491B-9F98-245CB2610F5E}" srcOrd="6" destOrd="0" parTransId="{08F29711-C08E-4B39-BCF3-88D895C53248}" sibTransId="{8E53D553-0F33-4D47-B7CC-44BD4F378A4F}"/>
    <dgm:cxn modelId="{66BDB1DC-FD1F-443D-A6B1-DD296F76C7F9}" type="presOf" srcId="{7A9813E8-38BB-491B-9F98-245CB2610F5E}" destId="{7316EEAA-808D-4122-ADA1-3E3B740E7128}" srcOrd="0" destOrd="0" presId="urn:microsoft.com/office/officeart/2005/8/layout/vList2"/>
    <dgm:cxn modelId="{070FE979-5B2F-49DD-A6E8-5AE1E469CD37}" type="presParOf" srcId="{E0C39D5A-1514-4A39-8D89-500C70E6FA63}" destId="{AA4E29EA-9437-47F2-BB38-11818AAF0203}" srcOrd="0" destOrd="0" presId="urn:microsoft.com/office/officeart/2005/8/layout/vList2"/>
    <dgm:cxn modelId="{9F4B302A-A282-4B6B-8C06-449D09710C06}" type="presParOf" srcId="{E0C39D5A-1514-4A39-8D89-500C70E6FA63}" destId="{D9761FF0-558A-4B05-B7A4-E34FB53F8928}" srcOrd="1" destOrd="0" presId="urn:microsoft.com/office/officeart/2005/8/layout/vList2"/>
    <dgm:cxn modelId="{F8FB90BE-40B4-4065-8C2A-9CE4D971A464}" type="presParOf" srcId="{E0C39D5A-1514-4A39-8D89-500C70E6FA63}" destId="{61369269-D8A0-422E-9D38-57EC92AFE227}" srcOrd="2" destOrd="0" presId="urn:microsoft.com/office/officeart/2005/8/layout/vList2"/>
    <dgm:cxn modelId="{B4BEAEDE-1D2A-46F7-ADB4-0E622AA101AB}" type="presParOf" srcId="{E0C39D5A-1514-4A39-8D89-500C70E6FA63}" destId="{38999A8D-DE87-4ADC-A795-F89E377B8FB0}" srcOrd="3" destOrd="0" presId="urn:microsoft.com/office/officeart/2005/8/layout/vList2"/>
    <dgm:cxn modelId="{D331726C-CB76-448E-B66C-7D98EC0BB1A4}" type="presParOf" srcId="{E0C39D5A-1514-4A39-8D89-500C70E6FA63}" destId="{4A96256D-044C-4E8C-B356-B0411E3458B2}" srcOrd="4" destOrd="0" presId="urn:microsoft.com/office/officeart/2005/8/layout/vList2"/>
    <dgm:cxn modelId="{387B745D-9419-4B64-A8C1-1A5C9D246465}" type="presParOf" srcId="{E0C39D5A-1514-4A39-8D89-500C70E6FA63}" destId="{944671A6-FB42-49D1-9EDB-FCC14E1B0720}" srcOrd="5" destOrd="0" presId="urn:microsoft.com/office/officeart/2005/8/layout/vList2"/>
    <dgm:cxn modelId="{F79200B6-E5D0-4EDD-B869-C3629527F661}" type="presParOf" srcId="{E0C39D5A-1514-4A39-8D89-500C70E6FA63}" destId="{6162678F-98DA-4171-A82C-00F6FC91F796}" srcOrd="6" destOrd="0" presId="urn:microsoft.com/office/officeart/2005/8/layout/vList2"/>
    <dgm:cxn modelId="{0C9449FB-C724-471C-BAD0-30C4E7978BD6}" type="presParOf" srcId="{E0C39D5A-1514-4A39-8D89-500C70E6FA63}" destId="{1E065084-618B-47CE-8938-C13F91180B77}" srcOrd="7" destOrd="0" presId="urn:microsoft.com/office/officeart/2005/8/layout/vList2"/>
    <dgm:cxn modelId="{4D6F97ED-2350-499A-B144-F420FE24867B}" type="presParOf" srcId="{E0C39D5A-1514-4A39-8D89-500C70E6FA63}" destId="{D9DD4CE8-F3B4-43DE-A02B-0DECF93A7B36}" srcOrd="8" destOrd="0" presId="urn:microsoft.com/office/officeart/2005/8/layout/vList2"/>
    <dgm:cxn modelId="{34C4DBDB-F966-49B4-B7A0-47ED0900E5E5}" type="presParOf" srcId="{E0C39D5A-1514-4A39-8D89-500C70E6FA63}" destId="{4FCEAE42-36F3-4C17-AC6E-610AC0257FF8}" srcOrd="9" destOrd="0" presId="urn:microsoft.com/office/officeart/2005/8/layout/vList2"/>
    <dgm:cxn modelId="{068B0234-8D06-45C8-ACC8-55B0B823C069}" type="presParOf" srcId="{E0C39D5A-1514-4A39-8D89-500C70E6FA63}" destId="{14C4DF38-058D-4790-AF7D-BB041AA55550}" srcOrd="10" destOrd="0" presId="urn:microsoft.com/office/officeart/2005/8/layout/vList2"/>
    <dgm:cxn modelId="{8327BE5B-5777-4E9E-93EA-D3CE6CDD4493}" type="presParOf" srcId="{E0C39D5A-1514-4A39-8D89-500C70E6FA63}" destId="{04915A4B-9090-4B4E-BA58-D8A0C0A35726}" srcOrd="11" destOrd="0" presId="urn:microsoft.com/office/officeart/2005/8/layout/vList2"/>
    <dgm:cxn modelId="{3311D7FB-FE09-4668-AFD4-E18AA0252C45}" type="presParOf" srcId="{E0C39D5A-1514-4A39-8D89-500C70E6FA63}" destId="{7316EEAA-808D-4122-ADA1-3E3B740E7128}" srcOrd="12"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634271-DE24-4AA1-9F46-867B2EDA5E26}">
      <dsp:nvSpPr>
        <dsp:cNvPr id="0" name=""/>
        <dsp:cNvSpPr/>
      </dsp:nvSpPr>
      <dsp:spPr>
        <a:xfrm>
          <a:off x="4305696" y="1896371"/>
          <a:ext cx="2381504" cy="822875"/>
        </a:xfrm>
        <a:custGeom>
          <a:avLst/>
          <a:gdLst/>
          <a:ahLst/>
          <a:cxnLst/>
          <a:rect l="0" t="0" r="0" b="0"/>
          <a:pathLst>
            <a:path>
              <a:moveTo>
                <a:pt x="0" y="0"/>
              </a:moveTo>
              <a:lnTo>
                <a:pt x="0" y="412385"/>
              </a:lnTo>
              <a:lnTo>
                <a:pt x="2381504" y="412385"/>
              </a:lnTo>
              <a:lnTo>
                <a:pt x="2381504" y="822875"/>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BB7CB7-9BE4-402B-A456-DED4CCA00716}">
      <dsp:nvSpPr>
        <dsp:cNvPr id="0" name=""/>
        <dsp:cNvSpPr/>
      </dsp:nvSpPr>
      <dsp:spPr>
        <a:xfrm>
          <a:off x="1956796" y="1896371"/>
          <a:ext cx="2348900" cy="822875"/>
        </a:xfrm>
        <a:custGeom>
          <a:avLst/>
          <a:gdLst/>
          <a:ahLst/>
          <a:cxnLst/>
          <a:rect l="0" t="0" r="0" b="0"/>
          <a:pathLst>
            <a:path>
              <a:moveTo>
                <a:pt x="2348900" y="0"/>
              </a:moveTo>
              <a:lnTo>
                <a:pt x="2348900" y="412385"/>
              </a:lnTo>
              <a:lnTo>
                <a:pt x="0" y="412385"/>
              </a:lnTo>
              <a:lnTo>
                <a:pt x="0" y="822875"/>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DED35D-8493-46C1-9969-6E03ED5AA6B9}">
      <dsp:nvSpPr>
        <dsp:cNvPr id="0" name=""/>
        <dsp:cNvSpPr/>
      </dsp:nvSpPr>
      <dsp:spPr>
        <a:xfrm>
          <a:off x="2350984" y="421834"/>
          <a:ext cx="3909425" cy="1474537"/>
        </a:xfrm>
        <a:prstGeom prst="rect">
          <a:avLst/>
        </a:prstGeom>
        <a:gradFill rotWithShape="0">
          <a:gsLst>
            <a:gs pos="0">
              <a:schemeClr val="accent4">
                <a:hueOff val="0"/>
                <a:satOff val="0"/>
                <a:lumOff val="0"/>
                <a:alphaOff val="0"/>
                <a:tint val="1000"/>
              </a:schemeClr>
            </a:gs>
            <a:gs pos="68000">
              <a:schemeClr val="accent4">
                <a:hueOff val="0"/>
                <a:satOff val="0"/>
                <a:lumOff val="0"/>
                <a:alphaOff val="0"/>
                <a:tint val="77000"/>
              </a:schemeClr>
            </a:gs>
            <a:gs pos="81000">
              <a:schemeClr val="accent4">
                <a:hueOff val="0"/>
                <a:satOff val="0"/>
                <a:lumOff val="0"/>
                <a:alphaOff val="0"/>
                <a:tint val="79000"/>
              </a:schemeClr>
            </a:gs>
            <a:gs pos="86000">
              <a:schemeClr val="accent4">
                <a:hueOff val="0"/>
                <a:satOff val="0"/>
                <a:lumOff val="0"/>
                <a:alphaOff val="0"/>
                <a:tint val="73000"/>
              </a:schemeClr>
            </a:gs>
            <a:gs pos="100000">
              <a:schemeClr val="accent4">
                <a:hueOff val="0"/>
                <a:satOff val="0"/>
                <a:lumOff val="0"/>
                <a:alphaOff val="0"/>
                <a:tint val="35000"/>
              </a:schemeClr>
            </a:gs>
          </a:gsLst>
          <a:lin ang="5400000" scaled="1"/>
        </a:gradFill>
        <a:ln>
          <a:noFill/>
        </a:ln>
        <a:effectLst>
          <a:glow rad="63500">
            <a:schemeClr val="accent4">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ru-RU" sz="2400" kern="1200" smtClean="0">
              <a:latin typeface="Times New Roman" pitchFamily="18" charset="0"/>
              <a:cs typeface="Times New Roman" pitchFamily="18" charset="0"/>
            </a:rPr>
            <a:t>Залежно від спрямування вирішуваних завдань всі ланки СУОП можна розділити на дві групи:</a:t>
          </a:r>
          <a:endParaRPr lang="uk-UA" sz="2400" kern="1200">
            <a:latin typeface="Times New Roman" pitchFamily="18" charset="0"/>
            <a:cs typeface="Times New Roman" pitchFamily="18" charset="0"/>
          </a:endParaRPr>
        </a:p>
      </dsp:txBody>
      <dsp:txXfrm>
        <a:off x="2350984" y="421834"/>
        <a:ext cx="3909425" cy="1474537"/>
      </dsp:txXfrm>
    </dsp:sp>
    <dsp:sp modelId="{39B7C6BC-462B-4A24-B7AE-8631004002B3}">
      <dsp:nvSpPr>
        <dsp:cNvPr id="0" name=""/>
        <dsp:cNvSpPr/>
      </dsp:nvSpPr>
      <dsp:spPr>
        <a:xfrm>
          <a:off x="2083" y="2719247"/>
          <a:ext cx="3909425" cy="2269382"/>
        </a:xfrm>
        <a:prstGeom prst="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ru-RU" sz="2400" kern="1200" smtClean="0">
              <a:latin typeface="Times New Roman" pitchFamily="18" charset="0"/>
              <a:cs typeface="Times New Roman" pitchFamily="18" charset="0"/>
            </a:rPr>
            <a:t>ланки, до функціональних обов’язків яких входить забезпечення безпеки праці в умовах конкретних організацій, підприємств</a:t>
          </a:r>
          <a:endParaRPr lang="uk-UA" sz="2400" kern="1200">
            <a:latin typeface="Times New Roman" pitchFamily="18" charset="0"/>
            <a:cs typeface="Times New Roman" pitchFamily="18" charset="0"/>
          </a:endParaRPr>
        </a:p>
      </dsp:txBody>
      <dsp:txXfrm>
        <a:off x="2083" y="2719247"/>
        <a:ext cx="3909425" cy="2269382"/>
      </dsp:txXfrm>
    </dsp:sp>
    <dsp:sp modelId="{252FEF7B-B8BA-43F7-8F58-9F67D0E8B0F6}">
      <dsp:nvSpPr>
        <dsp:cNvPr id="0" name=""/>
        <dsp:cNvSpPr/>
      </dsp:nvSpPr>
      <dsp:spPr>
        <a:xfrm>
          <a:off x="4732488" y="2719247"/>
          <a:ext cx="3909425" cy="2286310"/>
        </a:xfrm>
        <a:prstGeom prst="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ru-RU" sz="2400" kern="1200" smtClean="0">
              <a:latin typeface="Times New Roman" pitchFamily="18" charset="0"/>
              <a:cs typeface="Times New Roman" pitchFamily="18" charset="0"/>
            </a:rPr>
            <a:t>ланки, що забезпечують вирішення законодавчо-нормативних, науково-технічних, соціально-економічних та інших загальних питань охорони праці</a:t>
          </a:r>
          <a:endParaRPr lang="uk-UA" sz="2400" kern="1200">
            <a:latin typeface="Times New Roman" pitchFamily="18" charset="0"/>
            <a:cs typeface="Times New Roman" pitchFamily="18" charset="0"/>
          </a:endParaRPr>
        </a:p>
      </dsp:txBody>
      <dsp:txXfrm>
        <a:off x="4732488" y="2719247"/>
        <a:ext cx="3909425" cy="22863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A81365-A589-4C2E-A852-6CA0D934FA13}">
      <dsp:nvSpPr>
        <dsp:cNvPr id="0" name=""/>
        <dsp:cNvSpPr/>
      </dsp:nvSpPr>
      <dsp:spPr>
        <a:xfrm>
          <a:off x="0" y="615357"/>
          <a:ext cx="8329642" cy="941118"/>
        </a:xfrm>
        <a:prstGeom prst="roundRect">
          <a:avLst/>
        </a:prstGeom>
        <a:gradFill rotWithShape="0">
          <a:gsLst>
            <a:gs pos="0">
              <a:schemeClr val="accent6">
                <a:shade val="80000"/>
                <a:hueOff val="0"/>
                <a:satOff val="0"/>
                <a:lumOff val="0"/>
                <a:alphaOff val="0"/>
                <a:tint val="1000"/>
              </a:schemeClr>
            </a:gs>
            <a:gs pos="68000">
              <a:schemeClr val="accent6">
                <a:shade val="80000"/>
                <a:hueOff val="0"/>
                <a:satOff val="0"/>
                <a:lumOff val="0"/>
                <a:alphaOff val="0"/>
                <a:tint val="77000"/>
              </a:schemeClr>
            </a:gs>
            <a:gs pos="81000">
              <a:schemeClr val="accent6">
                <a:shade val="80000"/>
                <a:hueOff val="0"/>
                <a:satOff val="0"/>
                <a:lumOff val="0"/>
                <a:alphaOff val="0"/>
                <a:tint val="79000"/>
              </a:schemeClr>
            </a:gs>
            <a:gs pos="86000">
              <a:schemeClr val="accent6">
                <a:shade val="80000"/>
                <a:hueOff val="0"/>
                <a:satOff val="0"/>
                <a:lumOff val="0"/>
                <a:alphaOff val="0"/>
                <a:tint val="73000"/>
              </a:schemeClr>
            </a:gs>
            <a:gs pos="100000">
              <a:schemeClr val="accent6">
                <a:shade val="80000"/>
                <a:hueOff val="0"/>
                <a:satOff val="0"/>
                <a:lumOff val="0"/>
                <a:alphaOff val="0"/>
                <a:tint val="35000"/>
              </a:schemeClr>
            </a:gs>
          </a:gsLst>
          <a:lin ang="5400000" scaled="1"/>
        </a:gradFill>
        <a:ln>
          <a:noFill/>
        </a:ln>
        <a:effectLst>
          <a:glow rad="63500">
            <a:schemeClr val="accent6">
              <a:shade val="8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b="1" i="0" kern="1200" smtClean="0"/>
            <a:t>При створенні СУОП необхідно:</a:t>
          </a:r>
          <a:endParaRPr lang="uk-UA" sz="1800" i="0" kern="1200"/>
        </a:p>
      </dsp:txBody>
      <dsp:txXfrm>
        <a:off x="45942" y="661299"/>
        <a:ext cx="8237758" cy="849234"/>
      </dsp:txXfrm>
    </dsp:sp>
    <dsp:sp modelId="{75008868-CE93-4A22-B0A3-D224014FA6FE}">
      <dsp:nvSpPr>
        <dsp:cNvPr id="0" name=""/>
        <dsp:cNvSpPr/>
      </dsp:nvSpPr>
      <dsp:spPr>
        <a:xfrm>
          <a:off x="0" y="1608315"/>
          <a:ext cx="8329642" cy="941118"/>
        </a:xfrm>
        <a:prstGeom prst="roundRect">
          <a:avLst/>
        </a:prstGeom>
        <a:gradFill rotWithShape="0">
          <a:gsLst>
            <a:gs pos="0">
              <a:schemeClr val="accent6">
                <a:shade val="80000"/>
                <a:hueOff val="-95423"/>
                <a:satOff val="4252"/>
                <a:lumOff val="5945"/>
                <a:alphaOff val="0"/>
                <a:tint val="1000"/>
              </a:schemeClr>
            </a:gs>
            <a:gs pos="68000">
              <a:schemeClr val="accent6">
                <a:shade val="80000"/>
                <a:hueOff val="-95423"/>
                <a:satOff val="4252"/>
                <a:lumOff val="5945"/>
                <a:alphaOff val="0"/>
                <a:tint val="77000"/>
              </a:schemeClr>
            </a:gs>
            <a:gs pos="81000">
              <a:schemeClr val="accent6">
                <a:shade val="80000"/>
                <a:hueOff val="-95423"/>
                <a:satOff val="4252"/>
                <a:lumOff val="5945"/>
                <a:alphaOff val="0"/>
                <a:tint val="79000"/>
              </a:schemeClr>
            </a:gs>
            <a:gs pos="86000">
              <a:schemeClr val="accent6">
                <a:shade val="80000"/>
                <a:hueOff val="-95423"/>
                <a:satOff val="4252"/>
                <a:lumOff val="5945"/>
                <a:alphaOff val="0"/>
                <a:tint val="73000"/>
              </a:schemeClr>
            </a:gs>
            <a:gs pos="100000">
              <a:schemeClr val="accent6">
                <a:shade val="80000"/>
                <a:hueOff val="-95423"/>
                <a:satOff val="4252"/>
                <a:lumOff val="5945"/>
                <a:alphaOff val="0"/>
                <a:tint val="35000"/>
              </a:schemeClr>
            </a:gs>
          </a:gsLst>
          <a:lin ang="5400000" scaled="1"/>
        </a:gradFill>
        <a:ln>
          <a:noFill/>
        </a:ln>
        <a:effectLst>
          <a:glow rad="63500">
            <a:schemeClr val="accent6">
              <a:shade val="80000"/>
              <a:hueOff val="-95423"/>
              <a:satOff val="4252"/>
              <a:lumOff val="5945"/>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kern="1200" smtClean="0"/>
            <a:t>• визначити перелік законодавчих та інших нормативно-правових актів, що містять вимоги щодо охорони праці для даного виду економічної діяльності;</a:t>
          </a:r>
          <a:endParaRPr lang="uk-UA" sz="1800" kern="1200"/>
        </a:p>
      </dsp:txBody>
      <dsp:txXfrm>
        <a:off x="45942" y="1654257"/>
        <a:ext cx="8237758" cy="849234"/>
      </dsp:txXfrm>
    </dsp:sp>
    <dsp:sp modelId="{BB072DEC-083E-4802-876F-AB2D871C68D6}">
      <dsp:nvSpPr>
        <dsp:cNvPr id="0" name=""/>
        <dsp:cNvSpPr/>
      </dsp:nvSpPr>
      <dsp:spPr>
        <a:xfrm>
          <a:off x="0" y="2601274"/>
          <a:ext cx="8329642" cy="941118"/>
        </a:xfrm>
        <a:prstGeom prst="roundRect">
          <a:avLst/>
        </a:prstGeom>
        <a:gradFill rotWithShape="0">
          <a:gsLst>
            <a:gs pos="0">
              <a:schemeClr val="accent6">
                <a:shade val="80000"/>
                <a:hueOff val="-190846"/>
                <a:satOff val="8505"/>
                <a:lumOff val="11889"/>
                <a:alphaOff val="0"/>
                <a:tint val="1000"/>
              </a:schemeClr>
            </a:gs>
            <a:gs pos="68000">
              <a:schemeClr val="accent6">
                <a:shade val="80000"/>
                <a:hueOff val="-190846"/>
                <a:satOff val="8505"/>
                <a:lumOff val="11889"/>
                <a:alphaOff val="0"/>
                <a:tint val="77000"/>
              </a:schemeClr>
            </a:gs>
            <a:gs pos="81000">
              <a:schemeClr val="accent6">
                <a:shade val="80000"/>
                <a:hueOff val="-190846"/>
                <a:satOff val="8505"/>
                <a:lumOff val="11889"/>
                <a:alphaOff val="0"/>
                <a:tint val="79000"/>
              </a:schemeClr>
            </a:gs>
            <a:gs pos="86000">
              <a:schemeClr val="accent6">
                <a:shade val="80000"/>
                <a:hueOff val="-190846"/>
                <a:satOff val="8505"/>
                <a:lumOff val="11889"/>
                <a:alphaOff val="0"/>
                <a:tint val="73000"/>
              </a:schemeClr>
            </a:gs>
            <a:gs pos="100000">
              <a:schemeClr val="accent6">
                <a:shade val="80000"/>
                <a:hueOff val="-190846"/>
                <a:satOff val="8505"/>
                <a:lumOff val="11889"/>
                <a:alphaOff val="0"/>
                <a:tint val="35000"/>
              </a:schemeClr>
            </a:gs>
          </a:gsLst>
          <a:lin ang="5400000" scaled="1"/>
        </a:gradFill>
        <a:ln>
          <a:noFill/>
        </a:ln>
        <a:effectLst>
          <a:glow rad="63500">
            <a:schemeClr val="accent6">
              <a:shade val="80000"/>
              <a:hueOff val="-190846"/>
              <a:satOff val="8505"/>
              <a:lumOff val="11889"/>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kern="1200" smtClean="0"/>
            <a:t>• виявити небезпечні та шкідливі виробничі фактори, види робіт, об’єкти, машини, механізми, устаткування підвищеної небезпеки, щоб визначити, які з них найсуттєвіше впливають на умови та безпеку праці;</a:t>
          </a:r>
          <a:endParaRPr lang="uk-UA" sz="1800" kern="1200"/>
        </a:p>
      </dsp:txBody>
      <dsp:txXfrm>
        <a:off x="45942" y="2647216"/>
        <a:ext cx="8237758" cy="849234"/>
      </dsp:txXfrm>
    </dsp:sp>
    <dsp:sp modelId="{FB380826-E046-4108-83A8-3062DC694A5A}">
      <dsp:nvSpPr>
        <dsp:cNvPr id="0" name=""/>
        <dsp:cNvSpPr/>
      </dsp:nvSpPr>
      <dsp:spPr>
        <a:xfrm>
          <a:off x="0" y="3594233"/>
          <a:ext cx="8329642" cy="941118"/>
        </a:xfrm>
        <a:prstGeom prst="roundRect">
          <a:avLst/>
        </a:prstGeom>
        <a:gradFill rotWithShape="0">
          <a:gsLst>
            <a:gs pos="0">
              <a:schemeClr val="accent6">
                <a:shade val="80000"/>
                <a:hueOff val="-286269"/>
                <a:satOff val="12757"/>
                <a:lumOff val="17834"/>
                <a:alphaOff val="0"/>
                <a:tint val="1000"/>
              </a:schemeClr>
            </a:gs>
            <a:gs pos="68000">
              <a:schemeClr val="accent6">
                <a:shade val="80000"/>
                <a:hueOff val="-286269"/>
                <a:satOff val="12757"/>
                <a:lumOff val="17834"/>
                <a:alphaOff val="0"/>
                <a:tint val="77000"/>
              </a:schemeClr>
            </a:gs>
            <a:gs pos="81000">
              <a:schemeClr val="accent6">
                <a:shade val="80000"/>
                <a:hueOff val="-286269"/>
                <a:satOff val="12757"/>
                <a:lumOff val="17834"/>
                <a:alphaOff val="0"/>
                <a:tint val="79000"/>
              </a:schemeClr>
            </a:gs>
            <a:gs pos="86000">
              <a:schemeClr val="accent6">
                <a:shade val="80000"/>
                <a:hueOff val="-286269"/>
                <a:satOff val="12757"/>
                <a:lumOff val="17834"/>
                <a:alphaOff val="0"/>
                <a:tint val="73000"/>
              </a:schemeClr>
            </a:gs>
            <a:gs pos="100000">
              <a:schemeClr val="accent6">
                <a:shade val="80000"/>
                <a:hueOff val="-286269"/>
                <a:satOff val="12757"/>
                <a:lumOff val="17834"/>
                <a:alphaOff val="0"/>
                <a:tint val="35000"/>
              </a:schemeClr>
            </a:gs>
          </a:gsLst>
          <a:lin ang="5400000" scaled="1"/>
        </a:gradFill>
        <a:ln>
          <a:noFill/>
        </a:ln>
        <a:effectLst>
          <a:glow rad="63500">
            <a:schemeClr val="accent6">
              <a:shade val="80000"/>
              <a:hueOff val="-286269"/>
              <a:satOff val="12757"/>
              <a:lumOff val="17834"/>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kern="1200" smtClean="0"/>
            <a:t>• визначити основні завдання в галузі охорони праці та встановити пріоритетні напрями;</a:t>
          </a:r>
          <a:endParaRPr lang="uk-UA" sz="1800" kern="1200"/>
        </a:p>
      </dsp:txBody>
      <dsp:txXfrm>
        <a:off x="45942" y="3640175"/>
        <a:ext cx="8237758" cy="849234"/>
      </dsp:txXfrm>
    </dsp:sp>
    <dsp:sp modelId="{8DE20B54-3DE9-4083-A97E-7ECB9E829521}">
      <dsp:nvSpPr>
        <dsp:cNvPr id="0" name=""/>
        <dsp:cNvSpPr/>
      </dsp:nvSpPr>
      <dsp:spPr>
        <a:xfrm>
          <a:off x="0" y="4587192"/>
          <a:ext cx="8329642" cy="941118"/>
        </a:xfrm>
        <a:prstGeom prst="roundRect">
          <a:avLst/>
        </a:prstGeom>
        <a:gradFill rotWithShape="0">
          <a:gsLst>
            <a:gs pos="0">
              <a:schemeClr val="accent6">
                <a:shade val="80000"/>
                <a:hueOff val="-381692"/>
                <a:satOff val="17009"/>
                <a:lumOff val="23779"/>
                <a:alphaOff val="0"/>
                <a:tint val="1000"/>
              </a:schemeClr>
            </a:gs>
            <a:gs pos="68000">
              <a:schemeClr val="accent6">
                <a:shade val="80000"/>
                <a:hueOff val="-381692"/>
                <a:satOff val="17009"/>
                <a:lumOff val="23779"/>
                <a:alphaOff val="0"/>
                <a:tint val="77000"/>
              </a:schemeClr>
            </a:gs>
            <a:gs pos="81000">
              <a:schemeClr val="accent6">
                <a:shade val="80000"/>
                <a:hueOff val="-381692"/>
                <a:satOff val="17009"/>
                <a:lumOff val="23779"/>
                <a:alphaOff val="0"/>
                <a:tint val="79000"/>
              </a:schemeClr>
            </a:gs>
            <a:gs pos="86000">
              <a:schemeClr val="accent6">
                <a:shade val="80000"/>
                <a:hueOff val="-381692"/>
                <a:satOff val="17009"/>
                <a:lumOff val="23779"/>
                <a:alphaOff val="0"/>
                <a:tint val="73000"/>
              </a:schemeClr>
            </a:gs>
            <a:gs pos="100000">
              <a:schemeClr val="accent6">
                <a:shade val="80000"/>
                <a:hueOff val="-381692"/>
                <a:satOff val="17009"/>
                <a:lumOff val="23779"/>
                <a:alphaOff val="0"/>
                <a:tint val="35000"/>
              </a:schemeClr>
            </a:gs>
          </a:gsLst>
          <a:lin ang="5400000" scaled="1"/>
        </a:gradFill>
        <a:ln>
          <a:noFill/>
        </a:ln>
        <a:effectLst>
          <a:glow rad="63500">
            <a:schemeClr val="accent6">
              <a:shade val="80000"/>
              <a:hueOff val="-381692"/>
              <a:satOff val="17009"/>
              <a:lumOff val="23779"/>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kern="1200" smtClean="0"/>
            <a:t>• розробити організаційну схему для виконання визначених завдань.</a:t>
          </a:r>
          <a:endParaRPr lang="uk-UA" sz="1800" kern="1200"/>
        </a:p>
      </dsp:txBody>
      <dsp:txXfrm>
        <a:off x="45942" y="4633134"/>
        <a:ext cx="8237758" cy="8492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45593-4206-485A-85FC-AA3C9C7B3084}">
      <dsp:nvSpPr>
        <dsp:cNvPr id="0" name=""/>
        <dsp:cNvSpPr/>
      </dsp:nvSpPr>
      <dsp:spPr>
        <a:xfrm rot="10800000">
          <a:off x="1060534" y="636"/>
          <a:ext cx="6606412" cy="2476088"/>
        </a:xfrm>
        <a:prstGeom prst="homePlate">
          <a:avLst/>
        </a:prstGeom>
        <a:gradFill rotWithShape="0">
          <a:gsLst>
            <a:gs pos="0">
              <a:schemeClr val="accent6">
                <a:alpha val="90000"/>
                <a:hueOff val="0"/>
                <a:satOff val="0"/>
                <a:lumOff val="0"/>
                <a:alphaOff val="0"/>
                <a:tint val="73000"/>
                <a:satMod val="150000"/>
              </a:schemeClr>
            </a:gs>
            <a:gs pos="25000">
              <a:schemeClr val="accent6">
                <a:alpha val="90000"/>
                <a:hueOff val="0"/>
                <a:satOff val="0"/>
                <a:lumOff val="0"/>
                <a:alphaOff val="0"/>
                <a:tint val="96000"/>
                <a:shade val="80000"/>
                <a:satMod val="105000"/>
              </a:schemeClr>
            </a:gs>
            <a:gs pos="38000">
              <a:schemeClr val="accent6">
                <a:alpha val="90000"/>
                <a:hueOff val="0"/>
                <a:satOff val="0"/>
                <a:lumOff val="0"/>
                <a:alphaOff val="0"/>
                <a:tint val="96000"/>
                <a:shade val="59000"/>
                <a:satMod val="120000"/>
              </a:schemeClr>
            </a:gs>
            <a:gs pos="55000">
              <a:schemeClr val="accent6">
                <a:alpha val="90000"/>
                <a:hueOff val="0"/>
                <a:satOff val="0"/>
                <a:lumOff val="0"/>
                <a:alphaOff val="0"/>
                <a:shade val="57000"/>
                <a:satMod val="120000"/>
              </a:schemeClr>
            </a:gs>
            <a:gs pos="80000">
              <a:schemeClr val="accent6">
                <a:alpha val="90000"/>
                <a:hueOff val="0"/>
                <a:satOff val="0"/>
                <a:lumOff val="0"/>
                <a:alphaOff val="0"/>
                <a:shade val="56000"/>
                <a:satMod val="145000"/>
              </a:schemeClr>
            </a:gs>
            <a:gs pos="88000">
              <a:schemeClr val="accent6">
                <a:alpha val="90000"/>
                <a:hueOff val="0"/>
                <a:satOff val="0"/>
                <a:lumOff val="0"/>
                <a:alphaOff val="0"/>
                <a:shade val="63000"/>
                <a:satMod val="160000"/>
              </a:schemeClr>
            </a:gs>
            <a:gs pos="100000">
              <a:schemeClr val="accent6">
                <a:alpha val="90000"/>
                <a:hueOff val="0"/>
                <a:satOff val="0"/>
                <a:lumOff val="0"/>
                <a:alphaOff val="0"/>
                <a:tint val="99555"/>
                <a:satMod val="155000"/>
              </a:schemeClr>
            </a:gs>
          </a:gsLst>
          <a:lin ang="5400000" scaled="1"/>
        </a:gradFill>
        <a:ln>
          <a:noFill/>
        </a:ln>
        <a:effectLst>
          <a:glow rad="70000">
            <a:schemeClr val="accent6">
              <a:alpha val="90000"/>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905431" tIns="68580" rIns="128016" bIns="68580" numCol="1" spcCol="1270" anchor="ctr" anchorCtr="0">
          <a:noAutofit/>
        </a:bodyPr>
        <a:lstStyle/>
        <a:p>
          <a:pPr lvl="0" algn="ctr" defTabSz="800100" rtl="0">
            <a:lnSpc>
              <a:spcPct val="90000"/>
            </a:lnSpc>
            <a:spcBef>
              <a:spcPct val="0"/>
            </a:spcBef>
            <a:spcAft>
              <a:spcPct val="35000"/>
            </a:spcAft>
          </a:pPr>
          <a:r>
            <a:rPr lang="ru-RU" sz="1800" kern="1200" smtClean="0">
              <a:latin typeface="Georgia" pitchFamily="18" charset="0"/>
            </a:rPr>
            <a:t>Стандарти </a:t>
          </a:r>
          <a:r>
            <a:rPr lang="en-US" sz="1800" kern="1200" smtClean="0">
              <a:latin typeface="Georgia" pitchFamily="18" charset="0"/>
            </a:rPr>
            <a:t>OHSAS</a:t>
          </a:r>
          <a:r>
            <a:rPr lang="ru-RU" sz="1800" kern="1200" smtClean="0">
              <a:latin typeface="Georgia" pitchFamily="18" charset="0"/>
            </a:rPr>
            <a:t>, що поширюються на менеджмент гігієни і безпеки праці, призначені для забезпечення організацій елементами резуль­тативної системи менеджменту гігієни і безпеки праці, які можуть бути інтегровані з іншими вимогами до менеджменту з тим, щоб сприяти організаціям в досягненні мети щодо гігієни і безпеки праці та економічних цілей. </a:t>
          </a:r>
          <a:endParaRPr lang="ru-RU" sz="1800" kern="1200">
            <a:latin typeface="Georgia" pitchFamily="18" charset="0"/>
          </a:endParaRPr>
        </a:p>
      </dsp:txBody>
      <dsp:txXfrm rot="10800000">
        <a:off x="1679556" y="636"/>
        <a:ext cx="5987390" cy="2476088"/>
      </dsp:txXfrm>
    </dsp:sp>
    <dsp:sp modelId="{70BA6876-8F57-4FEF-9D8A-A057D087863D}">
      <dsp:nvSpPr>
        <dsp:cNvPr id="0" name=""/>
        <dsp:cNvSpPr/>
      </dsp:nvSpPr>
      <dsp:spPr>
        <a:xfrm>
          <a:off x="591257" y="212050"/>
          <a:ext cx="2053260" cy="2053260"/>
        </a:xfrm>
        <a:prstGeom prst="ellipse">
          <a:avLst/>
        </a:prstGeom>
        <a:solidFill>
          <a:schemeClr val="accent6">
            <a:tint val="50000"/>
            <a:alpha val="90000"/>
            <a:hueOff val="0"/>
            <a:satOff val="0"/>
            <a:lumOff val="0"/>
            <a:alphaOff val="0"/>
          </a:schemeClr>
        </a:solidFill>
        <a:ln>
          <a:noFill/>
        </a:ln>
        <a:effectLst>
          <a:glow rad="70000">
            <a:schemeClr val="accent6">
              <a:tint val="50000"/>
              <a:alpha val="90000"/>
              <a:hueOff val="0"/>
              <a:satOff val="0"/>
              <a:lumOff val="0"/>
              <a:alphaOff val="0"/>
              <a:tint val="30000"/>
              <a:shade val="95000"/>
              <a:satMod val="300000"/>
              <a:alpha val="50000"/>
            </a:schemeClr>
          </a:glow>
        </a:effectLst>
      </dsp:spPr>
      <dsp:style>
        <a:lnRef idx="0">
          <a:scrgbClr r="0" g="0" b="0"/>
        </a:lnRef>
        <a:fillRef idx="1">
          <a:scrgbClr r="0" g="0" b="0"/>
        </a:fillRef>
        <a:effectRef idx="2">
          <a:scrgbClr r="0" g="0" b="0"/>
        </a:effectRef>
        <a:fontRef idx="minor"/>
      </dsp:style>
    </dsp:sp>
    <dsp:sp modelId="{988CE6DD-A0BD-4676-B575-53963B020B6F}">
      <dsp:nvSpPr>
        <dsp:cNvPr id="0" name=""/>
        <dsp:cNvSpPr/>
      </dsp:nvSpPr>
      <dsp:spPr>
        <a:xfrm rot="10800000">
          <a:off x="1099827" y="3089638"/>
          <a:ext cx="6554021" cy="2053260"/>
        </a:xfrm>
        <a:prstGeom prst="homePlate">
          <a:avLst/>
        </a:prstGeom>
        <a:gradFill rotWithShape="0">
          <a:gsLst>
            <a:gs pos="0">
              <a:schemeClr val="accent6">
                <a:alpha val="90000"/>
                <a:hueOff val="0"/>
                <a:satOff val="0"/>
                <a:lumOff val="0"/>
                <a:alphaOff val="-40000"/>
                <a:tint val="73000"/>
                <a:satMod val="150000"/>
              </a:schemeClr>
            </a:gs>
            <a:gs pos="25000">
              <a:schemeClr val="accent6">
                <a:alpha val="90000"/>
                <a:hueOff val="0"/>
                <a:satOff val="0"/>
                <a:lumOff val="0"/>
                <a:alphaOff val="-40000"/>
                <a:tint val="96000"/>
                <a:shade val="80000"/>
                <a:satMod val="105000"/>
              </a:schemeClr>
            </a:gs>
            <a:gs pos="38000">
              <a:schemeClr val="accent6">
                <a:alpha val="90000"/>
                <a:hueOff val="0"/>
                <a:satOff val="0"/>
                <a:lumOff val="0"/>
                <a:alphaOff val="-40000"/>
                <a:tint val="96000"/>
                <a:shade val="59000"/>
                <a:satMod val="120000"/>
              </a:schemeClr>
            </a:gs>
            <a:gs pos="55000">
              <a:schemeClr val="accent6">
                <a:alpha val="90000"/>
                <a:hueOff val="0"/>
                <a:satOff val="0"/>
                <a:lumOff val="0"/>
                <a:alphaOff val="-40000"/>
                <a:shade val="57000"/>
                <a:satMod val="120000"/>
              </a:schemeClr>
            </a:gs>
            <a:gs pos="80000">
              <a:schemeClr val="accent6">
                <a:alpha val="90000"/>
                <a:hueOff val="0"/>
                <a:satOff val="0"/>
                <a:lumOff val="0"/>
                <a:alphaOff val="-40000"/>
                <a:shade val="56000"/>
                <a:satMod val="145000"/>
              </a:schemeClr>
            </a:gs>
            <a:gs pos="88000">
              <a:schemeClr val="accent6">
                <a:alpha val="90000"/>
                <a:hueOff val="0"/>
                <a:satOff val="0"/>
                <a:lumOff val="0"/>
                <a:alphaOff val="-40000"/>
                <a:shade val="63000"/>
                <a:satMod val="160000"/>
              </a:schemeClr>
            </a:gs>
            <a:gs pos="100000">
              <a:schemeClr val="accent6">
                <a:alpha val="90000"/>
                <a:hueOff val="0"/>
                <a:satOff val="0"/>
                <a:lumOff val="0"/>
                <a:alphaOff val="-40000"/>
                <a:tint val="99555"/>
                <a:satMod val="155000"/>
              </a:schemeClr>
            </a:gs>
          </a:gsLst>
          <a:lin ang="5400000" scaled="1"/>
        </a:gradFill>
        <a:ln>
          <a:noFill/>
        </a:ln>
        <a:effectLst>
          <a:glow rad="70000">
            <a:schemeClr val="accent6">
              <a:alpha val="90000"/>
              <a:hueOff val="0"/>
              <a:satOff val="0"/>
              <a:lumOff val="0"/>
              <a:alphaOff val="-4000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905431" tIns="68580" rIns="128016" bIns="68580" numCol="1" spcCol="1270" anchor="ctr" anchorCtr="0">
          <a:noAutofit/>
        </a:bodyPr>
        <a:lstStyle/>
        <a:p>
          <a:pPr lvl="0" algn="ctr" defTabSz="800100" rtl="0">
            <a:lnSpc>
              <a:spcPct val="90000"/>
            </a:lnSpc>
            <a:spcBef>
              <a:spcPct val="0"/>
            </a:spcBef>
            <a:spcAft>
              <a:spcPct val="35000"/>
            </a:spcAft>
          </a:pPr>
          <a:r>
            <a:rPr lang="ru-RU" sz="1800" kern="1200" smtClean="0">
              <a:latin typeface="Georgia" pitchFamily="18" charset="0"/>
            </a:rPr>
            <a:t>Загальною метою розробленого Стандарту </a:t>
          </a:r>
          <a:r>
            <a:rPr lang="en-US" sz="1800" kern="1200" smtClean="0">
              <a:latin typeface="Georgia" pitchFamily="18" charset="0"/>
            </a:rPr>
            <a:t>OHSAS </a:t>
          </a:r>
          <a:r>
            <a:rPr lang="ru-RU" sz="1800" kern="1200" smtClean="0">
              <a:latin typeface="Georgia" pitchFamily="18" charset="0"/>
            </a:rPr>
            <a:t>є підтримка належної практики гігієни і безпеки праці при збереженні балансу з соціально-економічними потребами</a:t>
          </a:r>
          <a:r>
            <a:rPr lang="ru-RU" sz="1700" kern="1200" smtClean="0"/>
            <a:t>.</a:t>
          </a:r>
          <a:endParaRPr lang="uk-UA" sz="1700" kern="1200"/>
        </a:p>
      </dsp:txBody>
      <dsp:txXfrm rot="10800000">
        <a:off x="1613142" y="3089638"/>
        <a:ext cx="6040706" cy="2053260"/>
      </dsp:txXfrm>
    </dsp:sp>
    <dsp:sp modelId="{78A849F3-3E4D-45D2-914F-1AACDBF790C8}">
      <dsp:nvSpPr>
        <dsp:cNvPr id="0" name=""/>
        <dsp:cNvSpPr/>
      </dsp:nvSpPr>
      <dsp:spPr>
        <a:xfrm>
          <a:off x="604355" y="3089638"/>
          <a:ext cx="2053260" cy="2053260"/>
        </a:xfrm>
        <a:prstGeom prst="ellipse">
          <a:avLst/>
        </a:prstGeom>
        <a:solidFill>
          <a:schemeClr val="accent6">
            <a:tint val="50000"/>
            <a:alpha val="90000"/>
            <a:hueOff val="-92479"/>
            <a:satOff val="-1242"/>
            <a:lumOff val="8330"/>
            <a:alphaOff val="-40000"/>
          </a:schemeClr>
        </a:solidFill>
        <a:ln>
          <a:noFill/>
        </a:ln>
        <a:effectLst>
          <a:glow rad="70000">
            <a:schemeClr val="accent6">
              <a:tint val="50000"/>
              <a:alpha val="90000"/>
              <a:hueOff val="-92479"/>
              <a:satOff val="-1242"/>
              <a:lumOff val="8330"/>
              <a:alphaOff val="-40000"/>
              <a:tint val="30000"/>
              <a:shade val="95000"/>
              <a:satMod val="300000"/>
              <a:alpha val="50000"/>
            </a:schemeClr>
          </a:glow>
        </a:effectLst>
      </dsp:spPr>
      <dsp:style>
        <a:lnRef idx="0">
          <a:scrgbClr r="0" g="0" b="0"/>
        </a:lnRef>
        <a:fillRef idx="1">
          <a:scrgbClr r="0" g="0" b="0"/>
        </a:fillRef>
        <a:effectRef idx="2">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9181F-237F-4C55-AE4B-75114CA35C61}">
      <dsp:nvSpPr>
        <dsp:cNvPr id="0" name=""/>
        <dsp:cNvSpPr/>
      </dsp:nvSpPr>
      <dsp:spPr>
        <a:xfrm>
          <a:off x="0" y="0"/>
          <a:ext cx="8258204" cy="6000792"/>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ru-RU" sz="2100" kern="1200" smtClean="0">
              <a:latin typeface="Georgia" pitchFamily="18" charset="0"/>
            </a:rPr>
            <a:t>Стандарт О</a:t>
          </a:r>
          <a:r>
            <a:rPr lang="en-US" sz="2100" kern="1200" smtClean="0">
              <a:latin typeface="Georgia" pitchFamily="18" charset="0"/>
            </a:rPr>
            <a:t>HSAS</a:t>
          </a:r>
          <a:r>
            <a:rPr lang="ru-RU" sz="2100" kern="1200" smtClean="0">
              <a:latin typeface="Georgia" pitchFamily="18" charset="0"/>
            </a:rPr>
            <a:t> 18001:2007 дозволяє значно знизити виробничі ризики. Дієвість стандарту обумовлена тим, що він підходить до вирішення питань безпеки системно. Саме системи менеджменту є ефективним інструментом управління ризиками і зниження їх вірогідності, оскільки засновані не на реагуванні і «гасінні пожеж», а на системному, логічному підході, що дозволяє попереджати можливі аварійні ситуації.</a:t>
          </a:r>
          <a:endParaRPr lang="uk-UA" sz="2100" kern="1200">
            <a:latin typeface="Georgia" pitchFamily="18" charset="0"/>
          </a:endParaRPr>
        </a:p>
      </dsp:txBody>
      <dsp:txXfrm>
        <a:off x="0" y="2400316"/>
        <a:ext cx="8258204" cy="2400316"/>
      </dsp:txXfrm>
    </dsp:sp>
    <dsp:sp modelId="{3B0B604C-5503-4A90-8624-6FD37A56CCE3}">
      <dsp:nvSpPr>
        <dsp:cNvPr id="0" name=""/>
        <dsp:cNvSpPr/>
      </dsp:nvSpPr>
      <dsp:spPr>
        <a:xfrm>
          <a:off x="3129970" y="360047"/>
          <a:ext cx="1998263" cy="1998263"/>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A42D461E-45BE-415D-AAC7-C223B213260D}">
      <dsp:nvSpPr>
        <dsp:cNvPr id="0" name=""/>
        <dsp:cNvSpPr/>
      </dsp:nvSpPr>
      <dsp:spPr>
        <a:xfrm>
          <a:off x="330328" y="4800633"/>
          <a:ext cx="7597547" cy="900118"/>
        </a:xfrm>
        <a:prstGeom prst="leftRightArrow">
          <a:avLst/>
        </a:prstGeom>
        <a:solidFill>
          <a:schemeClr val="accent1">
            <a:tint val="60000"/>
            <a:hueOff val="0"/>
            <a:satOff val="0"/>
            <a:lumOff val="0"/>
            <a:alphaOff val="0"/>
          </a:schemeClr>
        </a:solidFill>
        <a:ln>
          <a:noFill/>
        </a:ln>
        <a:effectLst>
          <a:glow rad="70000">
            <a:schemeClr val="accent1">
              <a:tint val="6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07E35-978A-4B3D-AB98-23A901B0A82A}">
      <dsp:nvSpPr>
        <dsp:cNvPr id="0" name=""/>
        <dsp:cNvSpPr/>
      </dsp:nvSpPr>
      <dsp:spPr>
        <a:xfrm>
          <a:off x="0" y="-71434"/>
          <a:ext cx="7858180" cy="2150644"/>
        </a:xfrm>
        <a:prstGeom prst="rect">
          <a:avLst/>
        </a:prstGeom>
        <a:solidFill>
          <a:schemeClr val="accent5">
            <a:shade val="80000"/>
            <a:hueOff val="0"/>
            <a:satOff val="0"/>
            <a:lumOff val="0"/>
            <a:alphaOff val="0"/>
          </a:schemeClr>
        </a:solidFill>
        <a:ln>
          <a:noFill/>
        </a:ln>
        <a:effectLst>
          <a:glow rad="63500">
            <a:schemeClr val="accent5">
              <a:shade val="8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uk-UA" sz="2200" kern="1200" smtClean="0">
              <a:latin typeface="Georgia" pitchFamily="18" charset="0"/>
            </a:rPr>
            <a:t>Політика підприємства в галузі охорони праці повинна спрямовуватися на послідовне зниження рівня шкідливих та небезпечних виробничих факторів з урахуванням масштабу ризиків виникнення нещасних випадків і професійних захворювань. Це може бути досягнено поступовим підвищенням рівня безпеки виробництва.</a:t>
          </a:r>
          <a:endParaRPr lang="uk-UA" sz="2200" kern="1200">
            <a:latin typeface="Georgia" pitchFamily="18" charset="0"/>
          </a:endParaRPr>
        </a:p>
      </dsp:txBody>
      <dsp:txXfrm>
        <a:off x="0" y="-71434"/>
        <a:ext cx="7858180" cy="2150644"/>
      </dsp:txXfrm>
    </dsp:sp>
    <dsp:sp modelId="{022478EC-3CEE-4C97-BA4B-C8ADB212749B}">
      <dsp:nvSpPr>
        <dsp:cNvPr id="0" name=""/>
        <dsp:cNvSpPr/>
      </dsp:nvSpPr>
      <dsp:spPr>
        <a:xfrm>
          <a:off x="0" y="2107326"/>
          <a:ext cx="7858180" cy="2059569"/>
        </a:xfrm>
        <a:prstGeom prst="rect">
          <a:avLst/>
        </a:prstGeom>
        <a:gradFill rotWithShape="0">
          <a:gsLst>
            <a:gs pos="0">
              <a:schemeClr val="accent5">
                <a:hueOff val="0"/>
                <a:satOff val="0"/>
                <a:lumOff val="0"/>
                <a:alphaOff val="0"/>
                <a:tint val="1000"/>
              </a:schemeClr>
            </a:gs>
            <a:gs pos="68000">
              <a:schemeClr val="accent5">
                <a:hueOff val="0"/>
                <a:satOff val="0"/>
                <a:lumOff val="0"/>
                <a:alphaOff val="0"/>
                <a:tint val="77000"/>
              </a:schemeClr>
            </a:gs>
            <a:gs pos="81000">
              <a:schemeClr val="accent5">
                <a:hueOff val="0"/>
                <a:satOff val="0"/>
                <a:lumOff val="0"/>
                <a:alphaOff val="0"/>
                <a:tint val="79000"/>
              </a:schemeClr>
            </a:gs>
            <a:gs pos="86000">
              <a:schemeClr val="accent5">
                <a:hueOff val="0"/>
                <a:satOff val="0"/>
                <a:lumOff val="0"/>
                <a:alphaOff val="0"/>
                <a:tint val="73000"/>
              </a:schemeClr>
            </a:gs>
            <a:gs pos="100000">
              <a:schemeClr val="accent5">
                <a:hueOff val="0"/>
                <a:satOff val="0"/>
                <a:lumOff val="0"/>
                <a:alphaOff val="0"/>
                <a:tint val="35000"/>
              </a:schemeClr>
            </a:gs>
          </a:gsLst>
          <a:lin ang="5400000" scaled="1"/>
        </a:gradFill>
        <a:ln>
          <a:noFill/>
        </a:ln>
        <a:effectLst>
          <a:glow rad="63500">
            <a:schemeClr val="accent5">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ru-RU" sz="3300" kern="1200" smtClean="0">
              <a:latin typeface="Georgia" pitchFamily="18" charset="0"/>
            </a:rPr>
            <a:t>Основним завданням впровадження СУОП є проведення коригуючих заходів для зменшення рівня професійного ризику на виробництві.</a:t>
          </a:r>
          <a:endParaRPr lang="uk-UA" sz="3300" kern="1200">
            <a:latin typeface="Georgia" pitchFamily="18" charset="0"/>
          </a:endParaRPr>
        </a:p>
      </dsp:txBody>
      <dsp:txXfrm>
        <a:off x="0" y="2107326"/>
        <a:ext cx="7858180" cy="2059569"/>
      </dsp:txXfrm>
    </dsp:sp>
    <dsp:sp modelId="{F7F97214-9FDA-45C5-9132-D7CFCE94FAE9}">
      <dsp:nvSpPr>
        <dsp:cNvPr id="0" name=""/>
        <dsp:cNvSpPr/>
      </dsp:nvSpPr>
      <dsp:spPr>
        <a:xfrm>
          <a:off x="0" y="4198858"/>
          <a:ext cx="7858180" cy="594361"/>
        </a:xfrm>
        <a:prstGeom prst="rect">
          <a:avLst/>
        </a:prstGeom>
        <a:solidFill>
          <a:schemeClr val="accent5">
            <a:shade val="80000"/>
            <a:hueOff val="0"/>
            <a:satOff val="0"/>
            <a:lumOff val="0"/>
            <a:alphaOff val="0"/>
          </a:schemeClr>
        </a:solidFill>
        <a:ln>
          <a:noFill/>
        </a:ln>
        <a:effectLst>
          <a:glow rad="63500">
            <a:schemeClr val="accent5">
              <a:shade val="8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49A604-928D-4574-8894-08BAE25DF9BE}">
      <dsp:nvSpPr>
        <dsp:cNvPr id="0" name=""/>
        <dsp:cNvSpPr/>
      </dsp:nvSpPr>
      <dsp:spPr>
        <a:xfrm>
          <a:off x="0" y="2040"/>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uk-UA" sz="1400" b="1" kern="1200" smtClean="0">
              <a:latin typeface="Georgia" pitchFamily="18" charset="0"/>
            </a:rPr>
            <a:t>Робітник зобов’язаний дбати про особисту безпеку і здоров’я, а також про безпеку і здоров’я оточуючих людей у процесі виконання будь-яких робіт чи під час перебування на території підприємства, для чого:</a:t>
          </a:r>
          <a:endParaRPr lang="uk-UA" sz="1400" b="1" kern="1200">
            <a:latin typeface="Georgia" pitchFamily="18" charset="0"/>
          </a:endParaRPr>
        </a:p>
      </dsp:txBody>
      <dsp:txXfrm>
        <a:off x="34271" y="36311"/>
        <a:ext cx="8646894" cy="633502"/>
      </dsp:txXfrm>
    </dsp:sp>
    <dsp:sp modelId="{8656D342-7F88-41FE-9E86-D91A3B13EEA9}">
      <dsp:nvSpPr>
        <dsp:cNvPr id="0" name=""/>
        <dsp:cNvSpPr/>
      </dsp:nvSpPr>
      <dsp:spPr>
        <a:xfrm>
          <a:off x="0" y="717599"/>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kern="1200" smtClean="0">
              <a:latin typeface="Georgia" pitchFamily="18" charset="0"/>
              <a:sym typeface="Symbol"/>
            </a:rPr>
            <a:t></a:t>
          </a:r>
          <a:r>
            <a:rPr lang="ru-RU" sz="1400" kern="1200" smtClean="0">
              <a:latin typeface="Georgia" pitchFamily="18" charset="0"/>
            </a:rPr>
            <a:t> </a:t>
          </a:r>
          <a:r>
            <a:rPr lang="uk-UA" sz="1400" kern="1200" smtClean="0">
              <a:latin typeface="Georgia" pitchFamily="18" charset="0"/>
            </a:rPr>
            <a:t>перед початком роботи перевіряє справність засобів індивідуального захисту, стан обладнання, пристроїв, інструменту, наявність засобів колективного захисту. У разі їх несправності сповіщає про це керівника робіт;</a:t>
          </a:r>
          <a:endParaRPr lang="uk-UA" sz="1400" kern="1200">
            <a:latin typeface="Georgia" pitchFamily="18" charset="0"/>
          </a:endParaRPr>
        </a:p>
      </dsp:txBody>
      <dsp:txXfrm>
        <a:off x="34271" y="751870"/>
        <a:ext cx="8646894" cy="633502"/>
      </dsp:txXfrm>
    </dsp:sp>
    <dsp:sp modelId="{A2E0462A-4C80-4786-813E-C298C28E0C11}">
      <dsp:nvSpPr>
        <dsp:cNvPr id="0" name=""/>
        <dsp:cNvSpPr/>
      </dsp:nvSpPr>
      <dsp:spPr>
        <a:xfrm>
          <a:off x="0" y="1433158"/>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kern="1200" smtClean="0">
              <a:latin typeface="Georgia" pitchFamily="18" charset="0"/>
              <a:sym typeface="Symbol"/>
            </a:rPr>
            <a:t></a:t>
          </a:r>
          <a:r>
            <a:rPr lang="ru-RU" sz="1400" kern="1200" smtClean="0">
              <a:latin typeface="Georgia" pitchFamily="18" charset="0"/>
            </a:rPr>
            <a:t> </a:t>
          </a:r>
          <a:r>
            <a:rPr lang="uk-UA" sz="1400" kern="1200" smtClean="0">
              <a:latin typeface="Georgia" pitchFamily="18" charset="0"/>
            </a:rPr>
            <a:t>не розпочинає роботу, якщо умови її виконання не відповідають вимогам інструкції з охорони праці;</a:t>
          </a:r>
          <a:endParaRPr lang="uk-UA" sz="1400" kern="1200">
            <a:latin typeface="Georgia" pitchFamily="18" charset="0"/>
          </a:endParaRPr>
        </a:p>
      </dsp:txBody>
      <dsp:txXfrm>
        <a:off x="34271" y="1467429"/>
        <a:ext cx="8646894" cy="633502"/>
      </dsp:txXfrm>
    </dsp:sp>
    <dsp:sp modelId="{6FFD2C65-E914-4B34-87E3-70324B69B85B}">
      <dsp:nvSpPr>
        <dsp:cNvPr id="0" name=""/>
        <dsp:cNvSpPr/>
      </dsp:nvSpPr>
      <dsp:spPr>
        <a:xfrm>
          <a:off x="0" y="2148717"/>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kern="1200" smtClean="0">
              <a:latin typeface="Georgia" pitchFamily="18" charset="0"/>
              <a:sym typeface="Symbol"/>
            </a:rPr>
            <a:t></a:t>
          </a:r>
          <a:r>
            <a:rPr lang="ru-RU" sz="1400" kern="1200" smtClean="0">
              <a:latin typeface="Georgia" pitchFamily="18" charset="0"/>
            </a:rPr>
            <a:t> виконує тільки ту роботу, яку йому доручено;</a:t>
          </a:r>
          <a:endParaRPr lang="uk-UA" sz="1400" kern="1200">
            <a:latin typeface="Georgia" pitchFamily="18" charset="0"/>
          </a:endParaRPr>
        </a:p>
      </dsp:txBody>
      <dsp:txXfrm>
        <a:off x="34271" y="2182988"/>
        <a:ext cx="8646894" cy="633502"/>
      </dsp:txXfrm>
    </dsp:sp>
    <dsp:sp modelId="{7D42FAD2-0442-4637-B448-568845BDEC66}">
      <dsp:nvSpPr>
        <dsp:cNvPr id="0" name=""/>
        <dsp:cNvSpPr/>
      </dsp:nvSpPr>
      <dsp:spPr>
        <a:xfrm>
          <a:off x="0" y="2864277"/>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kern="1200" smtClean="0">
              <a:latin typeface="Georgia" pitchFamily="18" charset="0"/>
              <a:sym typeface="Symbol"/>
            </a:rPr>
            <a:t></a:t>
          </a:r>
          <a:r>
            <a:rPr lang="ru-RU" sz="1400" kern="1200" smtClean="0">
              <a:latin typeface="Georgia" pitchFamily="18" charset="0"/>
            </a:rPr>
            <a:t> проходить у визначені строки обов’язкові медичні огляди;</a:t>
          </a:r>
          <a:endParaRPr lang="uk-UA" sz="1400" kern="1200">
            <a:latin typeface="Georgia" pitchFamily="18" charset="0"/>
          </a:endParaRPr>
        </a:p>
      </dsp:txBody>
      <dsp:txXfrm>
        <a:off x="34271" y="2898548"/>
        <a:ext cx="8646894" cy="633502"/>
      </dsp:txXfrm>
    </dsp:sp>
    <dsp:sp modelId="{078AC4D7-8A66-4A44-9EE7-B7803FDDA82A}">
      <dsp:nvSpPr>
        <dsp:cNvPr id="0" name=""/>
        <dsp:cNvSpPr/>
      </dsp:nvSpPr>
      <dsp:spPr>
        <a:xfrm>
          <a:off x="0" y="3579836"/>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kern="1200" smtClean="0">
              <a:latin typeface="Georgia" pitchFamily="18" charset="0"/>
              <a:sym typeface="Symbol"/>
            </a:rPr>
            <a:t></a:t>
          </a:r>
          <a:r>
            <a:rPr lang="ru-RU" sz="1400" kern="1200" smtClean="0">
              <a:latin typeface="Georgia" pitchFamily="18" charset="0"/>
            </a:rPr>
            <a:t> повідомляє керівникові робіт про нещасні випадки, що сталися з ним або колегами по роботі, надає першу допомогу під час нещасних випадків;</a:t>
          </a:r>
          <a:endParaRPr lang="uk-UA" sz="1400" kern="1200">
            <a:latin typeface="Georgia" pitchFamily="18" charset="0"/>
          </a:endParaRPr>
        </a:p>
      </dsp:txBody>
      <dsp:txXfrm>
        <a:off x="34271" y="3614107"/>
        <a:ext cx="8646894" cy="633502"/>
      </dsp:txXfrm>
    </dsp:sp>
    <dsp:sp modelId="{0067C595-330F-4585-A2A1-626905ED2024}">
      <dsp:nvSpPr>
        <dsp:cNvPr id="0" name=""/>
        <dsp:cNvSpPr/>
      </dsp:nvSpPr>
      <dsp:spPr>
        <a:xfrm>
          <a:off x="0" y="4295395"/>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kern="1200" smtClean="0">
              <a:latin typeface="Georgia" pitchFamily="18" charset="0"/>
              <a:sym typeface="Symbol"/>
            </a:rPr>
            <a:t></a:t>
          </a:r>
          <a:r>
            <a:rPr lang="ru-RU" sz="1400" kern="1200" smtClean="0">
              <a:latin typeface="Georgia" pitchFamily="18" charset="0"/>
            </a:rPr>
            <a:t> вносить пропозиції до щорічної угоди (колективного договору) з охорони праці;</a:t>
          </a:r>
          <a:endParaRPr lang="uk-UA" sz="1400" kern="1200">
            <a:latin typeface="Georgia" pitchFamily="18" charset="0"/>
          </a:endParaRPr>
        </a:p>
      </dsp:txBody>
      <dsp:txXfrm>
        <a:off x="34271" y="4329666"/>
        <a:ext cx="8646894" cy="633502"/>
      </dsp:txXfrm>
    </dsp:sp>
    <dsp:sp modelId="{6EAC2FBD-F3BC-44EE-B4D6-AD8459C1EA0D}">
      <dsp:nvSpPr>
        <dsp:cNvPr id="0" name=""/>
        <dsp:cNvSpPr/>
      </dsp:nvSpPr>
      <dsp:spPr>
        <a:xfrm>
          <a:off x="0" y="5010954"/>
          <a:ext cx="8715436" cy="702044"/>
        </a:xfrm>
        <a:prstGeom prst="roundRect">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kern="1200" smtClean="0">
              <a:latin typeface="Georgia" pitchFamily="18" charset="0"/>
              <a:sym typeface="Symbol"/>
            </a:rPr>
            <a:t></a:t>
          </a:r>
          <a:r>
            <a:rPr lang="ru-RU" sz="1400" kern="1200" smtClean="0">
              <a:latin typeface="Georgia" pitchFamily="18" charset="0"/>
            </a:rPr>
            <a:t> несе відповідальність за порушення інструкції з охорони праці, за невиконання своїх обов’язків з охорони праці.</a:t>
          </a:r>
          <a:endParaRPr lang="uk-UA" sz="1400" kern="1200">
            <a:latin typeface="Georgia" pitchFamily="18" charset="0"/>
          </a:endParaRPr>
        </a:p>
      </dsp:txBody>
      <dsp:txXfrm>
        <a:off x="34271" y="5045225"/>
        <a:ext cx="8646894" cy="63350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D9EEE-EF20-4793-BAFC-F71CC5C937E2}">
      <dsp:nvSpPr>
        <dsp:cNvPr id="0" name=""/>
        <dsp:cNvSpPr/>
      </dsp:nvSpPr>
      <dsp:spPr>
        <a:xfrm>
          <a:off x="0" y="51284"/>
          <a:ext cx="8258204" cy="929857"/>
        </a:xfrm>
        <a:prstGeom prst="roundRect">
          <a:avLst/>
        </a:prstGeom>
        <a:gradFill rotWithShape="0">
          <a:gsLst>
            <a:gs pos="0">
              <a:schemeClr val="accent4">
                <a:hueOff val="0"/>
                <a:satOff val="0"/>
                <a:lumOff val="0"/>
                <a:alphaOff val="0"/>
                <a:tint val="73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shade val="57000"/>
                <a:satMod val="120000"/>
              </a:schemeClr>
            </a:gs>
            <a:gs pos="80000">
              <a:schemeClr val="accent4">
                <a:hueOff val="0"/>
                <a:satOff val="0"/>
                <a:lumOff val="0"/>
                <a:alphaOff val="0"/>
                <a:shade val="56000"/>
                <a:satMod val="145000"/>
              </a:schemeClr>
            </a:gs>
            <a:gs pos="88000">
              <a:schemeClr val="accent4">
                <a:hueOff val="0"/>
                <a:satOff val="0"/>
                <a:lumOff val="0"/>
                <a:alphaOff val="0"/>
                <a:shade val="63000"/>
                <a:satMod val="160000"/>
              </a:schemeClr>
            </a:gs>
            <a:gs pos="100000">
              <a:schemeClr val="accent4">
                <a:hueOff val="0"/>
                <a:satOff val="0"/>
                <a:lumOff val="0"/>
                <a:alphaOff val="0"/>
                <a:tint val="99555"/>
                <a:satMod val="155000"/>
              </a:schemeClr>
            </a:gs>
          </a:gsLst>
          <a:lin ang="5400000" scaled="1"/>
        </a:gradFill>
        <a:ln>
          <a:noFill/>
        </a:ln>
        <a:effectLst>
          <a:glow rad="70000">
            <a:schemeClr val="accent4">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b="1" kern="1200" smtClean="0">
              <a:latin typeface="Georgia" pitchFamily="18" charset="0"/>
            </a:rPr>
            <a:t>Економічна ефективність визначається з метою:</a:t>
          </a:r>
          <a:endParaRPr lang="uk-UA" sz="2000" b="1" kern="1200">
            <a:latin typeface="Georgia" pitchFamily="18" charset="0"/>
          </a:endParaRPr>
        </a:p>
      </dsp:txBody>
      <dsp:txXfrm>
        <a:off x="45392" y="96676"/>
        <a:ext cx="8167420" cy="839073"/>
      </dsp:txXfrm>
    </dsp:sp>
    <dsp:sp modelId="{372C614D-9EC0-4CAA-BCFB-4D69339FF04F}">
      <dsp:nvSpPr>
        <dsp:cNvPr id="0" name=""/>
        <dsp:cNvSpPr/>
      </dsp:nvSpPr>
      <dsp:spPr>
        <a:xfrm>
          <a:off x="0" y="1079061"/>
          <a:ext cx="8258204" cy="929857"/>
        </a:xfrm>
        <a:prstGeom prst="roundRect">
          <a:avLst/>
        </a:prstGeom>
        <a:gradFill rotWithShape="0">
          <a:gsLst>
            <a:gs pos="0">
              <a:schemeClr val="accent4">
                <a:hueOff val="0"/>
                <a:satOff val="0"/>
                <a:lumOff val="0"/>
                <a:alphaOff val="0"/>
                <a:tint val="73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shade val="57000"/>
                <a:satMod val="120000"/>
              </a:schemeClr>
            </a:gs>
            <a:gs pos="80000">
              <a:schemeClr val="accent4">
                <a:hueOff val="0"/>
                <a:satOff val="0"/>
                <a:lumOff val="0"/>
                <a:alphaOff val="0"/>
                <a:shade val="56000"/>
                <a:satMod val="145000"/>
              </a:schemeClr>
            </a:gs>
            <a:gs pos="88000">
              <a:schemeClr val="accent4">
                <a:hueOff val="0"/>
                <a:satOff val="0"/>
                <a:lumOff val="0"/>
                <a:alphaOff val="0"/>
                <a:shade val="63000"/>
                <a:satMod val="160000"/>
              </a:schemeClr>
            </a:gs>
            <a:gs pos="100000">
              <a:schemeClr val="accent4">
                <a:hueOff val="0"/>
                <a:satOff val="0"/>
                <a:lumOff val="0"/>
                <a:alphaOff val="0"/>
                <a:tint val="99555"/>
                <a:satMod val="155000"/>
              </a:schemeClr>
            </a:gs>
          </a:gsLst>
          <a:lin ang="5400000" scaled="1"/>
        </a:gradFill>
        <a:ln>
          <a:noFill/>
        </a:ln>
        <a:effectLst>
          <a:glow rad="70000">
            <a:schemeClr val="accent4">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smtClean="0">
              <a:latin typeface="Georgia" pitchFamily="18" charset="0"/>
            </a:rPr>
            <a:t>– вибору оптимального варіанту поліпшення умов і безпеки праці (за сукупними результатами соціальної й економічної ефективності);</a:t>
          </a:r>
          <a:endParaRPr lang="uk-UA" sz="1800" kern="1200">
            <a:latin typeface="Georgia" pitchFamily="18" charset="0"/>
          </a:endParaRPr>
        </a:p>
      </dsp:txBody>
      <dsp:txXfrm>
        <a:off x="45392" y="1124453"/>
        <a:ext cx="8167420" cy="839073"/>
      </dsp:txXfrm>
    </dsp:sp>
    <dsp:sp modelId="{B5486CE5-2B5B-4F70-A4CA-C74681ECE9F1}">
      <dsp:nvSpPr>
        <dsp:cNvPr id="0" name=""/>
        <dsp:cNvSpPr/>
      </dsp:nvSpPr>
      <dsp:spPr>
        <a:xfrm>
          <a:off x="0" y="2106839"/>
          <a:ext cx="8258204" cy="929857"/>
        </a:xfrm>
        <a:prstGeom prst="roundRect">
          <a:avLst/>
        </a:prstGeom>
        <a:gradFill rotWithShape="0">
          <a:gsLst>
            <a:gs pos="0">
              <a:schemeClr val="accent4">
                <a:hueOff val="0"/>
                <a:satOff val="0"/>
                <a:lumOff val="0"/>
                <a:alphaOff val="0"/>
                <a:tint val="73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shade val="57000"/>
                <a:satMod val="120000"/>
              </a:schemeClr>
            </a:gs>
            <a:gs pos="80000">
              <a:schemeClr val="accent4">
                <a:hueOff val="0"/>
                <a:satOff val="0"/>
                <a:lumOff val="0"/>
                <a:alphaOff val="0"/>
                <a:shade val="56000"/>
                <a:satMod val="145000"/>
              </a:schemeClr>
            </a:gs>
            <a:gs pos="88000">
              <a:schemeClr val="accent4">
                <a:hueOff val="0"/>
                <a:satOff val="0"/>
                <a:lumOff val="0"/>
                <a:alphaOff val="0"/>
                <a:shade val="63000"/>
                <a:satMod val="160000"/>
              </a:schemeClr>
            </a:gs>
            <a:gs pos="100000">
              <a:schemeClr val="accent4">
                <a:hueOff val="0"/>
                <a:satOff val="0"/>
                <a:lumOff val="0"/>
                <a:alphaOff val="0"/>
                <a:tint val="99555"/>
                <a:satMod val="155000"/>
              </a:schemeClr>
            </a:gs>
          </a:gsLst>
          <a:lin ang="5400000" scaled="1"/>
        </a:gradFill>
        <a:ln>
          <a:noFill/>
        </a:ln>
        <a:effectLst>
          <a:glow rad="70000">
            <a:schemeClr val="accent4">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smtClean="0">
              <a:latin typeface="Georgia" pitchFamily="18" charset="0"/>
            </a:rPr>
            <a:t>– виявлення впливу реалізації заходів щодо поліпшення умов праці на підставі аналізу показників виробничо-господарської діяльності підприємства;</a:t>
          </a:r>
          <a:endParaRPr lang="uk-UA" sz="1800" kern="1200">
            <a:latin typeface="Georgia" pitchFamily="18" charset="0"/>
          </a:endParaRPr>
        </a:p>
      </dsp:txBody>
      <dsp:txXfrm>
        <a:off x="45392" y="2152231"/>
        <a:ext cx="8167420" cy="839073"/>
      </dsp:txXfrm>
    </dsp:sp>
    <dsp:sp modelId="{8980EF78-9CDE-4B0B-BA85-B4D66CB82F61}">
      <dsp:nvSpPr>
        <dsp:cNvPr id="0" name=""/>
        <dsp:cNvSpPr/>
      </dsp:nvSpPr>
      <dsp:spPr>
        <a:xfrm>
          <a:off x="0" y="3134616"/>
          <a:ext cx="8258204" cy="929857"/>
        </a:xfrm>
        <a:prstGeom prst="roundRect">
          <a:avLst/>
        </a:prstGeom>
        <a:gradFill rotWithShape="0">
          <a:gsLst>
            <a:gs pos="0">
              <a:schemeClr val="accent4">
                <a:hueOff val="0"/>
                <a:satOff val="0"/>
                <a:lumOff val="0"/>
                <a:alphaOff val="0"/>
                <a:tint val="73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shade val="57000"/>
                <a:satMod val="120000"/>
              </a:schemeClr>
            </a:gs>
            <a:gs pos="80000">
              <a:schemeClr val="accent4">
                <a:hueOff val="0"/>
                <a:satOff val="0"/>
                <a:lumOff val="0"/>
                <a:alphaOff val="0"/>
                <a:shade val="56000"/>
                <a:satMod val="145000"/>
              </a:schemeClr>
            </a:gs>
            <a:gs pos="88000">
              <a:schemeClr val="accent4">
                <a:hueOff val="0"/>
                <a:satOff val="0"/>
                <a:lumOff val="0"/>
                <a:alphaOff val="0"/>
                <a:shade val="63000"/>
                <a:satMod val="160000"/>
              </a:schemeClr>
            </a:gs>
            <a:gs pos="100000">
              <a:schemeClr val="accent4">
                <a:hueOff val="0"/>
                <a:satOff val="0"/>
                <a:lumOff val="0"/>
                <a:alphaOff val="0"/>
                <a:tint val="99555"/>
                <a:satMod val="155000"/>
              </a:schemeClr>
            </a:gs>
          </a:gsLst>
          <a:lin ang="5400000" scaled="1"/>
        </a:gradFill>
        <a:ln>
          <a:noFill/>
        </a:ln>
        <a:effectLst>
          <a:glow rad="70000">
            <a:schemeClr val="accent4">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smtClean="0">
              <a:latin typeface="Georgia" pitchFamily="18" charset="0"/>
            </a:rPr>
            <a:t>– обґрунтування зростання продуктивності праці за рахунок поліпшення її умов;</a:t>
          </a:r>
          <a:endParaRPr lang="uk-UA" sz="1800" kern="1200">
            <a:latin typeface="Georgia" pitchFamily="18" charset="0"/>
          </a:endParaRPr>
        </a:p>
      </dsp:txBody>
      <dsp:txXfrm>
        <a:off x="45392" y="3180008"/>
        <a:ext cx="8167420" cy="839073"/>
      </dsp:txXfrm>
    </dsp:sp>
    <dsp:sp modelId="{833FA4BE-D9CC-435E-A795-C3AF7E361044}">
      <dsp:nvSpPr>
        <dsp:cNvPr id="0" name=""/>
        <dsp:cNvSpPr/>
      </dsp:nvSpPr>
      <dsp:spPr>
        <a:xfrm>
          <a:off x="0" y="4162394"/>
          <a:ext cx="8258204" cy="929857"/>
        </a:xfrm>
        <a:prstGeom prst="roundRect">
          <a:avLst/>
        </a:prstGeom>
        <a:gradFill rotWithShape="0">
          <a:gsLst>
            <a:gs pos="0">
              <a:schemeClr val="accent4">
                <a:hueOff val="0"/>
                <a:satOff val="0"/>
                <a:lumOff val="0"/>
                <a:alphaOff val="0"/>
                <a:tint val="73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shade val="57000"/>
                <a:satMod val="120000"/>
              </a:schemeClr>
            </a:gs>
            <a:gs pos="80000">
              <a:schemeClr val="accent4">
                <a:hueOff val="0"/>
                <a:satOff val="0"/>
                <a:lumOff val="0"/>
                <a:alphaOff val="0"/>
                <a:shade val="56000"/>
                <a:satMod val="145000"/>
              </a:schemeClr>
            </a:gs>
            <a:gs pos="88000">
              <a:schemeClr val="accent4">
                <a:hueOff val="0"/>
                <a:satOff val="0"/>
                <a:lumOff val="0"/>
                <a:alphaOff val="0"/>
                <a:shade val="63000"/>
                <a:satMod val="160000"/>
              </a:schemeClr>
            </a:gs>
            <a:gs pos="100000">
              <a:schemeClr val="accent4">
                <a:hueOff val="0"/>
                <a:satOff val="0"/>
                <a:lumOff val="0"/>
                <a:alphaOff val="0"/>
                <a:tint val="99555"/>
                <a:satMod val="155000"/>
              </a:schemeClr>
            </a:gs>
          </a:gsLst>
          <a:lin ang="5400000" scaled="1"/>
        </a:gradFill>
        <a:ln>
          <a:noFill/>
        </a:ln>
        <a:effectLst>
          <a:glow rad="70000">
            <a:schemeClr val="accent4">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smtClean="0">
              <a:latin typeface="Georgia" pitchFamily="18" charset="0"/>
            </a:rPr>
            <a:t>– обґрунтування матеріального і морального стимулювання за розробку і впровадження заходів щодо охорони праці.</a:t>
          </a:r>
          <a:endParaRPr lang="uk-UA" sz="1800" kern="1200">
            <a:latin typeface="Georgia" pitchFamily="18" charset="0"/>
          </a:endParaRPr>
        </a:p>
      </dsp:txBody>
      <dsp:txXfrm>
        <a:off x="45392" y="4207786"/>
        <a:ext cx="8167420" cy="83907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73C45-FC0C-46C8-9D49-A2B113520CAA}">
      <dsp:nvSpPr>
        <dsp:cNvPr id="0" name=""/>
        <dsp:cNvSpPr/>
      </dsp:nvSpPr>
      <dsp:spPr>
        <a:xfrm>
          <a:off x="3006" y="1954"/>
          <a:ext cx="8137919" cy="1967655"/>
        </a:xfrm>
        <a:prstGeom prst="roundRect">
          <a:avLst>
            <a:gd name="adj" fmla="val 10000"/>
          </a:avLst>
        </a:prstGeom>
        <a:gradFill rotWithShape="0">
          <a:gsLst>
            <a:gs pos="0">
              <a:schemeClr val="accent6">
                <a:shade val="80000"/>
                <a:hueOff val="0"/>
                <a:satOff val="0"/>
                <a:lumOff val="0"/>
                <a:alphaOff val="0"/>
                <a:tint val="1000"/>
              </a:schemeClr>
            </a:gs>
            <a:gs pos="68000">
              <a:schemeClr val="accent6">
                <a:shade val="80000"/>
                <a:hueOff val="0"/>
                <a:satOff val="0"/>
                <a:lumOff val="0"/>
                <a:alphaOff val="0"/>
                <a:tint val="77000"/>
              </a:schemeClr>
            </a:gs>
            <a:gs pos="81000">
              <a:schemeClr val="accent6">
                <a:shade val="80000"/>
                <a:hueOff val="0"/>
                <a:satOff val="0"/>
                <a:lumOff val="0"/>
                <a:alphaOff val="0"/>
                <a:tint val="79000"/>
              </a:schemeClr>
            </a:gs>
            <a:gs pos="86000">
              <a:schemeClr val="accent6">
                <a:shade val="80000"/>
                <a:hueOff val="0"/>
                <a:satOff val="0"/>
                <a:lumOff val="0"/>
                <a:alphaOff val="0"/>
                <a:tint val="73000"/>
              </a:schemeClr>
            </a:gs>
            <a:gs pos="100000">
              <a:schemeClr val="accent6">
                <a:shade val="80000"/>
                <a:hueOff val="0"/>
                <a:satOff val="0"/>
                <a:lumOff val="0"/>
                <a:alphaOff val="0"/>
                <a:tint val="35000"/>
              </a:schemeClr>
            </a:gs>
          </a:gsLst>
          <a:lin ang="5400000" scaled="1"/>
        </a:gradFill>
        <a:ln>
          <a:noFill/>
        </a:ln>
        <a:effectLst>
          <a:glow rad="63500">
            <a:schemeClr val="accent6">
              <a:shade val="8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uk-UA" sz="2900" kern="1200" smtClean="0">
              <a:latin typeface="Georgia" pitchFamily="18" charset="0"/>
            </a:rPr>
            <a:t>Визначення ефективності витрат підприємства на охорону праці передбачає облік двох альтернативних класифікацій економії з поліпшення умов і охорони праці:</a:t>
          </a:r>
          <a:endParaRPr lang="uk-UA" sz="2900" kern="1200">
            <a:latin typeface="Georgia" pitchFamily="18" charset="0"/>
          </a:endParaRPr>
        </a:p>
      </dsp:txBody>
      <dsp:txXfrm>
        <a:off x="60637" y="59585"/>
        <a:ext cx="8022657" cy="1852393"/>
      </dsp:txXfrm>
    </dsp:sp>
    <dsp:sp modelId="{4D66375F-5FAE-4D12-831C-5751FAE2C7B9}">
      <dsp:nvSpPr>
        <dsp:cNvPr id="0" name=""/>
        <dsp:cNvSpPr/>
      </dsp:nvSpPr>
      <dsp:spPr>
        <a:xfrm>
          <a:off x="3006" y="2254202"/>
          <a:ext cx="3904951" cy="3744634"/>
        </a:xfrm>
        <a:prstGeom prst="roundRect">
          <a:avLst>
            <a:gd name="adj" fmla="val 10000"/>
          </a:avLst>
        </a:prstGeom>
        <a:gradFill rotWithShape="0">
          <a:gsLst>
            <a:gs pos="0">
              <a:schemeClr val="accent6">
                <a:tint val="99000"/>
                <a:hueOff val="0"/>
                <a:satOff val="0"/>
                <a:lumOff val="0"/>
                <a:alphaOff val="0"/>
                <a:tint val="1000"/>
              </a:schemeClr>
            </a:gs>
            <a:gs pos="68000">
              <a:schemeClr val="accent6">
                <a:tint val="99000"/>
                <a:hueOff val="0"/>
                <a:satOff val="0"/>
                <a:lumOff val="0"/>
                <a:alphaOff val="0"/>
                <a:tint val="77000"/>
              </a:schemeClr>
            </a:gs>
            <a:gs pos="81000">
              <a:schemeClr val="accent6">
                <a:tint val="99000"/>
                <a:hueOff val="0"/>
                <a:satOff val="0"/>
                <a:lumOff val="0"/>
                <a:alphaOff val="0"/>
                <a:tint val="79000"/>
              </a:schemeClr>
            </a:gs>
            <a:gs pos="86000">
              <a:schemeClr val="accent6">
                <a:tint val="99000"/>
                <a:hueOff val="0"/>
                <a:satOff val="0"/>
                <a:lumOff val="0"/>
                <a:alphaOff val="0"/>
                <a:tint val="73000"/>
              </a:schemeClr>
            </a:gs>
            <a:gs pos="100000">
              <a:schemeClr val="accent6">
                <a:tint val="99000"/>
                <a:hueOff val="0"/>
                <a:satOff val="0"/>
                <a:lumOff val="0"/>
                <a:alphaOff val="0"/>
                <a:tint val="35000"/>
              </a:schemeClr>
            </a:gs>
          </a:gsLst>
          <a:lin ang="5400000" scaled="1"/>
        </a:gradFill>
        <a:ln>
          <a:noFill/>
        </a:ln>
        <a:effectLst>
          <a:glow rad="63500">
            <a:schemeClr val="accent6">
              <a:tint val="99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2000" kern="1200" smtClean="0">
              <a:latin typeface="Georgia" pitchFamily="18" charset="0"/>
            </a:rPr>
            <a:t>за економічними показниками, обов’язковими для обліку – форми статистичної звітності;</a:t>
          </a:r>
          <a:endParaRPr lang="uk-UA" sz="2000" kern="1200" smtClean="0">
            <a:latin typeface="Georgia" pitchFamily="18" charset="0"/>
          </a:endParaRPr>
        </a:p>
        <a:p>
          <a:pPr lvl="0" algn="ctr" defTabSz="444500">
            <a:lnSpc>
              <a:spcPct val="90000"/>
            </a:lnSpc>
            <a:spcBef>
              <a:spcPct val="0"/>
            </a:spcBef>
            <a:spcAft>
              <a:spcPct val="35000"/>
            </a:spcAft>
          </a:pPr>
          <a:endParaRPr lang="uk-UA" sz="2000" kern="1200">
            <a:latin typeface="Georgia" pitchFamily="18" charset="0"/>
          </a:endParaRPr>
        </a:p>
      </dsp:txBody>
      <dsp:txXfrm>
        <a:off x="112683" y="2363879"/>
        <a:ext cx="3685597" cy="3525280"/>
      </dsp:txXfrm>
    </dsp:sp>
    <dsp:sp modelId="{05DE475C-B3EC-4F14-8551-DD4F498B2758}">
      <dsp:nvSpPr>
        <dsp:cNvPr id="0" name=""/>
        <dsp:cNvSpPr/>
      </dsp:nvSpPr>
      <dsp:spPr>
        <a:xfrm>
          <a:off x="4235973" y="2254202"/>
          <a:ext cx="3904951" cy="3744634"/>
        </a:xfrm>
        <a:prstGeom prst="roundRect">
          <a:avLst>
            <a:gd name="adj" fmla="val 10000"/>
          </a:avLst>
        </a:prstGeom>
        <a:gradFill rotWithShape="0">
          <a:gsLst>
            <a:gs pos="0">
              <a:schemeClr val="accent6">
                <a:tint val="99000"/>
                <a:hueOff val="0"/>
                <a:satOff val="0"/>
                <a:lumOff val="0"/>
                <a:alphaOff val="0"/>
                <a:tint val="1000"/>
              </a:schemeClr>
            </a:gs>
            <a:gs pos="68000">
              <a:schemeClr val="accent6">
                <a:tint val="99000"/>
                <a:hueOff val="0"/>
                <a:satOff val="0"/>
                <a:lumOff val="0"/>
                <a:alphaOff val="0"/>
                <a:tint val="77000"/>
              </a:schemeClr>
            </a:gs>
            <a:gs pos="81000">
              <a:schemeClr val="accent6">
                <a:tint val="99000"/>
                <a:hueOff val="0"/>
                <a:satOff val="0"/>
                <a:lumOff val="0"/>
                <a:alphaOff val="0"/>
                <a:tint val="79000"/>
              </a:schemeClr>
            </a:gs>
            <a:gs pos="86000">
              <a:schemeClr val="accent6">
                <a:tint val="99000"/>
                <a:hueOff val="0"/>
                <a:satOff val="0"/>
                <a:lumOff val="0"/>
                <a:alphaOff val="0"/>
                <a:tint val="73000"/>
              </a:schemeClr>
            </a:gs>
            <a:gs pos="100000">
              <a:schemeClr val="accent6">
                <a:tint val="99000"/>
                <a:hueOff val="0"/>
                <a:satOff val="0"/>
                <a:lumOff val="0"/>
                <a:alphaOff val="0"/>
                <a:tint val="35000"/>
              </a:schemeClr>
            </a:gs>
          </a:gsLst>
          <a:lin ang="5400000" scaled="1"/>
        </a:gradFill>
        <a:ln>
          <a:noFill/>
        </a:ln>
        <a:effectLst>
          <a:glow rad="63500">
            <a:schemeClr val="accent6">
              <a:tint val="99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2000" kern="1200" smtClean="0">
              <a:latin typeface="Georgia" pitchFamily="18" charset="0"/>
            </a:rPr>
            <a:t>за показниками, що базуються на зіставленні зміни основних соціально-економічних результатів за певний період часу (зниження рівня травматизму і захворюваності, пільг і компенсацій за роботу в несприятливих умовах праці, скорочення плинності кадрів тощо).</a:t>
          </a:r>
          <a:endParaRPr lang="uk-UA" sz="2000" kern="1200" smtClean="0">
            <a:latin typeface="Georgia" pitchFamily="18" charset="0"/>
          </a:endParaRPr>
        </a:p>
      </dsp:txBody>
      <dsp:txXfrm>
        <a:off x="4345650" y="2363879"/>
        <a:ext cx="3685597" cy="352528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042FB4-FFA1-4499-BB36-A3133D74BE99}">
      <dsp:nvSpPr>
        <dsp:cNvPr id="0" name=""/>
        <dsp:cNvSpPr/>
      </dsp:nvSpPr>
      <dsp:spPr>
        <a:xfrm>
          <a:off x="0" y="0"/>
          <a:ext cx="8258204" cy="1521629"/>
        </a:xfrm>
        <a:prstGeom prst="rect">
          <a:avLst/>
        </a:prstGeom>
        <a:solidFill>
          <a:schemeClr val="accent4">
            <a:shade val="90000"/>
            <a:hueOff val="0"/>
            <a:satOff val="0"/>
            <a:lumOff val="0"/>
            <a:alphaOff val="0"/>
          </a:schemeClr>
        </a:solidFill>
        <a:ln>
          <a:noFill/>
        </a:ln>
        <a:effectLst>
          <a:glow rad="63500">
            <a:schemeClr val="accent4">
              <a:shade val="9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uk-UA" sz="2500" kern="1200" smtClean="0">
              <a:latin typeface="Georgia" pitchFamily="18" charset="0"/>
            </a:rPr>
            <a:t>Метою плану локалізації і ліквідації аварійних ситуацій і аварій є планування дій (взаємодії) персоналу підприємства щодо локалізації і ліквідації аварій і зм’якшення їхніх наслідків.</a:t>
          </a:r>
          <a:endParaRPr lang="uk-UA" sz="2500" kern="1200">
            <a:latin typeface="Georgia" pitchFamily="18" charset="0"/>
          </a:endParaRPr>
        </a:p>
      </dsp:txBody>
      <dsp:txXfrm>
        <a:off x="0" y="0"/>
        <a:ext cx="8258204" cy="1521629"/>
      </dsp:txXfrm>
    </dsp:sp>
    <dsp:sp modelId="{461C6AC9-2E68-4F6E-AC73-D62AD88947EF}">
      <dsp:nvSpPr>
        <dsp:cNvPr id="0" name=""/>
        <dsp:cNvSpPr/>
      </dsp:nvSpPr>
      <dsp:spPr>
        <a:xfrm>
          <a:off x="0" y="1521629"/>
          <a:ext cx="8258204" cy="3195421"/>
        </a:xfrm>
        <a:prstGeom prst="rect">
          <a:avLst/>
        </a:prstGeom>
        <a:gradFill rotWithShape="0">
          <a:gsLst>
            <a:gs pos="0">
              <a:schemeClr val="accent4">
                <a:shade val="50000"/>
                <a:hueOff val="0"/>
                <a:satOff val="0"/>
                <a:lumOff val="0"/>
                <a:alphaOff val="0"/>
                <a:tint val="1000"/>
              </a:schemeClr>
            </a:gs>
            <a:gs pos="68000">
              <a:schemeClr val="accent4">
                <a:shade val="50000"/>
                <a:hueOff val="0"/>
                <a:satOff val="0"/>
                <a:lumOff val="0"/>
                <a:alphaOff val="0"/>
                <a:tint val="77000"/>
              </a:schemeClr>
            </a:gs>
            <a:gs pos="81000">
              <a:schemeClr val="accent4">
                <a:shade val="50000"/>
                <a:hueOff val="0"/>
                <a:satOff val="0"/>
                <a:lumOff val="0"/>
                <a:alphaOff val="0"/>
                <a:tint val="79000"/>
              </a:schemeClr>
            </a:gs>
            <a:gs pos="86000">
              <a:schemeClr val="accent4">
                <a:shade val="50000"/>
                <a:hueOff val="0"/>
                <a:satOff val="0"/>
                <a:lumOff val="0"/>
                <a:alphaOff val="0"/>
                <a:tint val="73000"/>
              </a:schemeClr>
            </a:gs>
            <a:gs pos="100000">
              <a:schemeClr val="accent4">
                <a:shade val="50000"/>
                <a:hueOff val="0"/>
                <a:satOff val="0"/>
                <a:lumOff val="0"/>
                <a:alphaOff val="0"/>
                <a:tint val="35000"/>
              </a:schemeClr>
            </a:gs>
          </a:gsLst>
          <a:lin ang="5400000" scaled="1"/>
        </a:gradFill>
        <a:ln>
          <a:noFill/>
        </a:ln>
        <a:effectLst>
          <a:glow rad="63500">
            <a:schemeClr val="accent4">
              <a:shade val="5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uk-UA" sz="2800" b="1" i="0" kern="1200" smtClean="0">
              <a:latin typeface="Georgia" pitchFamily="18" charset="0"/>
            </a:rPr>
            <a:t>Аварія</a:t>
          </a:r>
          <a:r>
            <a:rPr lang="uk-UA" sz="2800" i="1" kern="1200" smtClean="0">
              <a:latin typeface="Georgia" pitchFamily="18" charset="0"/>
            </a:rPr>
            <a:t> </a:t>
          </a:r>
          <a:r>
            <a:rPr lang="uk-UA" sz="2800" kern="1200" smtClean="0">
              <a:latin typeface="Georgia" pitchFamily="18" charset="0"/>
            </a:rPr>
            <a:t>– раптова подія, така як потужний викид небезпечних речовин, пожежа або вибух, внаслідок порушення експлуатації підприємства (об’єкта), що приводить до негайної або наступної погрози для життя і здоров’я людей, навколишнього середовища, матеріальних цінностей на території підприємства або за його межами.</a:t>
          </a:r>
          <a:endParaRPr lang="uk-UA" sz="2800" kern="1200">
            <a:latin typeface="Georgia" pitchFamily="18" charset="0"/>
          </a:endParaRPr>
        </a:p>
      </dsp:txBody>
      <dsp:txXfrm>
        <a:off x="0" y="1521629"/>
        <a:ext cx="8258204" cy="3195421"/>
      </dsp:txXfrm>
    </dsp:sp>
    <dsp:sp modelId="{FFEA079F-0124-460A-A83C-32348BFF07E9}">
      <dsp:nvSpPr>
        <dsp:cNvPr id="0" name=""/>
        <dsp:cNvSpPr/>
      </dsp:nvSpPr>
      <dsp:spPr>
        <a:xfrm>
          <a:off x="0" y="4717051"/>
          <a:ext cx="8258204" cy="355046"/>
        </a:xfrm>
        <a:prstGeom prst="rect">
          <a:avLst/>
        </a:prstGeom>
        <a:solidFill>
          <a:schemeClr val="accent4">
            <a:shade val="90000"/>
            <a:hueOff val="0"/>
            <a:satOff val="0"/>
            <a:lumOff val="0"/>
            <a:alphaOff val="0"/>
          </a:schemeClr>
        </a:solidFill>
        <a:ln>
          <a:noFill/>
        </a:ln>
        <a:effectLst>
          <a:glow rad="63500">
            <a:schemeClr val="accent4">
              <a:shade val="9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885C6-A920-4A87-BD78-E7DEDD9049B9}">
      <dsp:nvSpPr>
        <dsp:cNvPr id="0" name=""/>
        <dsp:cNvSpPr/>
      </dsp:nvSpPr>
      <dsp:spPr>
        <a:xfrm>
          <a:off x="-102690" y="0"/>
          <a:ext cx="6429420" cy="6429420"/>
        </a:xfrm>
        <a:prstGeom prst="triangle">
          <a:avLst/>
        </a:prstGeom>
        <a:solidFill>
          <a:schemeClr val="accent6">
            <a:hueOff val="0"/>
            <a:satOff val="0"/>
            <a:lumOff val="0"/>
            <a:alphaOff val="0"/>
          </a:schemeClr>
        </a:solidFill>
        <a:ln>
          <a:noFill/>
        </a:ln>
        <a:effectLst>
          <a:glow rad="70000">
            <a:schemeClr val="accent6">
              <a:hueOff val="0"/>
              <a:satOff val="0"/>
              <a:lumOff val="0"/>
              <a:alphaOff val="0"/>
              <a:tint val="30000"/>
              <a:shade val="95000"/>
              <a:satMod val="300000"/>
              <a:alpha val="5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01D7EBA-FB17-4B5E-A48F-DBB85BDA4881}">
      <dsp:nvSpPr>
        <dsp:cNvPr id="0" name=""/>
        <dsp:cNvSpPr/>
      </dsp:nvSpPr>
      <dsp:spPr>
        <a:xfrm>
          <a:off x="1656472" y="644079"/>
          <a:ext cx="7090216" cy="1109892"/>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b="1" kern="1200" smtClean="0">
              <a:latin typeface="Georgia" pitchFamily="18" charset="0"/>
            </a:rPr>
            <a:t>До </a:t>
          </a:r>
          <a:r>
            <a:rPr lang="ru-RU" sz="2000" b="1" i="0" kern="1200" smtClean="0">
              <a:latin typeface="Georgia" pitchFamily="18" charset="0"/>
            </a:rPr>
            <a:t>першої</a:t>
          </a:r>
          <a:r>
            <a:rPr lang="ru-RU" sz="2000" b="1" kern="1200" smtClean="0">
              <a:latin typeface="Georgia" pitchFamily="18" charset="0"/>
            </a:rPr>
            <a:t> групи належать органи державної законодавчої ініціативи та органи державного управління охороною праці:</a:t>
          </a:r>
          <a:endParaRPr lang="uk-UA" sz="2000" b="1" kern="1200">
            <a:latin typeface="Georgia" pitchFamily="18" charset="0"/>
          </a:endParaRPr>
        </a:p>
      </dsp:txBody>
      <dsp:txXfrm>
        <a:off x="1710652" y="698259"/>
        <a:ext cx="6981856" cy="1001532"/>
      </dsp:txXfrm>
    </dsp:sp>
    <dsp:sp modelId="{100B6555-EED2-424C-98FA-2B7861F29B10}">
      <dsp:nvSpPr>
        <dsp:cNvPr id="0" name=""/>
        <dsp:cNvSpPr/>
      </dsp:nvSpPr>
      <dsp:spPr>
        <a:xfrm>
          <a:off x="2442293" y="1806791"/>
          <a:ext cx="5518573" cy="474207"/>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latin typeface="Georgia" pitchFamily="18" charset="0"/>
            </a:rPr>
            <a:t>– Верховна Рада України;</a:t>
          </a:r>
          <a:endParaRPr lang="uk-UA" sz="2000" kern="1200">
            <a:latin typeface="Georgia" pitchFamily="18" charset="0"/>
          </a:endParaRPr>
        </a:p>
      </dsp:txBody>
      <dsp:txXfrm>
        <a:off x="2465442" y="1829940"/>
        <a:ext cx="5472275" cy="427909"/>
      </dsp:txXfrm>
    </dsp:sp>
    <dsp:sp modelId="{52C6706B-A0F5-46C3-B92C-67F400FE193D}">
      <dsp:nvSpPr>
        <dsp:cNvPr id="0" name=""/>
        <dsp:cNvSpPr/>
      </dsp:nvSpPr>
      <dsp:spPr>
        <a:xfrm>
          <a:off x="2442293" y="2333819"/>
          <a:ext cx="5518573" cy="462181"/>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latin typeface="Georgia" pitchFamily="18" charset="0"/>
            </a:rPr>
            <a:t>– Кабінет Міністрів України;</a:t>
          </a:r>
          <a:endParaRPr lang="uk-UA" sz="2000" kern="1200">
            <a:latin typeface="Georgia" pitchFamily="18" charset="0"/>
          </a:endParaRPr>
        </a:p>
      </dsp:txBody>
      <dsp:txXfrm>
        <a:off x="2464855" y="2356381"/>
        <a:ext cx="5473449" cy="417057"/>
      </dsp:txXfrm>
    </dsp:sp>
    <dsp:sp modelId="{7E0D0A08-BABA-474F-99BC-297B3AC34A4D}">
      <dsp:nvSpPr>
        <dsp:cNvPr id="0" name=""/>
        <dsp:cNvSpPr/>
      </dsp:nvSpPr>
      <dsp:spPr>
        <a:xfrm>
          <a:off x="2442293" y="2848820"/>
          <a:ext cx="5518573" cy="770277"/>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latin typeface="Georgia" pitchFamily="18" charset="0"/>
            </a:rPr>
            <a:t>– Державна служба гірничого нагляду та промислової безпеки України (Держгірпромнагляд України);</a:t>
          </a:r>
          <a:endParaRPr lang="uk-UA" sz="2000" kern="1200">
            <a:latin typeface="Georgia" pitchFamily="18" charset="0"/>
          </a:endParaRPr>
        </a:p>
      </dsp:txBody>
      <dsp:txXfrm>
        <a:off x="2479895" y="2886422"/>
        <a:ext cx="5443369" cy="695073"/>
      </dsp:txXfrm>
    </dsp:sp>
    <dsp:sp modelId="{D922AD23-7DEB-40BB-A0A0-4E395D57CE88}">
      <dsp:nvSpPr>
        <dsp:cNvPr id="0" name=""/>
        <dsp:cNvSpPr/>
      </dsp:nvSpPr>
      <dsp:spPr>
        <a:xfrm>
          <a:off x="2442293" y="3671918"/>
          <a:ext cx="5518573" cy="696562"/>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latin typeface="Georgia" pitchFamily="18" charset="0"/>
            </a:rPr>
            <a:t>– міністерства та інші центральні органи державної виконавчої влади;</a:t>
          </a:r>
          <a:endParaRPr lang="uk-UA" sz="2000" kern="1200">
            <a:latin typeface="Georgia" pitchFamily="18" charset="0"/>
          </a:endParaRPr>
        </a:p>
      </dsp:txBody>
      <dsp:txXfrm>
        <a:off x="2476296" y="3705921"/>
        <a:ext cx="5450567" cy="628556"/>
      </dsp:txXfrm>
    </dsp:sp>
    <dsp:sp modelId="{061CA9E6-3094-45CF-933F-7562A436B37A}">
      <dsp:nvSpPr>
        <dsp:cNvPr id="0" name=""/>
        <dsp:cNvSpPr/>
      </dsp:nvSpPr>
      <dsp:spPr>
        <a:xfrm>
          <a:off x="2442293" y="4421300"/>
          <a:ext cx="5518573" cy="603362"/>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latin typeface="Georgia" pitchFamily="18" charset="0"/>
            </a:rPr>
            <a:t>– Фонд соціального страхування від нещасних випадків і профзахворювань;</a:t>
          </a:r>
          <a:endParaRPr lang="uk-UA" sz="2000" kern="1200">
            <a:latin typeface="Georgia" pitchFamily="18" charset="0"/>
          </a:endParaRPr>
        </a:p>
      </dsp:txBody>
      <dsp:txXfrm>
        <a:off x="2471747" y="4450754"/>
        <a:ext cx="5459665" cy="544454"/>
      </dsp:txXfrm>
    </dsp:sp>
    <dsp:sp modelId="{C2A373ED-C331-47D0-97FA-8819D5956682}">
      <dsp:nvSpPr>
        <dsp:cNvPr id="0" name=""/>
        <dsp:cNvSpPr/>
      </dsp:nvSpPr>
      <dsp:spPr>
        <a:xfrm>
          <a:off x="2513735" y="5077483"/>
          <a:ext cx="5375689" cy="655037"/>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latin typeface="Georgia" pitchFamily="18" charset="0"/>
            </a:rPr>
            <a:t>– місцева державна адміністрація, органи місцевого самоврядування.</a:t>
          </a:r>
          <a:endParaRPr lang="uk-UA" sz="2000" kern="1200">
            <a:latin typeface="Georgia" pitchFamily="18" charset="0"/>
          </a:endParaRPr>
        </a:p>
      </dsp:txBody>
      <dsp:txXfrm>
        <a:off x="2545711" y="5109459"/>
        <a:ext cx="5311737" cy="59108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1EFD5-F8E0-437C-A8DD-374001C7492E}">
      <dsp:nvSpPr>
        <dsp:cNvPr id="0" name=""/>
        <dsp:cNvSpPr/>
      </dsp:nvSpPr>
      <dsp:spPr>
        <a:xfrm>
          <a:off x="-45902" y="608660"/>
          <a:ext cx="4997785" cy="4997785"/>
        </a:xfrm>
        <a:prstGeom prst="pie">
          <a:avLst>
            <a:gd name="adj1" fmla="val 5400000"/>
            <a:gd name="adj2" fmla="val 16200000"/>
          </a:avLst>
        </a:prstGeom>
        <a:gradFill rotWithShape="0">
          <a:gsLst>
            <a:gs pos="0">
              <a:schemeClr val="lt1">
                <a:hueOff val="0"/>
                <a:satOff val="0"/>
                <a:lumOff val="0"/>
                <a:alphaOff val="0"/>
                <a:tint val="73000"/>
                <a:satMod val="150000"/>
              </a:schemeClr>
            </a:gs>
            <a:gs pos="25000">
              <a:schemeClr val="lt1">
                <a:hueOff val="0"/>
                <a:satOff val="0"/>
                <a:lumOff val="0"/>
                <a:alphaOff val="0"/>
                <a:tint val="96000"/>
                <a:shade val="80000"/>
                <a:satMod val="105000"/>
              </a:schemeClr>
            </a:gs>
            <a:gs pos="38000">
              <a:schemeClr val="lt1">
                <a:hueOff val="0"/>
                <a:satOff val="0"/>
                <a:lumOff val="0"/>
                <a:alphaOff val="0"/>
                <a:tint val="96000"/>
                <a:shade val="59000"/>
                <a:satMod val="120000"/>
              </a:schemeClr>
            </a:gs>
            <a:gs pos="55000">
              <a:schemeClr val="lt1">
                <a:hueOff val="0"/>
                <a:satOff val="0"/>
                <a:lumOff val="0"/>
                <a:alphaOff val="0"/>
                <a:shade val="57000"/>
                <a:satMod val="120000"/>
              </a:schemeClr>
            </a:gs>
            <a:gs pos="80000">
              <a:schemeClr val="lt1">
                <a:hueOff val="0"/>
                <a:satOff val="0"/>
                <a:lumOff val="0"/>
                <a:alphaOff val="0"/>
                <a:shade val="56000"/>
                <a:satMod val="145000"/>
              </a:schemeClr>
            </a:gs>
            <a:gs pos="88000">
              <a:schemeClr val="lt1">
                <a:hueOff val="0"/>
                <a:satOff val="0"/>
                <a:lumOff val="0"/>
                <a:alphaOff val="0"/>
                <a:shade val="63000"/>
                <a:satMod val="160000"/>
              </a:schemeClr>
            </a:gs>
            <a:gs pos="100000">
              <a:schemeClr val="lt1">
                <a:hueOff val="0"/>
                <a:satOff val="0"/>
                <a:lumOff val="0"/>
                <a:alphaOff val="0"/>
                <a:tint val="99555"/>
                <a:satMod val="155000"/>
              </a:schemeClr>
            </a:gs>
          </a:gsLst>
          <a:lin ang="5400000" scaled="1"/>
        </a:gradFill>
        <a:ln>
          <a:noFill/>
        </a:ln>
        <a:effectLst>
          <a:glow rad="70000">
            <a:schemeClr val="l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205EAB0-D111-4F65-AF19-AC7A9039AFCA}">
      <dsp:nvSpPr>
        <dsp:cNvPr id="0" name=""/>
        <dsp:cNvSpPr/>
      </dsp:nvSpPr>
      <dsp:spPr>
        <a:xfrm>
          <a:off x="2361184" y="428640"/>
          <a:ext cx="6014359" cy="5357825"/>
        </a:xfrm>
        <a:prstGeom prst="rect">
          <a:avLst/>
        </a:prstGeom>
        <a:solidFill>
          <a:schemeClr val="accent6">
            <a:alpha val="90000"/>
            <a:tint val="40000"/>
            <a:hueOff val="0"/>
            <a:satOff val="0"/>
            <a:lumOff val="0"/>
            <a:alphaOff val="0"/>
          </a:schemeClr>
        </a:solidFill>
        <a:ln w="9525" cap="flat" cmpd="sng" algn="ctr">
          <a:solidFill>
            <a:schemeClr val="accent6">
              <a:hueOff val="0"/>
              <a:satOff val="0"/>
              <a:lumOff val="0"/>
              <a:alphaOff val="0"/>
            </a:schemeClr>
          </a:solidFill>
          <a:prstDash val="solid"/>
        </a:ln>
        <a:effectLst>
          <a:glow rad="70000">
            <a:schemeClr val="accent6">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kern="1200" smtClean="0">
              <a:latin typeface="Times New Roman" pitchFamily="18" charset="0"/>
              <a:cs typeface="Times New Roman" pitchFamily="18" charset="0"/>
            </a:rPr>
            <a:t>СУОП в умовах конкретної організації, на конкретному об’єкті завжди є багаторівневою системою управління, у якій верхнім рівнем є державне управління, а нижнім – управління охороною праці на конкретному об’єкті. Як проміжні рівні управління можуть виступати відомче, регіональне управління, а також управління в об’єднанні, тресті тощо.</a:t>
          </a:r>
          <a:endParaRPr lang="uk-UA" sz="1800" kern="1200">
            <a:latin typeface="Times New Roman" pitchFamily="18" charset="0"/>
            <a:cs typeface="Times New Roman" pitchFamily="18" charset="0"/>
          </a:endParaRPr>
        </a:p>
      </dsp:txBody>
      <dsp:txXfrm>
        <a:off x="2361184" y="428640"/>
        <a:ext cx="6014359" cy="2544967"/>
      </dsp:txXfrm>
    </dsp:sp>
    <dsp:sp modelId="{C4BD75D7-9113-4615-883E-A32F2DF3E37C}">
      <dsp:nvSpPr>
        <dsp:cNvPr id="0" name=""/>
        <dsp:cNvSpPr/>
      </dsp:nvSpPr>
      <dsp:spPr>
        <a:xfrm>
          <a:off x="1266016" y="2982608"/>
          <a:ext cx="2373947" cy="2373947"/>
        </a:xfrm>
        <a:prstGeom prst="pie">
          <a:avLst>
            <a:gd name="adj1" fmla="val 5400000"/>
            <a:gd name="adj2" fmla="val 16200000"/>
          </a:avLst>
        </a:prstGeom>
        <a:gradFill rotWithShape="0">
          <a:gsLst>
            <a:gs pos="0">
              <a:schemeClr val="lt1">
                <a:hueOff val="0"/>
                <a:satOff val="0"/>
                <a:lumOff val="0"/>
                <a:alphaOff val="0"/>
                <a:tint val="73000"/>
                <a:satMod val="150000"/>
              </a:schemeClr>
            </a:gs>
            <a:gs pos="25000">
              <a:schemeClr val="lt1">
                <a:hueOff val="0"/>
                <a:satOff val="0"/>
                <a:lumOff val="0"/>
                <a:alphaOff val="0"/>
                <a:tint val="96000"/>
                <a:shade val="80000"/>
                <a:satMod val="105000"/>
              </a:schemeClr>
            </a:gs>
            <a:gs pos="38000">
              <a:schemeClr val="lt1">
                <a:hueOff val="0"/>
                <a:satOff val="0"/>
                <a:lumOff val="0"/>
                <a:alphaOff val="0"/>
                <a:tint val="96000"/>
                <a:shade val="59000"/>
                <a:satMod val="120000"/>
              </a:schemeClr>
            </a:gs>
            <a:gs pos="55000">
              <a:schemeClr val="lt1">
                <a:hueOff val="0"/>
                <a:satOff val="0"/>
                <a:lumOff val="0"/>
                <a:alphaOff val="0"/>
                <a:shade val="57000"/>
                <a:satMod val="120000"/>
              </a:schemeClr>
            </a:gs>
            <a:gs pos="80000">
              <a:schemeClr val="lt1">
                <a:hueOff val="0"/>
                <a:satOff val="0"/>
                <a:lumOff val="0"/>
                <a:alphaOff val="0"/>
                <a:shade val="56000"/>
                <a:satMod val="145000"/>
              </a:schemeClr>
            </a:gs>
            <a:gs pos="88000">
              <a:schemeClr val="lt1">
                <a:hueOff val="0"/>
                <a:satOff val="0"/>
                <a:lumOff val="0"/>
                <a:alphaOff val="0"/>
                <a:shade val="63000"/>
                <a:satMod val="160000"/>
              </a:schemeClr>
            </a:gs>
            <a:gs pos="100000">
              <a:schemeClr val="lt1">
                <a:hueOff val="0"/>
                <a:satOff val="0"/>
                <a:lumOff val="0"/>
                <a:alphaOff val="0"/>
                <a:tint val="99555"/>
                <a:satMod val="155000"/>
              </a:schemeClr>
            </a:gs>
          </a:gsLst>
          <a:lin ang="5400000" scaled="1"/>
        </a:gradFill>
        <a:ln>
          <a:noFill/>
        </a:ln>
        <a:effectLst>
          <a:glow rad="70000">
            <a:schemeClr val="l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A58406B-2573-4AC5-8A78-A05F71F5CBD5}">
      <dsp:nvSpPr>
        <dsp:cNvPr id="0" name=""/>
        <dsp:cNvSpPr/>
      </dsp:nvSpPr>
      <dsp:spPr>
        <a:xfrm>
          <a:off x="2452990" y="2597957"/>
          <a:ext cx="5830749" cy="3143249"/>
        </a:xfrm>
        <a:prstGeom prst="rect">
          <a:avLst/>
        </a:prstGeom>
        <a:solidFill>
          <a:schemeClr val="accent6">
            <a:alpha val="90000"/>
            <a:tint val="40000"/>
            <a:hueOff val="0"/>
            <a:satOff val="0"/>
            <a:lumOff val="0"/>
            <a:alphaOff val="0"/>
          </a:schemeClr>
        </a:solidFill>
        <a:ln w="9525" cap="flat" cmpd="sng" algn="ctr">
          <a:solidFill>
            <a:schemeClr val="accent6">
              <a:hueOff val="0"/>
              <a:satOff val="0"/>
              <a:lumOff val="0"/>
              <a:alphaOff val="0"/>
            </a:schemeClr>
          </a:solidFill>
          <a:prstDash val="solid"/>
        </a:ln>
        <a:effectLst>
          <a:glow rad="70000">
            <a:schemeClr val="accent6">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b="1" i="0" kern="1200" smtClean="0">
              <a:latin typeface="Times New Roman" pitchFamily="18" charset="0"/>
              <a:cs typeface="Times New Roman" pitchFamily="18" charset="0"/>
            </a:rPr>
            <a:t>Правовою основою СУОП є: </a:t>
          </a:r>
          <a:r>
            <a:rPr lang="ru-RU" sz="1800" kern="1200" smtClean="0">
              <a:latin typeface="Times New Roman" pitchFamily="18" charset="0"/>
              <a:cs typeface="Times New Roman" pitchFamily="18" charset="0"/>
            </a:rPr>
            <a:t>Конституція України, Кодекс законів про працю України, Закони України «Про охорону праці» і «Про загальнообов’язкове державне соціальне страхування від нещасного випадку на виробництві і професійного захворювання, які спричинили втрату працездатності», накази і розпорядження Президента України, розпорядження і постанови Кабінету Міністрів, Держгірпромнагляд, Міністерства охорони здоров’я, Міністерства праці і соціальної політики, а також інших </a:t>
          </a:r>
          <a:r>
            <a:rPr lang="uk-UA" sz="1800" kern="1200" smtClean="0">
              <a:latin typeface="Times New Roman" pitchFamily="18" charset="0"/>
              <a:cs typeface="Times New Roman" pitchFamily="18" charset="0"/>
            </a:rPr>
            <a:t>директивних</a:t>
          </a:r>
          <a:r>
            <a:rPr lang="ru-RU" sz="1800" kern="1200" smtClean="0">
              <a:latin typeface="Times New Roman" pitchFamily="18" charset="0"/>
              <a:cs typeface="Times New Roman" pitchFamily="18" charset="0"/>
            </a:rPr>
            <a:t> органів України з питань охорони праці (органи Державного </a:t>
          </a:r>
          <a:r>
            <a:rPr lang="uk-UA" sz="1800" kern="1200" smtClean="0">
              <a:latin typeface="Times New Roman" pitchFamily="18" charset="0"/>
              <a:cs typeface="Times New Roman" pitchFamily="18" charset="0"/>
            </a:rPr>
            <a:t>управління охороною </a:t>
          </a:r>
          <a:r>
            <a:rPr lang="ru-RU" sz="1800" kern="1200" smtClean="0">
              <a:latin typeface="Times New Roman" pitchFamily="18" charset="0"/>
              <a:cs typeface="Times New Roman" pitchFamily="18" charset="0"/>
            </a:rPr>
            <a:t>праці).</a:t>
          </a:r>
          <a:endParaRPr lang="uk-UA" sz="1800" kern="1200">
            <a:latin typeface="Times New Roman" pitchFamily="18" charset="0"/>
            <a:cs typeface="Times New Roman" pitchFamily="18" charset="0"/>
          </a:endParaRPr>
        </a:p>
      </dsp:txBody>
      <dsp:txXfrm>
        <a:off x="2452990" y="2597957"/>
        <a:ext cx="5830749" cy="3143249"/>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7B0F7-E179-4E28-B2A3-63EC2AC467B9}">
      <dsp:nvSpPr>
        <dsp:cNvPr id="0" name=""/>
        <dsp:cNvSpPr/>
      </dsp:nvSpPr>
      <dsp:spPr>
        <a:xfrm>
          <a:off x="0" y="0"/>
          <a:ext cx="8472518" cy="1470190"/>
        </a:xfrm>
        <a:prstGeom prst="rect">
          <a:avLst/>
        </a:prstGeom>
        <a:solidFill>
          <a:schemeClr val="accent1">
            <a:shade val="90000"/>
            <a:hueOff val="0"/>
            <a:satOff val="0"/>
            <a:lumOff val="0"/>
            <a:alphaOff val="0"/>
          </a:schemeClr>
        </a:solidFill>
        <a:ln>
          <a:noFill/>
        </a:ln>
        <a:effectLst>
          <a:glow rad="63500">
            <a:schemeClr val="accent1">
              <a:shade val="9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latin typeface="Georgia" pitchFamily="18" charset="0"/>
            </a:rPr>
            <a:t>Позитивна дія впровадження систем управління охороною праці (СУОП) на рівні організації як на зниження небезпек і ризиків, так і на продуктивність, нині визнана урядами, роботодавцями і працівниками.</a:t>
          </a:r>
          <a:endParaRPr lang="uk-UA" sz="2000" kern="1200">
            <a:latin typeface="Georgia" pitchFamily="18" charset="0"/>
          </a:endParaRPr>
        </a:p>
      </dsp:txBody>
      <dsp:txXfrm>
        <a:off x="0" y="0"/>
        <a:ext cx="8472518" cy="1470190"/>
      </dsp:txXfrm>
    </dsp:sp>
    <dsp:sp modelId="{CBCE48F6-2D50-4960-BA19-EBA4E07E6406}">
      <dsp:nvSpPr>
        <dsp:cNvPr id="0" name=""/>
        <dsp:cNvSpPr/>
      </dsp:nvSpPr>
      <dsp:spPr>
        <a:xfrm>
          <a:off x="0" y="1470190"/>
          <a:ext cx="8472518" cy="3087399"/>
        </a:xfrm>
        <a:prstGeom prst="rect">
          <a:avLst/>
        </a:prstGeom>
        <a:gradFill rotWithShape="0">
          <a:gsLst>
            <a:gs pos="0">
              <a:schemeClr val="accent1">
                <a:alpha val="90000"/>
                <a:hueOff val="0"/>
                <a:satOff val="0"/>
                <a:lumOff val="0"/>
                <a:alphaOff val="0"/>
                <a:tint val="1000"/>
              </a:schemeClr>
            </a:gs>
            <a:gs pos="68000">
              <a:schemeClr val="accent1">
                <a:alpha val="90000"/>
                <a:hueOff val="0"/>
                <a:satOff val="0"/>
                <a:lumOff val="0"/>
                <a:alphaOff val="0"/>
                <a:tint val="77000"/>
              </a:schemeClr>
            </a:gs>
            <a:gs pos="81000">
              <a:schemeClr val="accent1">
                <a:alpha val="90000"/>
                <a:hueOff val="0"/>
                <a:satOff val="0"/>
                <a:lumOff val="0"/>
                <a:alphaOff val="0"/>
                <a:tint val="79000"/>
              </a:schemeClr>
            </a:gs>
            <a:gs pos="86000">
              <a:schemeClr val="accent1">
                <a:alpha val="90000"/>
                <a:hueOff val="0"/>
                <a:satOff val="0"/>
                <a:lumOff val="0"/>
                <a:alphaOff val="0"/>
                <a:tint val="73000"/>
              </a:schemeClr>
            </a:gs>
            <a:gs pos="100000">
              <a:schemeClr val="accent1">
                <a:alpha val="90000"/>
                <a:hueOff val="0"/>
                <a:satOff val="0"/>
                <a:lumOff val="0"/>
                <a:alphaOff val="0"/>
                <a:tint val="35000"/>
              </a:schemeClr>
            </a:gs>
          </a:gsLst>
          <a:lin ang="5400000" scaled="1"/>
        </a:gradFill>
        <a:ln>
          <a:noFill/>
        </a:ln>
        <a:effectLst>
          <a:glow rad="63500">
            <a:schemeClr val="accent1">
              <a:alpha val="9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smtClean="0">
              <a:latin typeface="Georgia" pitchFamily="18" charset="0"/>
            </a:rPr>
            <a:t>Ця Настанова з систем управління охороною праці розроблена Міжнародною Організацією Праці (МОП) відповідно до загальновизнаних міжнародних принципів, визначених представниками трьох сторін соціально-трудових відносин. Цей тристоронній підхід забезпечує силу, гнучкість і належну основу для розвитку стабільної культури безпеки в організації</a:t>
          </a:r>
          <a:r>
            <a:rPr lang="uk-UA" sz="2000" kern="1200" smtClean="0">
              <a:latin typeface="Georgia" pitchFamily="18" charset="0"/>
            </a:rPr>
            <a:t>.</a:t>
          </a:r>
          <a:r>
            <a:rPr lang="ru-RU" sz="2000" kern="1200" smtClean="0">
              <a:latin typeface="Georgia" pitchFamily="18" charset="0"/>
            </a:rPr>
            <a:t> Тому МОП розробило цю Настанову з систем управління охороною праці, що добровільно приймалася б до виконання, яка відображає цінності і засоби МОП, що стосуються забезпечення безпеки і охорони здоров’я працівників.</a:t>
          </a:r>
          <a:endParaRPr lang="uk-UA" sz="2000" kern="1200"/>
        </a:p>
      </dsp:txBody>
      <dsp:txXfrm>
        <a:off x="0" y="1470190"/>
        <a:ext cx="8472518" cy="3087399"/>
      </dsp:txXfrm>
    </dsp:sp>
    <dsp:sp modelId="{C69DB2C0-1E35-4698-ADBB-A085252D2744}">
      <dsp:nvSpPr>
        <dsp:cNvPr id="0" name=""/>
        <dsp:cNvSpPr/>
      </dsp:nvSpPr>
      <dsp:spPr>
        <a:xfrm>
          <a:off x="0" y="4557589"/>
          <a:ext cx="8472518" cy="343044"/>
        </a:xfrm>
        <a:prstGeom prst="rect">
          <a:avLst/>
        </a:prstGeom>
        <a:solidFill>
          <a:schemeClr val="accent1">
            <a:shade val="90000"/>
            <a:hueOff val="0"/>
            <a:satOff val="0"/>
            <a:lumOff val="0"/>
            <a:alphaOff val="0"/>
          </a:schemeClr>
        </a:solidFill>
        <a:ln>
          <a:noFill/>
        </a:ln>
        <a:effectLst>
          <a:glow rad="63500">
            <a:schemeClr val="accent1">
              <a:shade val="9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60968-EF84-4682-A3B1-741370DE68FA}">
      <dsp:nvSpPr>
        <dsp:cNvPr id="0" name=""/>
        <dsp:cNvSpPr/>
      </dsp:nvSpPr>
      <dsp:spPr>
        <a:xfrm>
          <a:off x="0" y="0"/>
          <a:ext cx="8258204" cy="1821669"/>
        </a:xfrm>
        <a:prstGeom prst="rect">
          <a:avLst/>
        </a:prstGeom>
        <a:solidFill>
          <a:schemeClr val="accent4">
            <a:shade val="90000"/>
            <a:hueOff val="0"/>
            <a:satOff val="0"/>
            <a:lumOff val="0"/>
            <a:alphaOff val="0"/>
          </a:schemeClr>
        </a:solidFill>
        <a:ln>
          <a:noFill/>
        </a:ln>
        <a:effectLst>
          <a:glow rad="63500">
            <a:schemeClr val="accent4">
              <a:shade val="9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txBody>
        <a:bodyPr spcFirstLastPara="0" vert="horz" wrap="square" lIns="160020" tIns="160020" rIns="160020" bIns="160020" numCol="1" spcCol="1270" anchor="ctr" anchorCtr="0">
          <a:noAutofit/>
        </a:bodyPr>
        <a:lstStyle/>
        <a:p>
          <a:pPr lvl="0" algn="ctr" defTabSz="1866900" rtl="0">
            <a:lnSpc>
              <a:spcPct val="90000"/>
            </a:lnSpc>
            <a:spcBef>
              <a:spcPct val="0"/>
            </a:spcBef>
            <a:spcAft>
              <a:spcPct val="35000"/>
            </a:spcAft>
          </a:pPr>
          <a:r>
            <a:rPr lang="ru-RU" sz="4200" b="1" i="1" kern="1200" smtClean="0"/>
            <a:t>Система управління охороною праці в організації</a:t>
          </a:r>
          <a:endParaRPr lang="uk-UA" sz="4200" kern="1200"/>
        </a:p>
      </dsp:txBody>
      <dsp:txXfrm>
        <a:off x="0" y="0"/>
        <a:ext cx="8258204" cy="1821669"/>
      </dsp:txXfrm>
    </dsp:sp>
    <dsp:sp modelId="{7C18A990-7FAA-4CDC-819A-845F9346A3E2}">
      <dsp:nvSpPr>
        <dsp:cNvPr id="0" name=""/>
        <dsp:cNvSpPr/>
      </dsp:nvSpPr>
      <dsp:spPr>
        <a:xfrm>
          <a:off x="0" y="1821669"/>
          <a:ext cx="8258204" cy="3825504"/>
        </a:xfrm>
        <a:prstGeom prst="rect">
          <a:avLst/>
        </a:prstGeom>
        <a:gradFill rotWithShape="0">
          <a:gsLst>
            <a:gs pos="0">
              <a:schemeClr val="accent4">
                <a:alpha val="90000"/>
                <a:hueOff val="0"/>
                <a:satOff val="0"/>
                <a:lumOff val="0"/>
                <a:alphaOff val="0"/>
                <a:tint val="1000"/>
              </a:schemeClr>
            </a:gs>
            <a:gs pos="68000">
              <a:schemeClr val="accent4">
                <a:alpha val="90000"/>
                <a:hueOff val="0"/>
                <a:satOff val="0"/>
                <a:lumOff val="0"/>
                <a:alphaOff val="0"/>
                <a:tint val="77000"/>
              </a:schemeClr>
            </a:gs>
            <a:gs pos="81000">
              <a:schemeClr val="accent4">
                <a:alpha val="90000"/>
                <a:hueOff val="0"/>
                <a:satOff val="0"/>
                <a:lumOff val="0"/>
                <a:alphaOff val="0"/>
                <a:tint val="79000"/>
              </a:schemeClr>
            </a:gs>
            <a:gs pos="86000">
              <a:schemeClr val="accent4">
                <a:alpha val="90000"/>
                <a:hueOff val="0"/>
                <a:satOff val="0"/>
                <a:lumOff val="0"/>
                <a:alphaOff val="0"/>
                <a:tint val="73000"/>
              </a:schemeClr>
            </a:gs>
            <a:gs pos="100000">
              <a:schemeClr val="accent4">
                <a:alpha val="90000"/>
                <a:hueOff val="0"/>
                <a:satOff val="0"/>
                <a:lumOff val="0"/>
                <a:alphaOff val="0"/>
                <a:tint val="35000"/>
              </a:schemeClr>
            </a:gs>
          </a:gsLst>
          <a:lin ang="5400000" scaled="1"/>
        </a:gradFill>
        <a:ln>
          <a:noFill/>
        </a:ln>
        <a:effectLst>
          <a:glow rad="63500">
            <a:schemeClr val="accent4">
              <a:alpha val="9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ru-RU" sz="2900" kern="1200" smtClean="0"/>
            <a:t>Забезпечення охорони праці, включаючи відповідність вимогам охорони праці, встановленим національними законами і правилами, входить у зобов’язання і обов’язки роботодавця. Роботодавець повинен продемонструвати свої безумовне керівництво і прихильність діяльності з охорони праці в </a:t>
          </a:r>
          <a:r>
            <a:rPr lang="ru-RU" sz="2900" i="1" kern="1200" smtClean="0"/>
            <a:t>організації </a:t>
          </a:r>
          <a:r>
            <a:rPr lang="ru-RU" sz="2900" kern="1200" smtClean="0"/>
            <a:t>організувати створення системи управління охороною праці. </a:t>
          </a:r>
          <a:endParaRPr lang="uk-UA" sz="2900" kern="1200"/>
        </a:p>
      </dsp:txBody>
      <dsp:txXfrm>
        <a:off x="0" y="1821669"/>
        <a:ext cx="8258204" cy="3825504"/>
      </dsp:txXfrm>
    </dsp:sp>
    <dsp:sp modelId="{CF0BD8B8-26CC-4319-97EA-39CCCD219FB7}">
      <dsp:nvSpPr>
        <dsp:cNvPr id="0" name=""/>
        <dsp:cNvSpPr/>
      </dsp:nvSpPr>
      <dsp:spPr>
        <a:xfrm>
          <a:off x="0" y="5647173"/>
          <a:ext cx="8258204" cy="425056"/>
        </a:xfrm>
        <a:prstGeom prst="rect">
          <a:avLst/>
        </a:prstGeom>
        <a:solidFill>
          <a:schemeClr val="accent4">
            <a:shade val="90000"/>
            <a:hueOff val="0"/>
            <a:satOff val="0"/>
            <a:lumOff val="0"/>
            <a:alphaOff val="0"/>
          </a:schemeClr>
        </a:solidFill>
        <a:ln>
          <a:noFill/>
        </a:ln>
        <a:effectLst>
          <a:glow rad="63500">
            <a:schemeClr val="accent4">
              <a:shade val="90000"/>
              <a:hueOff val="0"/>
              <a:satOff val="0"/>
              <a:lumOff val="0"/>
              <a:alphaOff val="0"/>
              <a:tint val="30000"/>
              <a:shade val="95000"/>
              <a:satMod val="300000"/>
              <a:alpha val="50000"/>
            </a:schemeClr>
          </a:glow>
        </a:effectLst>
      </dsp:spPr>
      <dsp:style>
        <a:lnRef idx="0">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DDD6B4-C239-4A2B-8BA8-DF25265ED7E8}">
      <dsp:nvSpPr>
        <dsp:cNvPr id="0" name=""/>
        <dsp:cNvSpPr/>
      </dsp:nvSpPr>
      <dsp:spPr>
        <a:xfrm>
          <a:off x="0" y="101450"/>
          <a:ext cx="5083510" cy="5083510"/>
        </a:xfrm>
        <a:prstGeom prst="pie">
          <a:avLst>
            <a:gd name="adj1" fmla="val 5400000"/>
            <a:gd name="adj2" fmla="val 1620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D8817FC-CAF7-4C9A-A2AB-2ED1D6A3D458}">
      <dsp:nvSpPr>
        <dsp:cNvPr id="0" name=""/>
        <dsp:cNvSpPr/>
      </dsp:nvSpPr>
      <dsp:spPr>
        <a:xfrm>
          <a:off x="2541755" y="101450"/>
          <a:ext cx="5930762" cy="5083510"/>
        </a:xfrm>
        <a:prstGeom prst="rect">
          <a:avLst/>
        </a:prstGeom>
        <a:solidFill>
          <a:schemeClr val="accent6">
            <a:alpha val="90000"/>
            <a:tint val="40000"/>
            <a:hueOff val="0"/>
            <a:satOff val="0"/>
            <a:lumOff val="0"/>
            <a:alphaOff val="0"/>
          </a:schemeClr>
        </a:solidFill>
        <a:ln w="9525" cap="flat" cmpd="sng" algn="ctr">
          <a:solidFill>
            <a:schemeClr val="accent6">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kern="1200" smtClean="0">
              <a:latin typeface="Georgia" pitchFamily="18" charset="0"/>
            </a:rPr>
            <a:t>Система менеджменту охорони праці і промислової безпеки створює основу для здійснення заходів з охорони праці і здоров’я на виробництві, що забезпечує підвищення їх ефективності й інтеграцію в загальну діяльність підприємства.</a:t>
          </a:r>
          <a:endParaRPr lang="uk-UA" sz="2000" kern="1200">
            <a:latin typeface="Georgia" pitchFamily="18" charset="0"/>
          </a:endParaRPr>
        </a:p>
      </dsp:txBody>
      <dsp:txXfrm>
        <a:off x="2541755" y="101450"/>
        <a:ext cx="5930762" cy="1525056"/>
      </dsp:txXfrm>
    </dsp:sp>
    <dsp:sp modelId="{6A4A6736-6F4B-477C-839E-5EA64B0009AB}">
      <dsp:nvSpPr>
        <dsp:cNvPr id="0" name=""/>
        <dsp:cNvSpPr/>
      </dsp:nvSpPr>
      <dsp:spPr>
        <a:xfrm>
          <a:off x="900090" y="1714500"/>
          <a:ext cx="3304278" cy="3304278"/>
        </a:xfrm>
        <a:prstGeom prst="pie">
          <a:avLst>
            <a:gd name="adj1" fmla="val 5400000"/>
            <a:gd name="adj2" fmla="val 1620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C2C78252-0BB8-4797-9BE1-27D192A183C6}">
      <dsp:nvSpPr>
        <dsp:cNvPr id="0" name=""/>
        <dsp:cNvSpPr/>
      </dsp:nvSpPr>
      <dsp:spPr>
        <a:xfrm>
          <a:off x="2541755" y="1714500"/>
          <a:ext cx="5930762" cy="3304278"/>
        </a:xfrm>
        <a:prstGeom prst="rect">
          <a:avLst/>
        </a:prstGeom>
        <a:solidFill>
          <a:schemeClr val="accent6">
            <a:alpha val="90000"/>
            <a:tint val="40000"/>
            <a:hueOff val="0"/>
            <a:satOff val="0"/>
            <a:lumOff val="0"/>
            <a:alphaOff val="0"/>
          </a:schemeClr>
        </a:solidFill>
        <a:ln w="9525" cap="flat" cmpd="sng" algn="ctr">
          <a:solidFill>
            <a:schemeClr val="accent6">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b="1" kern="1200" smtClean="0">
              <a:latin typeface="Georgia" pitchFamily="18" charset="0"/>
            </a:rPr>
            <a:t>СМОПіПБ відповідно до вимог </a:t>
          </a:r>
          <a:r>
            <a:rPr lang="en-US" sz="2000" b="1" kern="1200" smtClean="0">
              <a:latin typeface="Georgia" pitchFamily="18" charset="0"/>
            </a:rPr>
            <a:t>OHSAS</a:t>
          </a:r>
          <a:r>
            <a:rPr lang="ru-RU" sz="2000" b="1" kern="1200" smtClean="0">
              <a:latin typeface="Georgia" pitchFamily="18" charset="0"/>
            </a:rPr>
            <a:t> 18001 </a:t>
          </a:r>
          <a:r>
            <a:rPr lang="ru-RU" sz="2000" kern="1200" smtClean="0">
              <a:latin typeface="Georgia" pitchFamily="18" charset="0"/>
            </a:rPr>
            <a:t>– це система менеджменту, що дозволяє оцінити виробничі небезпеки, ідентифікувати пов’язані з ними ризики і ефективно управляти ними. </a:t>
          </a:r>
          <a:endParaRPr lang="ru-RU" sz="2000" kern="1200">
            <a:latin typeface="Georgia" pitchFamily="18" charset="0"/>
          </a:endParaRPr>
        </a:p>
      </dsp:txBody>
      <dsp:txXfrm>
        <a:off x="2541755" y="1714500"/>
        <a:ext cx="5930762" cy="1525051"/>
      </dsp:txXfrm>
    </dsp:sp>
    <dsp:sp modelId="{8275B64C-CC32-40D8-B4B4-92A0A1AA94A0}">
      <dsp:nvSpPr>
        <dsp:cNvPr id="0" name=""/>
        <dsp:cNvSpPr/>
      </dsp:nvSpPr>
      <dsp:spPr>
        <a:xfrm>
          <a:off x="1757345" y="3286144"/>
          <a:ext cx="1525051" cy="1525051"/>
        </a:xfrm>
        <a:prstGeom prst="pie">
          <a:avLst>
            <a:gd name="adj1" fmla="val 5400000"/>
            <a:gd name="adj2" fmla="val 1620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CF2957AF-7DC6-4910-AAF4-401ED54A6E5A}">
      <dsp:nvSpPr>
        <dsp:cNvPr id="0" name=""/>
        <dsp:cNvSpPr/>
      </dsp:nvSpPr>
      <dsp:spPr>
        <a:xfrm>
          <a:off x="2541755" y="3286144"/>
          <a:ext cx="5930762" cy="1525051"/>
        </a:xfrm>
        <a:prstGeom prst="rect">
          <a:avLst/>
        </a:prstGeom>
        <a:solidFill>
          <a:schemeClr val="accent6">
            <a:alpha val="90000"/>
            <a:tint val="40000"/>
            <a:hueOff val="0"/>
            <a:satOff val="0"/>
            <a:lumOff val="0"/>
            <a:alphaOff val="0"/>
          </a:schemeClr>
        </a:solidFill>
        <a:ln w="9525" cap="flat" cmpd="sng" algn="ctr">
          <a:solidFill>
            <a:schemeClr val="accent6">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kern="1200" smtClean="0">
              <a:latin typeface="Georgia" pitchFamily="18" charset="0"/>
            </a:rPr>
            <a:t>Унаслідок впровадження СМОПіПБ можливості виникнення аварійних ситуацій зводяться до мінімуму, знижуються виробничі ризики, забезпечується належний рівень охорони здоров’я персоналу і дотримання техніки безпеки на робочих місцях. </a:t>
          </a:r>
          <a:endParaRPr lang="uk-UA" sz="2000" kern="1200">
            <a:latin typeface="Georgia" pitchFamily="18" charset="0"/>
          </a:endParaRPr>
        </a:p>
      </dsp:txBody>
      <dsp:txXfrm>
        <a:off x="2541755" y="3286144"/>
        <a:ext cx="5930762" cy="15250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45B556-B518-4C52-9C64-B0846EE679F0}">
      <dsp:nvSpPr>
        <dsp:cNvPr id="0" name=""/>
        <dsp:cNvSpPr/>
      </dsp:nvSpPr>
      <dsp:spPr>
        <a:xfrm>
          <a:off x="0" y="-103584"/>
          <a:ext cx="7225953" cy="2071699"/>
        </a:xfrm>
        <a:prstGeom prst="roundRect">
          <a:avLst>
            <a:gd name="adj" fmla="val 10000"/>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kern="1200" smtClean="0">
              <a:latin typeface="Georgia" pitchFamily="18" charset="0"/>
            </a:rPr>
            <a:t>О</a:t>
          </a:r>
          <a:r>
            <a:rPr lang="en-US" sz="1800" kern="1200" smtClean="0">
              <a:latin typeface="Georgia" pitchFamily="18" charset="0"/>
            </a:rPr>
            <a:t>HSAS</a:t>
          </a:r>
          <a:r>
            <a:rPr lang="ru-RU" sz="1800" kern="1200" smtClean="0">
              <a:latin typeface="Georgia" pitchFamily="18" charset="0"/>
            </a:rPr>
            <a:t> 18001 є стандартом, на базі якого проводиться перевірка Систем менеджменту охорони праці і промислової безпеки. Передумовою його розробки стала потреба компаній в ефективній роботі з охорони праці і здоров’я.</a:t>
          </a:r>
          <a:endParaRPr lang="uk-UA" sz="1800" kern="1200">
            <a:latin typeface="Georgia" pitchFamily="18" charset="0"/>
          </a:endParaRPr>
        </a:p>
      </dsp:txBody>
      <dsp:txXfrm>
        <a:off x="60678" y="-42906"/>
        <a:ext cx="5201842" cy="1950343"/>
      </dsp:txXfrm>
    </dsp:sp>
    <dsp:sp modelId="{7F6430A9-2179-4B07-A642-43DDCF23CDBB}">
      <dsp:nvSpPr>
        <dsp:cNvPr id="0" name=""/>
        <dsp:cNvSpPr/>
      </dsp:nvSpPr>
      <dsp:spPr>
        <a:xfrm>
          <a:off x="428609" y="2071703"/>
          <a:ext cx="7643902" cy="2071699"/>
        </a:xfrm>
        <a:prstGeom prst="roundRect">
          <a:avLst>
            <a:gd name="adj" fmla="val 10000"/>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latin typeface="Georgia" pitchFamily="18" charset="0"/>
            </a:rPr>
            <a:t>OHSAS</a:t>
          </a:r>
          <a:r>
            <a:rPr lang="ru-RU" sz="1800" kern="1200" smtClean="0">
              <a:latin typeface="Georgia" pitchFamily="18" charset="0"/>
            </a:rPr>
            <a:t> 18001 є дійсно світовим стандартом в тому сенсі, що його застосування не обмежується тільки організаціями в економічно високорозвинених країнах. У багатьох країнах керівництва компаній дійшли висновку, що такий стандарт є важливим для компанії і для її взаємин з суспільством і урядом, оскільки дозволяє створити систему управління безпекою. </a:t>
          </a:r>
          <a:endParaRPr lang="ru-RU" sz="1800" kern="1200">
            <a:latin typeface="Georgia" pitchFamily="18" charset="0"/>
          </a:endParaRPr>
        </a:p>
      </dsp:txBody>
      <dsp:txXfrm>
        <a:off x="489287" y="2132381"/>
        <a:ext cx="5566040" cy="1950343"/>
      </dsp:txXfrm>
    </dsp:sp>
    <dsp:sp modelId="{DA43C203-5601-4341-82D0-3963E3A44031}">
      <dsp:nvSpPr>
        <dsp:cNvPr id="0" name=""/>
        <dsp:cNvSpPr/>
      </dsp:nvSpPr>
      <dsp:spPr>
        <a:xfrm>
          <a:off x="1275168" y="4246990"/>
          <a:ext cx="7225953" cy="2071699"/>
        </a:xfrm>
        <a:prstGeom prst="roundRect">
          <a:avLst>
            <a:gd name="adj" fmla="val 10000"/>
          </a:avLst>
        </a:prstGeom>
        <a:gradFill rotWithShape="0">
          <a:gsLst>
            <a:gs pos="0">
              <a:schemeClr val="accent6">
                <a:hueOff val="0"/>
                <a:satOff val="0"/>
                <a:lumOff val="0"/>
                <a:alphaOff val="0"/>
                <a:tint val="1000"/>
              </a:schemeClr>
            </a:gs>
            <a:gs pos="68000">
              <a:schemeClr val="accent6">
                <a:hueOff val="0"/>
                <a:satOff val="0"/>
                <a:lumOff val="0"/>
                <a:alphaOff val="0"/>
                <a:tint val="77000"/>
              </a:schemeClr>
            </a:gs>
            <a:gs pos="81000">
              <a:schemeClr val="accent6">
                <a:hueOff val="0"/>
                <a:satOff val="0"/>
                <a:lumOff val="0"/>
                <a:alphaOff val="0"/>
                <a:tint val="79000"/>
              </a:schemeClr>
            </a:gs>
            <a:gs pos="86000">
              <a:schemeClr val="accent6">
                <a:hueOff val="0"/>
                <a:satOff val="0"/>
                <a:lumOff val="0"/>
                <a:alphaOff val="0"/>
                <a:tint val="73000"/>
              </a:schemeClr>
            </a:gs>
            <a:gs pos="100000">
              <a:schemeClr val="accent6">
                <a:hueOff val="0"/>
                <a:satOff val="0"/>
                <a:lumOff val="0"/>
                <a:alphaOff val="0"/>
                <a:tint val="35000"/>
              </a:schemeClr>
            </a:gs>
          </a:gsLst>
          <a:lin ang="5400000" scaled="1"/>
        </a:gradFill>
        <a:ln>
          <a:noFill/>
        </a:ln>
        <a:effectLst>
          <a:glow rad="63500">
            <a:schemeClr val="accent6">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kern="1200" smtClean="0">
              <a:latin typeface="Georgia" pitchFamily="18" charset="0"/>
            </a:rPr>
            <a:t>На додаток до </a:t>
          </a:r>
          <a:r>
            <a:rPr lang="en-US" sz="1800" kern="1200" smtClean="0">
              <a:latin typeface="Georgia" pitchFamily="18" charset="0"/>
            </a:rPr>
            <a:t>OHSAS</a:t>
          </a:r>
          <a:r>
            <a:rPr lang="ru-RU" sz="1800" kern="1200" smtClean="0">
              <a:latin typeface="Georgia" pitchFamily="18" charset="0"/>
            </a:rPr>
            <a:t> 18001 було видано стандарт О</a:t>
          </a:r>
          <a:r>
            <a:rPr lang="en-US" sz="1800" kern="1200" smtClean="0">
              <a:latin typeface="Georgia" pitchFamily="18" charset="0"/>
            </a:rPr>
            <a:t>HSAS</a:t>
          </a:r>
          <a:r>
            <a:rPr lang="ru-RU" sz="1800" kern="1200" smtClean="0">
              <a:latin typeface="Georgia" pitchFamily="18" charset="0"/>
            </a:rPr>
            <a:t> 18002, який містить роз’яснення до вимог стандарту і настанову зі створення системи. </a:t>
          </a:r>
          <a:endParaRPr lang="uk-UA" sz="1800" kern="1200">
            <a:latin typeface="Georgia" pitchFamily="18" charset="0"/>
          </a:endParaRPr>
        </a:p>
      </dsp:txBody>
      <dsp:txXfrm>
        <a:off x="1335846" y="4307668"/>
        <a:ext cx="5255067" cy="1950343"/>
      </dsp:txXfrm>
    </dsp:sp>
    <dsp:sp modelId="{C010138A-A59E-4A03-A8B9-B50E910F6A4E}">
      <dsp:nvSpPr>
        <dsp:cNvPr id="0" name=""/>
        <dsp:cNvSpPr/>
      </dsp:nvSpPr>
      <dsp:spPr>
        <a:xfrm>
          <a:off x="6143674" y="1500202"/>
          <a:ext cx="1211945" cy="1211945"/>
        </a:xfrm>
        <a:prstGeom prst="downArrow">
          <a:avLst>
            <a:gd name="adj1" fmla="val 55000"/>
            <a:gd name="adj2" fmla="val 45000"/>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uk-UA" sz="3600" kern="1200"/>
        </a:p>
      </dsp:txBody>
      <dsp:txXfrm>
        <a:off x="6416362" y="1500202"/>
        <a:ext cx="666569" cy="911989"/>
      </dsp:txXfrm>
    </dsp:sp>
    <dsp:sp modelId="{EC36CFC5-5F05-4A4B-82BD-019A9B0E3EB1}">
      <dsp:nvSpPr>
        <dsp:cNvPr id="0" name=""/>
        <dsp:cNvSpPr/>
      </dsp:nvSpPr>
      <dsp:spPr>
        <a:xfrm>
          <a:off x="7072367" y="3500465"/>
          <a:ext cx="1211945" cy="1211945"/>
        </a:xfrm>
        <a:prstGeom prst="downArrow">
          <a:avLst>
            <a:gd name="adj1" fmla="val 55000"/>
            <a:gd name="adj2" fmla="val 45000"/>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uk-UA" sz="3600" kern="1200"/>
        </a:p>
      </dsp:txBody>
      <dsp:txXfrm>
        <a:off x="7345055" y="3500465"/>
        <a:ext cx="666569" cy="9119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7DDAD3-9E76-4ED9-8C2C-585FA0DCA0EE}">
      <dsp:nvSpPr>
        <dsp:cNvPr id="0" name=""/>
        <dsp:cNvSpPr/>
      </dsp:nvSpPr>
      <dsp:spPr>
        <a:xfrm>
          <a:off x="0" y="11086"/>
          <a:ext cx="8186766" cy="1447275"/>
        </a:xfrm>
        <a:prstGeom prst="rect">
          <a:avLst/>
        </a:prstGeom>
        <a:solidFill>
          <a:schemeClr val="accent6">
            <a:shade val="80000"/>
            <a:hueOff val="0"/>
            <a:satOff val="0"/>
            <a:lumOff val="0"/>
            <a:alphaOff val="0"/>
          </a:schemeClr>
        </a:solidFill>
        <a:ln>
          <a:noFill/>
        </a:ln>
        <a:effectLst>
          <a:glow rad="70000">
            <a:schemeClr val="accent6">
              <a:shade val="80000"/>
              <a:hueOff val="0"/>
              <a:satOff val="0"/>
              <a:lumOff val="0"/>
              <a:alphaOff val="0"/>
              <a:tint val="30000"/>
              <a:shade val="95000"/>
              <a:satMod val="300000"/>
              <a:alpha val="50000"/>
            </a:schemeClr>
          </a:glow>
        </a:effectLst>
      </dsp:spPr>
      <dsp:style>
        <a:lnRef idx="0">
          <a:scrgbClr r="0" g="0" b="0"/>
        </a:lnRef>
        <a:fillRef idx="1">
          <a:scrgbClr r="0" g="0" b="0"/>
        </a:fillRef>
        <a:effectRef idx="2">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ru-RU" sz="1900" kern="1200" smtClean="0">
              <a:latin typeface="Georgia" pitchFamily="18" charset="0"/>
            </a:rPr>
            <a:t>Відповідно до Закону України «Про охорону праці» роботодавець повинен забезпечити функціонування Системи управління охороною праці (СУОП). Він очолює роботу з управління охороною праці та несе безпосередню відповідальність за її функціонування в цілому на підприємстві.</a:t>
          </a:r>
          <a:endParaRPr lang="uk-UA" sz="1900" kern="1200">
            <a:latin typeface="Georgia" pitchFamily="18" charset="0"/>
          </a:endParaRPr>
        </a:p>
      </dsp:txBody>
      <dsp:txXfrm>
        <a:off x="0" y="11086"/>
        <a:ext cx="8186766" cy="1447275"/>
      </dsp:txXfrm>
    </dsp:sp>
    <dsp:sp modelId="{24556858-78E9-4D31-911D-CA856B3FF5AF}">
      <dsp:nvSpPr>
        <dsp:cNvPr id="0" name=""/>
        <dsp:cNvSpPr/>
      </dsp:nvSpPr>
      <dsp:spPr>
        <a:xfrm>
          <a:off x="0" y="1480535"/>
          <a:ext cx="8186766" cy="3132405"/>
        </a:xfrm>
        <a:prstGeom prst="rect">
          <a:avLst/>
        </a:prstGeom>
        <a:gradFill rotWithShape="0">
          <a:gsLst>
            <a:gs pos="0">
              <a:schemeClr val="lt1">
                <a:hueOff val="0"/>
                <a:satOff val="0"/>
                <a:lumOff val="0"/>
                <a:alphaOff val="0"/>
                <a:tint val="73000"/>
                <a:satMod val="150000"/>
              </a:schemeClr>
            </a:gs>
            <a:gs pos="25000">
              <a:schemeClr val="lt1">
                <a:hueOff val="0"/>
                <a:satOff val="0"/>
                <a:lumOff val="0"/>
                <a:alphaOff val="0"/>
                <a:tint val="96000"/>
                <a:shade val="80000"/>
                <a:satMod val="105000"/>
              </a:schemeClr>
            </a:gs>
            <a:gs pos="38000">
              <a:schemeClr val="lt1">
                <a:hueOff val="0"/>
                <a:satOff val="0"/>
                <a:lumOff val="0"/>
                <a:alphaOff val="0"/>
                <a:tint val="96000"/>
                <a:shade val="59000"/>
                <a:satMod val="120000"/>
              </a:schemeClr>
            </a:gs>
            <a:gs pos="55000">
              <a:schemeClr val="lt1">
                <a:hueOff val="0"/>
                <a:satOff val="0"/>
                <a:lumOff val="0"/>
                <a:alphaOff val="0"/>
                <a:shade val="57000"/>
                <a:satMod val="120000"/>
              </a:schemeClr>
            </a:gs>
            <a:gs pos="80000">
              <a:schemeClr val="lt1">
                <a:hueOff val="0"/>
                <a:satOff val="0"/>
                <a:lumOff val="0"/>
                <a:alphaOff val="0"/>
                <a:shade val="56000"/>
                <a:satMod val="145000"/>
              </a:schemeClr>
            </a:gs>
            <a:gs pos="88000">
              <a:schemeClr val="lt1">
                <a:hueOff val="0"/>
                <a:satOff val="0"/>
                <a:lumOff val="0"/>
                <a:alphaOff val="0"/>
                <a:shade val="63000"/>
                <a:satMod val="160000"/>
              </a:schemeClr>
            </a:gs>
            <a:gs pos="100000">
              <a:schemeClr val="lt1">
                <a:hueOff val="0"/>
                <a:satOff val="0"/>
                <a:lumOff val="0"/>
                <a:alphaOff val="0"/>
                <a:tint val="99555"/>
                <a:satMod val="155000"/>
              </a:schemeClr>
            </a:gs>
          </a:gsLst>
          <a:lin ang="5400000" scaled="1"/>
        </a:gradFill>
        <a:ln>
          <a:noFill/>
        </a:ln>
        <a:effectLst>
          <a:glow rad="70000">
            <a:schemeClr val="lt1">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ru-RU" sz="2800" b="1" kern="1200" smtClean="0">
              <a:latin typeface="Georgia" pitchFamily="18" charset="0"/>
            </a:rPr>
            <a:t>Управління охороною праці </a:t>
          </a:r>
          <a:r>
            <a:rPr lang="ru-RU" sz="2800" i="1" kern="1200" smtClean="0">
              <a:latin typeface="Georgia" pitchFamily="18" charset="0"/>
            </a:rPr>
            <a:t>– </a:t>
          </a:r>
          <a:r>
            <a:rPr lang="ru-RU" sz="2800" kern="1200" smtClean="0">
              <a:latin typeface="Georgia" pitchFamily="18" charset="0"/>
            </a:rPr>
            <a:t>це підготовка, прийняття та реалізація правових, організаційних, науково-технічних, санітарно-гігієнічних, соціально-економічних та лікувально-профілактичних заходів, спрямованих на збереження життя, здоров’я та працездатності людини в процесі трудової діяльності.</a:t>
          </a:r>
          <a:endParaRPr lang="uk-UA" sz="2800" kern="1200">
            <a:latin typeface="Georgia" pitchFamily="18" charset="0"/>
          </a:endParaRPr>
        </a:p>
      </dsp:txBody>
      <dsp:txXfrm>
        <a:off x="0" y="1480535"/>
        <a:ext cx="8186766" cy="3132405"/>
      </dsp:txXfrm>
    </dsp:sp>
    <dsp:sp modelId="{7C150F94-DC45-4442-8FA3-03B833DEFB37}">
      <dsp:nvSpPr>
        <dsp:cNvPr id="0" name=""/>
        <dsp:cNvSpPr/>
      </dsp:nvSpPr>
      <dsp:spPr>
        <a:xfrm>
          <a:off x="0" y="4612940"/>
          <a:ext cx="8186766" cy="348045"/>
        </a:xfrm>
        <a:prstGeom prst="rect">
          <a:avLst/>
        </a:prstGeom>
        <a:solidFill>
          <a:schemeClr val="accent6">
            <a:shade val="80000"/>
            <a:hueOff val="0"/>
            <a:satOff val="0"/>
            <a:lumOff val="0"/>
            <a:alphaOff val="0"/>
          </a:schemeClr>
        </a:solidFill>
        <a:ln>
          <a:noFill/>
        </a:ln>
        <a:effectLst>
          <a:glow rad="70000">
            <a:schemeClr val="accent6">
              <a:shade val="80000"/>
              <a:hueOff val="0"/>
              <a:satOff val="0"/>
              <a:lumOff val="0"/>
              <a:alphaOff val="0"/>
              <a:tint val="30000"/>
              <a:shade val="95000"/>
              <a:satMod val="300000"/>
              <a:alpha val="50000"/>
            </a:schemeClr>
          </a:glow>
        </a:effectLst>
      </dsp:spPr>
      <dsp:style>
        <a:lnRef idx="0">
          <a:scrgbClr r="0" g="0" b="0"/>
        </a:lnRef>
        <a:fillRef idx="1">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4E29EA-9437-47F2-BB38-11818AAF0203}">
      <dsp:nvSpPr>
        <dsp:cNvPr id="0" name=""/>
        <dsp:cNvSpPr/>
      </dsp:nvSpPr>
      <dsp:spPr>
        <a:xfrm>
          <a:off x="0" y="1010"/>
          <a:ext cx="8258204" cy="897700"/>
        </a:xfrm>
        <a:prstGeom prst="roundRect">
          <a:avLst/>
        </a:prstGeom>
        <a:gradFill rotWithShape="0">
          <a:gsLst>
            <a:gs pos="0">
              <a:schemeClr val="accent3">
                <a:shade val="80000"/>
                <a:hueOff val="0"/>
                <a:satOff val="0"/>
                <a:lumOff val="0"/>
                <a:alphaOff val="0"/>
                <a:tint val="1000"/>
              </a:schemeClr>
            </a:gs>
            <a:gs pos="68000">
              <a:schemeClr val="accent3">
                <a:shade val="80000"/>
                <a:hueOff val="0"/>
                <a:satOff val="0"/>
                <a:lumOff val="0"/>
                <a:alphaOff val="0"/>
                <a:tint val="77000"/>
              </a:schemeClr>
            </a:gs>
            <a:gs pos="81000">
              <a:schemeClr val="accent3">
                <a:shade val="80000"/>
                <a:hueOff val="0"/>
                <a:satOff val="0"/>
                <a:lumOff val="0"/>
                <a:alphaOff val="0"/>
                <a:tint val="79000"/>
              </a:schemeClr>
            </a:gs>
            <a:gs pos="86000">
              <a:schemeClr val="accent3">
                <a:shade val="80000"/>
                <a:hueOff val="0"/>
                <a:satOff val="0"/>
                <a:lumOff val="0"/>
                <a:alphaOff val="0"/>
                <a:tint val="73000"/>
              </a:schemeClr>
            </a:gs>
            <a:gs pos="100000">
              <a:schemeClr val="accent3">
                <a:shade val="80000"/>
                <a:hueOff val="0"/>
                <a:satOff val="0"/>
                <a:lumOff val="0"/>
                <a:alphaOff val="0"/>
                <a:tint val="35000"/>
              </a:schemeClr>
            </a:gs>
          </a:gsLst>
          <a:lin ang="5400000" scaled="1"/>
        </a:gradFill>
        <a:ln>
          <a:noFill/>
        </a:ln>
        <a:effectLst>
          <a:glow rad="63500">
            <a:schemeClr val="accent3">
              <a:shade val="8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b="1" kern="1200" smtClean="0">
              <a:latin typeface="Georgia" pitchFamily="18" charset="0"/>
            </a:rPr>
            <a:t>СУОП, як підсистема загальної системи управління виробництвом, повинна передбачати такі функції:</a:t>
          </a:r>
          <a:endParaRPr lang="uk-UA" sz="2000" b="1" kern="1200">
            <a:latin typeface="Georgia" pitchFamily="18" charset="0"/>
          </a:endParaRPr>
        </a:p>
      </dsp:txBody>
      <dsp:txXfrm>
        <a:off x="43822" y="44832"/>
        <a:ext cx="8170560" cy="810056"/>
      </dsp:txXfrm>
    </dsp:sp>
    <dsp:sp modelId="{61369269-D8A0-422E-9D38-57EC92AFE227}">
      <dsp:nvSpPr>
        <dsp:cNvPr id="0" name=""/>
        <dsp:cNvSpPr/>
      </dsp:nvSpPr>
      <dsp:spPr>
        <a:xfrm>
          <a:off x="0" y="910720"/>
          <a:ext cx="8258204" cy="897700"/>
        </a:xfrm>
        <a:prstGeom prst="roundRect">
          <a:avLst/>
        </a:prstGeom>
        <a:gradFill rotWithShape="0">
          <a:gsLst>
            <a:gs pos="0">
              <a:schemeClr val="accent3">
                <a:shade val="80000"/>
                <a:hueOff val="36485"/>
                <a:satOff val="-239"/>
                <a:lumOff val="4092"/>
                <a:alphaOff val="0"/>
                <a:tint val="1000"/>
              </a:schemeClr>
            </a:gs>
            <a:gs pos="68000">
              <a:schemeClr val="accent3">
                <a:shade val="80000"/>
                <a:hueOff val="36485"/>
                <a:satOff val="-239"/>
                <a:lumOff val="4092"/>
                <a:alphaOff val="0"/>
                <a:tint val="77000"/>
              </a:schemeClr>
            </a:gs>
            <a:gs pos="81000">
              <a:schemeClr val="accent3">
                <a:shade val="80000"/>
                <a:hueOff val="36485"/>
                <a:satOff val="-239"/>
                <a:lumOff val="4092"/>
                <a:alphaOff val="0"/>
                <a:tint val="79000"/>
              </a:schemeClr>
            </a:gs>
            <a:gs pos="86000">
              <a:schemeClr val="accent3">
                <a:shade val="80000"/>
                <a:hueOff val="36485"/>
                <a:satOff val="-239"/>
                <a:lumOff val="4092"/>
                <a:alphaOff val="0"/>
                <a:tint val="73000"/>
              </a:schemeClr>
            </a:gs>
            <a:gs pos="100000">
              <a:schemeClr val="accent3">
                <a:shade val="80000"/>
                <a:hueOff val="36485"/>
                <a:satOff val="-239"/>
                <a:lumOff val="4092"/>
                <a:alphaOff val="0"/>
                <a:tint val="35000"/>
              </a:schemeClr>
            </a:gs>
          </a:gsLst>
          <a:lin ang="5400000" scaled="1"/>
        </a:gradFill>
        <a:ln>
          <a:noFill/>
        </a:ln>
        <a:effectLst>
          <a:glow rad="63500">
            <a:schemeClr val="accent3">
              <a:shade val="80000"/>
              <a:hueOff val="36485"/>
              <a:satOff val="-239"/>
              <a:lumOff val="4092"/>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dirty="0" smtClean="0">
              <a:latin typeface="Georgia" pitchFamily="18" charset="0"/>
              <a:sym typeface="Symbol"/>
            </a:rPr>
            <a:t></a:t>
          </a:r>
          <a:r>
            <a:rPr lang="ru-RU" sz="2000" kern="1200" dirty="0" smtClean="0">
              <a:latin typeface="Georgia" pitchFamily="18" charset="0"/>
            </a:rPr>
            <a:t> </a:t>
          </a:r>
          <a:r>
            <a:rPr lang="ru-RU" sz="2000" kern="1200" dirty="0" err="1" smtClean="0">
              <a:latin typeface="Georgia" pitchFamily="18" charset="0"/>
            </a:rPr>
            <a:t>організацію</a:t>
          </a:r>
          <a:r>
            <a:rPr lang="ru-RU" sz="2000" kern="1200" dirty="0" smtClean="0">
              <a:latin typeface="Georgia" pitchFamily="18" charset="0"/>
            </a:rPr>
            <a:t> </a:t>
          </a:r>
          <a:r>
            <a:rPr lang="ru-RU" sz="2000" kern="1200" dirty="0" err="1" smtClean="0">
              <a:latin typeface="Georgia" pitchFamily="18" charset="0"/>
            </a:rPr>
            <a:t>і</a:t>
          </a:r>
          <a:r>
            <a:rPr lang="ru-RU" sz="2000" kern="1200" dirty="0" smtClean="0">
              <a:latin typeface="Georgia" pitchFamily="18" charset="0"/>
            </a:rPr>
            <a:t> </a:t>
          </a:r>
          <a:r>
            <a:rPr lang="ru-RU" sz="2000" kern="1200" dirty="0" err="1" smtClean="0">
              <a:latin typeface="Georgia" pitchFamily="18" charset="0"/>
            </a:rPr>
            <a:t>координацію</a:t>
          </a:r>
          <a:r>
            <a:rPr lang="ru-RU" sz="2000" kern="1200" dirty="0" smtClean="0">
              <a:latin typeface="Georgia" pitchFamily="18" charset="0"/>
            </a:rPr>
            <a:t> </a:t>
          </a:r>
          <a:r>
            <a:rPr lang="ru-RU" sz="2000" kern="1200" dirty="0" err="1" smtClean="0">
              <a:latin typeface="Georgia" pitchFamily="18" charset="0"/>
            </a:rPr>
            <a:t>робіт</a:t>
          </a:r>
          <a:r>
            <a:rPr lang="ru-RU" sz="2000" kern="1200" dirty="0" smtClean="0">
              <a:latin typeface="Georgia" pitchFamily="18" charset="0"/>
            </a:rPr>
            <a:t> (</a:t>
          </a:r>
          <a:r>
            <a:rPr lang="ru-RU" sz="2000" kern="1200" dirty="0" err="1" smtClean="0">
              <a:latin typeface="Georgia" pitchFamily="18" charset="0"/>
            </a:rPr>
            <a:t>обов’язки</a:t>
          </a:r>
          <a:r>
            <a:rPr lang="ru-RU" sz="2000" kern="1200" dirty="0" smtClean="0">
              <a:latin typeface="Georgia" pitchFamily="18" charset="0"/>
            </a:rPr>
            <a:t>, </a:t>
          </a:r>
          <a:r>
            <a:rPr lang="ru-RU" sz="2000" kern="1200" dirty="0" err="1" smtClean="0">
              <a:latin typeface="Georgia" pitchFamily="18" charset="0"/>
            </a:rPr>
            <a:t>відповідальність</a:t>
          </a:r>
          <a:r>
            <a:rPr lang="ru-RU" sz="2000" kern="1200" dirty="0" smtClean="0">
              <a:latin typeface="Georgia" pitchFamily="18" charset="0"/>
            </a:rPr>
            <a:t>, </a:t>
          </a:r>
          <a:r>
            <a:rPr lang="ru-RU" sz="2000" kern="1200" dirty="0" err="1" smtClean="0">
              <a:latin typeface="Georgia" pitchFamily="18" charset="0"/>
            </a:rPr>
            <a:t>повноваження</a:t>
          </a:r>
          <a:r>
            <a:rPr lang="ru-RU" sz="2000" kern="1200" dirty="0" smtClean="0">
              <a:latin typeface="Georgia" pitchFamily="18" charset="0"/>
            </a:rPr>
            <a:t> </a:t>
          </a:r>
          <a:r>
            <a:rPr lang="ru-RU" sz="2000" kern="1200" dirty="0" err="1" smtClean="0">
              <a:latin typeface="Georgia" pitchFamily="18" charset="0"/>
            </a:rPr>
            <a:t>керівників</a:t>
          </a:r>
          <a:r>
            <a:rPr lang="ru-RU" sz="2000" kern="1200" dirty="0" smtClean="0">
              <a:latin typeface="Georgia" pitchFamily="18" charset="0"/>
            </a:rPr>
            <a:t> </a:t>
          </a:r>
          <a:r>
            <a:rPr lang="ru-RU" sz="2000" kern="1200" dirty="0" err="1" smtClean="0">
              <a:latin typeface="Georgia" pitchFamily="18" charset="0"/>
            </a:rPr>
            <a:t>різного</a:t>
          </a:r>
          <a:r>
            <a:rPr lang="ru-RU" sz="2000" kern="1200" dirty="0" smtClean="0">
              <a:latin typeface="Georgia" pitchFamily="18" charset="0"/>
            </a:rPr>
            <a:t> </a:t>
          </a:r>
          <a:r>
            <a:rPr lang="ru-RU" sz="2000" kern="1200" dirty="0" err="1" smtClean="0">
              <a:latin typeface="Georgia" pitchFamily="18" charset="0"/>
            </a:rPr>
            <a:t>рівня</a:t>
          </a:r>
          <a:r>
            <a:rPr lang="ru-RU" sz="2000" kern="1200" dirty="0" smtClean="0">
              <a:latin typeface="Georgia" pitchFamily="18" charset="0"/>
            </a:rPr>
            <a:t>, </a:t>
          </a:r>
          <a:r>
            <a:rPr lang="ru-RU" sz="2000" kern="1200" dirty="0" err="1" smtClean="0">
              <a:latin typeface="Georgia" pitchFamily="18" charset="0"/>
            </a:rPr>
            <a:t>осіб</a:t>
          </a:r>
          <a:r>
            <a:rPr lang="ru-RU" sz="2000" kern="1200" dirty="0" smtClean="0">
              <a:latin typeface="Georgia" pitchFamily="18" charset="0"/>
            </a:rPr>
            <a:t>, </a:t>
          </a:r>
          <a:r>
            <a:rPr lang="ru-RU" sz="2000" kern="1200" dirty="0" err="1" smtClean="0">
              <a:latin typeface="Georgia" pitchFamily="18" charset="0"/>
            </a:rPr>
            <a:t>які</a:t>
          </a:r>
          <a:r>
            <a:rPr lang="ru-RU" sz="2000" kern="1200" dirty="0" smtClean="0">
              <a:latin typeface="Georgia" pitchFamily="18" charset="0"/>
            </a:rPr>
            <a:t> </a:t>
          </a:r>
          <a:r>
            <a:rPr lang="ru-RU" sz="2000" kern="1200" dirty="0" err="1" smtClean="0">
              <a:latin typeface="Georgia" pitchFamily="18" charset="0"/>
            </a:rPr>
            <a:t>виконують</a:t>
          </a:r>
          <a:r>
            <a:rPr lang="ru-RU" sz="2000" kern="1200" dirty="0" smtClean="0">
              <a:latin typeface="Georgia" pitchFamily="18" charset="0"/>
            </a:rPr>
            <a:t> та </a:t>
          </a:r>
          <a:r>
            <a:rPr lang="ru-RU" sz="2000" kern="1200" dirty="0" err="1" smtClean="0">
              <a:latin typeface="Georgia" pitchFamily="18" charset="0"/>
            </a:rPr>
            <a:t>перевіряють</a:t>
          </a:r>
          <a:r>
            <a:rPr lang="ru-RU" sz="2000" kern="1200" dirty="0" smtClean="0">
              <a:latin typeface="Georgia" pitchFamily="18" charset="0"/>
            </a:rPr>
            <a:t> </a:t>
          </a:r>
          <a:r>
            <a:rPr lang="ru-RU" sz="2000" kern="1200" dirty="0" err="1" smtClean="0">
              <a:latin typeface="Georgia" pitchFamily="18" charset="0"/>
            </a:rPr>
            <a:t>виконання</a:t>
          </a:r>
          <a:r>
            <a:rPr lang="ru-RU" sz="2000" kern="1200" dirty="0" smtClean="0">
              <a:latin typeface="Georgia" pitchFamily="18" charset="0"/>
            </a:rPr>
            <a:t> </a:t>
          </a:r>
          <a:r>
            <a:rPr lang="ru-RU" sz="2000" kern="1200" dirty="0" err="1" smtClean="0">
              <a:latin typeface="Georgia" pitchFamily="18" charset="0"/>
            </a:rPr>
            <a:t>роботи</a:t>
          </a:r>
          <a:r>
            <a:rPr lang="ru-RU" sz="2000" kern="1200" dirty="0" smtClean="0">
              <a:latin typeface="Georgia" pitchFamily="18" charset="0"/>
            </a:rPr>
            <a:t>);</a:t>
          </a:r>
          <a:endParaRPr lang="uk-UA" sz="2000" kern="1200" dirty="0">
            <a:latin typeface="Georgia" pitchFamily="18" charset="0"/>
          </a:endParaRPr>
        </a:p>
      </dsp:txBody>
      <dsp:txXfrm>
        <a:off x="43822" y="954542"/>
        <a:ext cx="8170560" cy="810056"/>
      </dsp:txXfrm>
    </dsp:sp>
    <dsp:sp modelId="{4A96256D-044C-4E8C-B356-B0411E3458B2}">
      <dsp:nvSpPr>
        <dsp:cNvPr id="0" name=""/>
        <dsp:cNvSpPr/>
      </dsp:nvSpPr>
      <dsp:spPr>
        <a:xfrm>
          <a:off x="0" y="1820430"/>
          <a:ext cx="8258204" cy="897700"/>
        </a:xfrm>
        <a:prstGeom prst="roundRect">
          <a:avLst/>
        </a:prstGeom>
        <a:gradFill rotWithShape="0">
          <a:gsLst>
            <a:gs pos="0">
              <a:schemeClr val="accent3">
                <a:shade val="80000"/>
                <a:hueOff val="72970"/>
                <a:satOff val="-477"/>
                <a:lumOff val="8185"/>
                <a:alphaOff val="0"/>
                <a:tint val="1000"/>
              </a:schemeClr>
            </a:gs>
            <a:gs pos="68000">
              <a:schemeClr val="accent3">
                <a:shade val="80000"/>
                <a:hueOff val="72970"/>
                <a:satOff val="-477"/>
                <a:lumOff val="8185"/>
                <a:alphaOff val="0"/>
                <a:tint val="77000"/>
              </a:schemeClr>
            </a:gs>
            <a:gs pos="81000">
              <a:schemeClr val="accent3">
                <a:shade val="80000"/>
                <a:hueOff val="72970"/>
                <a:satOff val="-477"/>
                <a:lumOff val="8185"/>
                <a:alphaOff val="0"/>
                <a:tint val="79000"/>
              </a:schemeClr>
            </a:gs>
            <a:gs pos="86000">
              <a:schemeClr val="accent3">
                <a:shade val="80000"/>
                <a:hueOff val="72970"/>
                <a:satOff val="-477"/>
                <a:lumOff val="8185"/>
                <a:alphaOff val="0"/>
                <a:tint val="73000"/>
              </a:schemeClr>
            </a:gs>
            <a:gs pos="100000">
              <a:schemeClr val="accent3">
                <a:shade val="80000"/>
                <a:hueOff val="72970"/>
                <a:satOff val="-477"/>
                <a:lumOff val="8185"/>
                <a:alphaOff val="0"/>
                <a:tint val="35000"/>
              </a:schemeClr>
            </a:gs>
          </a:gsLst>
          <a:lin ang="5400000" scaled="1"/>
        </a:gradFill>
        <a:ln>
          <a:noFill/>
        </a:ln>
        <a:effectLst>
          <a:glow rad="63500">
            <a:schemeClr val="accent3">
              <a:shade val="80000"/>
              <a:hueOff val="72970"/>
              <a:satOff val="-477"/>
              <a:lumOff val="8185"/>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latin typeface="Georgia" pitchFamily="18" charset="0"/>
              <a:sym typeface="Symbol"/>
            </a:rPr>
            <a:t></a:t>
          </a:r>
          <a:r>
            <a:rPr lang="ru-RU" sz="2000" kern="1200" smtClean="0">
              <a:latin typeface="Georgia" pitchFamily="18" charset="0"/>
            </a:rPr>
            <a:t> облік, аналіз та оцінка ризиків;</a:t>
          </a:r>
          <a:endParaRPr lang="uk-UA" sz="2000" kern="1200">
            <a:latin typeface="Georgia" pitchFamily="18" charset="0"/>
          </a:endParaRPr>
        </a:p>
      </dsp:txBody>
      <dsp:txXfrm>
        <a:off x="43822" y="1864252"/>
        <a:ext cx="8170560" cy="810056"/>
      </dsp:txXfrm>
    </dsp:sp>
    <dsp:sp modelId="{6162678F-98DA-4171-A82C-00F6FC91F796}">
      <dsp:nvSpPr>
        <dsp:cNvPr id="0" name=""/>
        <dsp:cNvSpPr/>
      </dsp:nvSpPr>
      <dsp:spPr>
        <a:xfrm>
          <a:off x="0" y="2730140"/>
          <a:ext cx="8258204" cy="897700"/>
        </a:xfrm>
        <a:prstGeom prst="roundRect">
          <a:avLst/>
        </a:prstGeom>
        <a:gradFill rotWithShape="0">
          <a:gsLst>
            <a:gs pos="0">
              <a:schemeClr val="accent3">
                <a:shade val="80000"/>
                <a:hueOff val="109454"/>
                <a:satOff val="-716"/>
                <a:lumOff val="12277"/>
                <a:alphaOff val="0"/>
                <a:tint val="1000"/>
              </a:schemeClr>
            </a:gs>
            <a:gs pos="68000">
              <a:schemeClr val="accent3">
                <a:shade val="80000"/>
                <a:hueOff val="109454"/>
                <a:satOff val="-716"/>
                <a:lumOff val="12277"/>
                <a:alphaOff val="0"/>
                <a:tint val="77000"/>
              </a:schemeClr>
            </a:gs>
            <a:gs pos="81000">
              <a:schemeClr val="accent3">
                <a:shade val="80000"/>
                <a:hueOff val="109454"/>
                <a:satOff val="-716"/>
                <a:lumOff val="12277"/>
                <a:alphaOff val="0"/>
                <a:tint val="79000"/>
              </a:schemeClr>
            </a:gs>
            <a:gs pos="86000">
              <a:schemeClr val="accent3">
                <a:shade val="80000"/>
                <a:hueOff val="109454"/>
                <a:satOff val="-716"/>
                <a:lumOff val="12277"/>
                <a:alphaOff val="0"/>
                <a:tint val="73000"/>
              </a:schemeClr>
            </a:gs>
            <a:gs pos="100000">
              <a:schemeClr val="accent3">
                <a:shade val="80000"/>
                <a:hueOff val="109454"/>
                <a:satOff val="-716"/>
                <a:lumOff val="12277"/>
                <a:alphaOff val="0"/>
                <a:tint val="35000"/>
              </a:schemeClr>
            </a:gs>
          </a:gsLst>
          <a:lin ang="5400000" scaled="1"/>
        </a:gradFill>
        <a:ln>
          <a:noFill/>
        </a:ln>
        <a:effectLst>
          <a:glow rad="63500">
            <a:schemeClr val="accent3">
              <a:shade val="80000"/>
              <a:hueOff val="109454"/>
              <a:satOff val="-716"/>
              <a:lumOff val="12277"/>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latin typeface="Georgia" pitchFamily="18" charset="0"/>
              <a:sym typeface="Symbol"/>
            </a:rPr>
            <a:t></a:t>
          </a:r>
          <a:r>
            <a:rPr lang="ru-RU" sz="2000" kern="1200" smtClean="0">
              <a:latin typeface="Georgia" pitchFamily="18" charset="0"/>
            </a:rPr>
            <a:t> планування показників стану умов та безпеки праці;</a:t>
          </a:r>
          <a:endParaRPr lang="uk-UA" sz="2000" kern="1200">
            <a:latin typeface="Georgia" pitchFamily="18" charset="0"/>
          </a:endParaRPr>
        </a:p>
      </dsp:txBody>
      <dsp:txXfrm>
        <a:off x="43822" y="2773962"/>
        <a:ext cx="8170560" cy="810056"/>
      </dsp:txXfrm>
    </dsp:sp>
    <dsp:sp modelId="{D9DD4CE8-F3B4-43DE-A02B-0DECF93A7B36}">
      <dsp:nvSpPr>
        <dsp:cNvPr id="0" name=""/>
        <dsp:cNvSpPr/>
      </dsp:nvSpPr>
      <dsp:spPr>
        <a:xfrm>
          <a:off x="0" y="3639850"/>
          <a:ext cx="8258204" cy="897700"/>
        </a:xfrm>
        <a:prstGeom prst="roundRect">
          <a:avLst/>
        </a:prstGeom>
        <a:gradFill rotWithShape="0">
          <a:gsLst>
            <a:gs pos="0">
              <a:schemeClr val="accent3">
                <a:shade val="80000"/>
                <a:hueOff val="145939"/>
                <a:satOff val="-954"/>
                <a:lumOff val="16369"/>
                <a:alphaOff val="0"/>
                <a:tint val="1000"/>
              </a:schemeClr>
            </a:gs>
            <a:gs pos="68000">
              <a:schemeClr val="accent3">
                <a:shade val="80000"/>
                <a:hueOff val="145939"/>
                <a:satOff val="-954"/>
                <a:lumOff val="16369"/>
                <a:alphaOff val="0"/>
                <a:tint val="77000"/>
              </a:schemeClr>
            </a:gs>
            <a:gs pos="81000">
              <a:schemeClr val="accent3">
                <a:shade val="80000"/>
                <a:hueOff val="145939"/>
                <a:satOff val="-954"/>
                <a:lumOff val="16369"/>
                <a:alphaOff val="0"/>
                <a:tint val="79000"/>
              </a:schemeClr>
            </a:gs>
            <a:gs pos="86000">
              <a:schemeClr val="accent3">
                <a:shade val="80000"/>
                <a:hueOff val="145939"/>
                <a:satOff val="-954"/>
                <a:lumOff val="16369"/>
                <a:alphaOff val="0"/>
                <a:tint val="73000"/>
              </a:schemeClr>
            </a:gs>
            <a:gs pos="100000">
              <a:schemeClr val="accent3">
                <a:shade val="80000"/>
                <a:hueOff val="145939"/>
                <a:satOff val="-954"/>
                <a:lumOff val="16369"/>
                <a:alphaOff val="0"/>
                <a:tint val="35000"/>
              </a:schemeClr>
            </a:gs>
          </a:gsLst>
          <a:lin ang="5400000" scaled="1"/>
        </a:gradFill>
        <a:ln>
          <a:noFill/>
        </a:ln>
        <a:effectLst>
          <a:glow rad="63500">
            <a:schemeClr val="accent3">
              <a:shade val="80000"/>
              <a:hueOff val="145939"/>
              <a:satOff val="-954"/>
              <a:lumOff val="16369"/>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latin typeface="Georgia" pitchFamily="18" charset="0"/>
              <a:sym typeface="Symbol"/>
            </a:rPr>
            <a:t></a:t>
          </a:r>
          <a:r>
            <a:rPr lang="ru-RU" sz="2000" kern="1200" smtClean="0">
              <a:latin typeface="Georgia" pitchFamily="18" charset="0"/>
            </a:rPr>
            <a:t> контроль планових показників та аудит всієї системи;</a:t>
          </a:r>
          <a:endParaRPr lang="uk-UA" sz="2000" kern="1200">
            <a:latin typeface="Georgia" pitchFamily="18" charset="0"/>
          </a:endParaRPr>
        </a:p>
      </dsp:txBody>
      <dsp:txXfrm>
        <a:off x="43822" y="3683672"/>
        <a:ext cx="8170560" cy="810056"/>
      </dsp:txXfrm>
    </dsp:sp>
    <dsp:sp modelId="{14C4DF38-058D-4790-AF7D-BB041AA55550}">
      <dsp:nvSpPr>
        <dsp:cNvPr id="0" name=""/>
        <dsp:cNvSpPr/>
      </dsp:nvSpPr>
      <dsp:spPr>
        <a:xfrm>
          <a:off x="0" y="4549560"/>
          <a:ext cx="8258204" cy="897700"/>
        </a:xfrm>
        <a:prstGeom prst="roundRect">
          <a:avLst/>
        </a:prstGeom>
        <a:gradFill rotWithShape="0">
          <a:gsLst>
            <a:gs pos="0">
              <a:schemeClr val="accent3">
                <a:shade val="80000"/>
                <a:hueOff val="182424"/>
                <a:satOff val="-1193"/>
                <a:lumOff val="20462"/>
                <a:alphaOff val="0"/>
                <a:tint val="1000"/>
              </a:schemeClr>
            </a:gs>
            <a:gs pos="68000">
              <a:schemeClr val="accent3">
                <a:shade val="80000"/>
                <a:hueOff val="182424"/>
                <a:satOff val="-1193"/>
                <a:lumOff val="20462"/>
                <a:alphaOff val="0"/>
                <a:tint val="77000"/>
              </a:schemeClr>
            </a:gs>
            <a:gs pos="81000">
              <a:schemeClr val="accent3">
                <a:shade val="80000"/>
                <a:hueOff val="182424"/>
                <a:satOff val="-1193"/>
                <a:lumOff val="20462"/>
                <a:alphaOff val="0"/>
                <a:tint val="79000"/>
              </a:schemeClr>
            </a:gs>
            <a:gs pos="86000">
              <a:schemeClr val="accent3">
                <a:shade val="80000"/>
                <a:hueOff val="182424"/>
                <a:satOff val="-1193"/>
                <a:lumOff val="20462"/>
                <a:alphaOff val="0"/>
                <a:tint val="73000"/>
              </a:schemeClr>
            </a:gs>
            <a:gs pos="100000">
              <a:schemeClr val="accent3">
                <a:shade val="80000"/>
                <a:hueOff val="182424"/>
                <a:satOff val="-1193"/>
                <a:lumOff val="20462"/>
                <a:alphaOff val="0"/>
                <a:tint val="35000"/>
              </a:schemeClr>
            </a:gs>
          </a:gsLst>
          <a:lin ang="5400000" scaled="1"/>
        </a:gradFill>
        <a:ln>
          <a:noFill/>
        </a:ln>
        <a:effectLst>
          <a:glow rad="63500">
            <a:schemeClr val="accent3">
              <a:shade val="80000"/>
              <a:hueOff val="182424"/>
              <a:satOff val="-1193"/>
              <a:lumOff val="20462"/>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latin typeface="Georgia" pitchFamily="18" charset="0"/>
              <a:sym typeface="Symbol"/>
            </a:rPr>
            <a:t></a:t>
          </a:r>
          <a:r>
            <a:rPr lang="ru-RU" sz="2000" kern="1200" smtClean="0">
              <a:latin typeface="Georgia" pitchFamily="18" charset="0"/>
            </a:rPr>
            <a:t> коригування, запобігання та можливість адаптації до обставин, які змінюються;</a:t>
          </a:r>
          <a:endParaRPr lang="uk-UA" sz="2000" kern="1200">
            <a:latin typeface="Georgia" pitchFamily="18" charset="0"/>
          </a:endParaRPr>
        </a:p>
      </dsp:txBody>
      <dsp:txXfrm>
        <a:off x="43822" y="4593382"/>
        <a:ext cx="8170560" cy="810056"/>
      </dsp:txXfrm>
    </dsp:sp>
    <dsp:sp modelId="{7316EEAA-808D-4122-ADA1-3E3B740E7128}">
      <dsp:nvSpPr>
        <dsp:cNvPr id="0" name=""/>
        <dsp:cNvSpPr/>
      </dsp:nvSpPr>
      <dsp:spPr>
        <a:xfrm>
          <a:off x="0" y="5459271"/>
          <a:ext cx="8258204" cy="897700"/>
        </a:xfrm>
        <a:prstGeom prst="roundRect">
          <a:avLst/>
        </a:prstGeom>
        <a:gradFill rotWithShape="0">
          <a:gsLst>
            <a:gs pos="0">
              <a:schemeClr val="accent3">
                <a:shade val="80000"/>
                <a:hueOff val="218909"/>
                <a:satOff val="-1431"/>
                <a:lumOff val="24554"/>
                <a:alphaOff val="0"/>
                <a:tint val="1000"/>
              </a:schemeClr>
            </a:gs>
            <a:gs pos="68000">
              <a:schemeClr val="accent3">
                <a:shade val="80000"/>
                <a:hueOff val="218909"/>
                <a:satOff val="-1431"/>
                <a:lumOff val="24554"/>
                <a:alphaOff val="0"/>
                <a:tint val="77000"/>
              </a:schemeClr>
            </a:gs>
            <a:gs pos="81000">
              <a:schemeClr val="accent3">
                <a:shade val="80000"/>
                <a:hueOff val="218909"/>
                <a:satOff val="-1431"/>
                <a:lumOff val="24554"/>
                <a:alphaOff val="0"/>
                <a:tint val="79000"/>
              </a:schemeClr>
            </a:gs>
            <a:gs pos="86000">
              <a:schemeClr val="accent3">
                <a:shade val="80000"/>
                <a:hueOff val="218909"/>
                <a:satOff val="-1431"/>
                <a:lumOff val="24554"/>
                <a:alphaOff val="0"/>
                <a:tint val="73000"/>
              </a:schemeClr>
            </a:gs>
            <a:gs pos="100000">
              <a:schemeClr val="accent3">
                <a:shade val="80000"/>
                <a:hueOff val="218909"/>
                <a:satOff val="-1431"/>
                <a:lumOff val="24554"/>
                <a:alphaOff val="0"/>
                <a:tint val="35000"/>
              </a:schemeClr>
            </a:gs>
          </a:gsLst>
          <a:lin ang="5400000" scaled="1"/>
        </a:gradFill>
        <a:ln>
          <a:noFill/>
        </a:ln>
        <a:effectLst>
          <a:glow rad="63500">
            <a:schemeClr val="accent3">
              <a:shade val="80000"/>
              <a:hueOff val="218909"/>
              <a:satOff val="-1431"/>
              <a:lumOff val="24554"/>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kern="1200" smtClean="0">
              <a:latin typeface="Georgia" pitchFamily="18" charset="0"/>
              <a:sym typeface="Symbol"/>
            </a:rPr>
            <a:t></a:t>
          </a:r>
          <a:r>
            <a:rPr lang="ru-RU" sz="2000" kern="1200" smtClean="0">
              <a:latin typeface="Georgia" pitchFamily="18" charset="0"/>
            </a:rPr>
            <a:t> заохочення працівників за активну участь та ініціативу щодо здійснення заходів з підвищення рівня безпеки та поліпшення умов праці.</a:t>
          </a:r>
          <a:endParaRPr lang="uk-UA" sz="2000" kern="1200">
            <a:latin typeface="Georgia" pitchFamily="18" charset="0"/>
          </a:endParaRPr>
        </a:p>
      </dsp:txBody>
      <dsp:txXfrm>
        <a:off x="43822" y="5503093"/>
        <a:ext cx="8170560" cy="81005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19" name="Нижний колонтитул 18"/>
          <p:cNvSpPr>
            <a:spLocks noGrp="1"/>
          </p:cNvSpPr>
          <p:nvPr>
            <p:ph type="ftr" sz="quarter" idx="11"/>
          </p:nvPr>
        </p:nvSpPr>
        <p:spPr/>
        <p:txBody>
          <a:bodyPr/>
          <a:lstStyle/>
          <a:p>
            <a:endParaRPr lang="uk-UA"/>
          </a:p>
        </p:txBody>
      </p:sp>
      <p:sp>
        <p:nvSpPr>
          <p:cNvPr id="27" name="Номер слайда 26"/>
          <p:cNvSpPr>
            <a:spLocks noGrp="1"/>
          </p:cNvSpPr>
          <p:nvPr>
            <p:ph type="sldNum" sz="quarter" idx="12"/>
          </p:nvPr>
        </p:nvSpPr>
        <p:spPr/>
        <p:txBody>
          <a:bodyPr/>
          <a:lstStyle/>
          <a:p>
            <a:fld id="{1C7300D2-BCF4-4646-BC0A-3CE8B2902A2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C7300D2-BCF4-4646-BC0A-3CE8B2902A2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C7300D2-BCF4-4646-BC0A-3CE8B2902A2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C7300D2-BCF4-4646-BC0A-3CE8B2902A2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C7300D2-BCF4-4646-BC0A-3CE8B2902A2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C7300D2-BCF4-4646-BC0A-3CE8B2902A2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C7300D2-BCF4-4646-BC0A-3CE8B2902A2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8" name="Номер слайда 7"/>
          <p:cNvSpPr>
            <a:spLocks noGrp="1"/>
          </p:cNvSpPr>
          <p:nvPr>
            <p:ph type="sldNum" sz="quarter" idx="11"/>
          </p:nvPr>
        </p:nvSpPr>
        <p:spPr/>
        <p:txBody>
          <a:bodyPr/>
          <a:lstStyle/>
          <a:p>
            <a:fld id="{1C7300D2-BCF4-4646-BC0A-3CE8B2902A2B}" type="slidenum">
              <a:rPr lang="uk-UA" smtClean="0"/>
              <a:pPr/>
              <a:t>‹#›</a:t>
            </a:fld>
            <a:endParaRPr lang="uk-UA"/>
          </a:p>
        </p:txBody>
      </p:sp>
      <p:sp>
        <p:nvSpPr>
          <p:cNvPr id="9" name="Нижний колонтитул 8"/>
          <p:cNvSpPr>
            <a:spLocks noGrp="1"/>
          </p:cNvSpPr>
          <p:nvPr>
            <p:ph type="ftr" sz="quarter" idx="12"/>
          </p:nvPr>
        </p:nvSpPr>
        <p:spPr/>
        <p:txBody>
          <a:bodyPr/>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C7300D2-BCF4-4646-BC0A-3CE8B2902A2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F6517B3-0FD5-4C04-9F0A-EEB661D0A922}" type="datetimeFigureOut">
              <a:rPr lang="uk-UA" smtClean="0"/>
              <a:pPr/>
              <a:t>17.02.2020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156448" y="6422064"/>
            <a:ext cx="762000" cy="365125"/>
          </a:xfrm>
        </p:spPr>
        <p:txBody>
          <a:bodyPr/>
          <a:lstStyle/>
          <a:p>
            <a:fld id="{1C7300D2-BCF4-4646-BC0A-3CE8B2902A2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9F6517B3-0FD5-4C04-9F0A-EEB661D0A922}" type="datetimeFigureOut">
              <a:rPr lang="uk-UA" smtClean="0"/>
              <a:pPr/>
              <a:t>17.02.2020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C7300D2-BCF4-4646-BC0A-3CE8B2902A2B}"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F6517B3-0FD5-4C04-9F0A-EEB661D0A922}" type="datetimeFigureOut">
              <a:rPr lang="uk-UA" smtClean="0"/>
              <a:pPr/>
              <a:t>17.02.2020</a:t>
            </a:fld>
            <a:endParaRPr lang="uk-UA"/>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uk-UA"/>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C7300D2-BCF4-4646-BC0A-3CE8B2902A2B}"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Layout" Target="../diagrams/layout10.xml"/><Relationship Id="rId7" Type="http://schemas.openxmlformats.org/officeDocument/2006/relationships/image" Target="../media/image7.jpe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Layout" Target="../diagrams/layout11.xml"/><Relationship Id="rId7" Type="http://schemas.openxmlformats.org/officeDocument/2006/relationships/image" Target="../media/image9.jpe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11.jpe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diagramLayout" Target="../diagrams/layout20.xml"/><Relationship Id="rId7" Type="http://schemas.openxmlformats.org/officeDocument/2006/relationships/image" Target="../media/image15.jpeg"/><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diagramLayout" Target="../diagrams/layout21.xml"/><Relationship Id="rId7" Type="http://schemas.openxmlformats.org/officeDocument/2006/relationships/image" Target="../media/image17.jpeg"/><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0.xml"/><Relationship Id="rId7" Type="http://schemas.openxmlformats.org/officeDocument/2006/relationships/image" Target="../media/image20.jpeg"/><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4.xml"/><Relationship Id="rId7" Type="http://schemas.openxmlformats.org/officeDocument/2006/relationships/image" Target="../media/image20.jpeg"/><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Layout" Target="../diagrams/layout7.xml"/><Relationship Id="rId7" Type="http://schemas.openxmlformats.org/officeDocument/2006/relationships/image" Target="../media/image4.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1142984"/>
            <a:ext cx="6786610" cy="3582160"/>
          </a:xfrm>
          <a:solidFill>
            <a:schemeClr val="bg2">
              <a:lumMod val="20000"/>
              <a:lumOff val="80000"/>
            </a:schemeClr>
          </a:solidFill>
          <a:ln>
            <a:solidFill>
              <a:srgbClr val="0070C0"/>
            </a:solidFill>
          </a:ln>
          <a:effectLst/>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a:normAutofit fontScale="90000"/>
          </a:bodyPr>
          <a:lstStyle/>
          <a:p>
            <a:pPr algn="ctr"/>
            <a:r>
              <a:rPr lang="en-US"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Система </a:t>
            </a:r>
            <a:r>
              <a:rPr lang="ru-RU"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управління</a:t>
            </a:r>
            <a:r>
              <a:rPr lang="ru-RU"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охороною</a:t>
            </a:r>
            <a:r>
              <a:rPr lang="ru-RU"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uk-UA"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uk-UA"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праці</a:t>
            </a:r>
            <a:r>
              <a:rPr lang="ru-RU"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в </a:t>
            </a:r>
            <a:r>
              <a:rPr lang="ru-RU"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організації</a:t>
            </a:r>
            <a:r>
              <a:rPr lang="uk-UA" dirty="0" smtClean="0"/>
              <a:t/>
            </a:r>
            <a:br>
              <a:rPr lang="uk-UA" dirty="0" smtClean="0"/>
            </a:br>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285728"/>
          <a:ext cx="8258204"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500034" y="500042"/>
          <a:ext cx="8329642" cy="6143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descr="завантаження.jpg"/>
          <p:cNvPicPr>
            <a:picLocks noChangeAspect="1"/>
          </p:cNvPicPr>
          <p:nvPr/>
        </p:nvPicPr>
        <p:blipFill>
          <a:blip r:embed="rId7"/>
          <a:stretch>
            <a:fillRect/>
          </a:stretch>
        </p:blipFill>
        <p:spPr>
          <a:xfrm>
            <a:off x="642910" y="214290"/>
            <a:ext cx="1857388" cy="1810463"/>
          </a:xfrm>
          <a:prstGeom prst="rect">
            <a:avLst/>
          </a:prstGeom>
          <a:ln>
            <a:noFill/>
          </a:ln>
          <a:effectLst>
            <a:outerShdw blurRad="292100" dist="139700" dir="2700000" algn="tl" rotWithShape="0">
              <a:srgbClr val="333333">
                <a:alpha val="65000"/>
              </a:srgbClr>
            </a:outerShdw>
          </a:effectLst>
        </p:spPr>
      </p:pic>
      <p:pic>
        <p:nvPicPr>
          <p:cNvPr id="7" name="Рисунок 6" descr="images.jpg"/>
          <p:cNvPicPr>
            <a:picLocks noChangeAspect="1"/>
          </p:cNvPicPr>
          <p:nvPr/>
        </p:nvPicPr>
        <p:blipFill>
          <a:blip r:embed="rId8"/>
          <a:stretch>
            <a:fillRect/>
          </a:stretch>
        </p:blipFill>
        <p:spPr>
          <a:xfrm>
            <a:off x="6715140" y="214290"/>
            <a:ext cx="1928802" cy="185736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1428736"/>
          <a:ext cx="8258204"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400" b="1" cap="small" dirty="0" smtClean="0">
                <a:latin typeface="Georgia" pitchFamily="18" charset="0"/>
              </a:rPr>
              <a:t>5. </a:t>
            </a:r>
            <a:r>
              <a:rPr lang="ru-RU" sz="2400" b="1" cap="small" dirty="0" err="1" smtClean="0">
                <a:latin typeface="Georgia" pitchFamily="18" charset="0"/>
              </a:rPr>
              <a:t>Системи</a:t>
            </a:r>
            <a:r>
              <a:rPr lang="ru-RU" sz="2400" b="1" cap="small" dirty="0" smtClean="0">
                <a:latin typeface="Georgia" pitchFamily="18" charset="0"/>
              </a:rPr>
              <a:t> менеджменту </a:t>
            </a:r>
            <a:r>
              <a:rPr lang="ru-RU" sz="2400" b="1" cap="small" dirty="0" err="1" smtClean="0">
                <a:latin typeface="Georgia" pitchFamily="18" charset="0"/>
              </a:rPr>
              <a:t>гігієни</a:t>
            </a:r>
            <a:r>
              <a:rPr lang="ru-RU" sz="2400" b="1" cap="small" dirty="0" smtClean="0">
                <a:latin typeface="Georgia" pitchFamily="18" charset="0"/>
              </a:rPr>
              <a:t> і </a:t>
            </a:r>
            <a:r>
              <a:rPr lang="ru-RU" sz="2400" b="1" cap="small" dirty="0" err="1" smtClean="0">
                <a:latin typeface="Georgia" pitchFamily="18" charset="0"/>
              </a:rPr>
              <a:t>безпеки</a:t>
            </a:r>
            <a:r>
              <a:rPr lang="ru-RU" sz="2400" b="1" cap="small" dirty="0" smtClean="0">
                <a:latin typeface="Georgia" pitchFamily="18" charset="0"/>
              </a:rPr>
              <a:t> </a:t>
            </a:r>
            <a:r>
              <a:rPr lang="ru-RU" sz="2400" b="1" cap="small" dirty="0" err="1" smtClean="0">
                <a:latin typeface="Georgia" pitchFamily="18" charset="0"/>
              </a:rPr>
              <a:t>праці</a:t>
            </a:r>
            <a:r>
              <a:rPr lang="ru-RU" sz="2400" b="1" cap="small" dirty="0" smtClean="0">
                <a:latin typeface="Georgia" pitchFamily="18" charset="0"/>
              </a:rPr>
              <a:t>. </a:t>
            </a:r>
            <a:r>
              <a:rPr lang="en-US" sz="2400" b="1" cap="small" dirty="0" smtClean="0">
                <a:latin typeface="Georgia" pitchFamily="18" charset="0"/>
              </a:rPr>
              <a:t>OHSAS</a:t>
            </a:r>
            <a:r>
              <a:rPr lang="ru-RU" sz="2400" b="1" cap="small" dirty="0" smtClean="0">
                <a:latin typeface="Georgia" pitchFamily="18" charset="0"/>
              </a:rPr>
              <a:t> 18001 : 2007</a:t>
            </a:r>
            <a:endParaRPr lang="uk-UA" sz="2400" dirty="0">
              <a:latin typeface="Georgia" pitchFamily="18" charset="0"/>
            </a:endParaRPr>
          </a:p>
        </p:txBody>
      </p:sp>
      <p:pic>
        <p:nvPicPr>
          <p:cNvPr id="6" name="Рисунок 5" descr="images.jpg"/>
          <p:cNvPicPr>
            <a:picLocks noChangeAspect="1"/>
          </p:cNvPicPr>
          <p:nvPr/>
        </p:nvPicPr>
        <p:blipFill>
          <a:blip r:embed="rId7"/>
          <a:stretch>
            <a:fillRect/>
          </a:stretch>
        </p:blipFill>
        <p:spPr>
          <a:xfrm>
            <a:off x="357158" y="1214422"/>
            <a:ext cx="2786082" cy="2786082"/>
          </a:xfrm>
          <a:prstGeom prst="ellipse">
            <a:avLst/>
          </a:prstGeom>
          <a:ln>
            <a:noFill/>
          </a:ln>
          <a:effectLst>
            <a:softEdge rad="112500"/>
          </a:effectLst>
        </p:spPr>
      </p:pic>
      <p:pic>
        <p:nvPicPr>
          <p:cNvPr id="8" name="Рисунок 7" descr="ohsas18001.jpg"/>
          <p:cNvPicPr>
            <a:picLocks noChangeAspect="1"/>
          </p:cNvPicPr>
          <p:nvPr/>
        </p:nvPicPr>
        <p:blipFill>
          <a:blip r:embed="rId8"/>
          <a:stretch>
            <a:fillRect/>
          </a:stretch>
        </p:blipFill>
        <p:spPr>
          <a:xfrm>
            <a:off x="357158" y="3914775"/>
            <a:ext cx="2914650" cy="2943225"/>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500042"/>
          <a:ext cx="8258204" cy="600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Рисунок 5" descr="images (1).jpg"/>
          <p:cNvPicPr>
            <a:picLocks noChangeAspect="1"/>
          </p:cNvPicPr>
          <p:nvPr/>
        </p:nvPicPr>
        <p:blipFill>
          <a:blip r:embed="rId7"/>
          <a:stretch>
            <a:fillRect/>
          </a:stretch>
        </p:blipFill>
        <p:spPr>
          <a:xfrm>
            <a:off x="1142976" y="642918"/>
            <a:ext cx="7000924" cy="223613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714348" y="1500174"/>
          <a:ext cx="7858180"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2800" b="1" cap="small" dirty="0" smtClean="0">
                <a:latin typeface="Georgia" pitchFamily="18" charset="0"/>
              </a:rPr>
              <a:t>6. Політика в галузі охорони праці</a:t>
            </a:r>
            <a:endParaRPr lang="uk-UA" sz="2800" dirty="0">
              <a:latin typeface="Georgi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142852"/>
            <a:ext cx="6496072" cy="654032"/>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uk-UA" sz="2800" b="1" smtClean="0">
                <a:latin typeface="Georgia" pitchFamily="18" charset="0"/>
              </a:rPr>
              <a:t>Обов’язки робітників</a:t>
            </a:r>
            <a:endParaRPr lang="uk-UA" sz="2800">
              <a:latin typeface="Georgia" pitchFamily="18" charset="0"/>
            </a:endParaRPr>
          </a:p>
        </p:txBody>
      </p:sp>
      <p:graphicFrame>
        <p:nvGraphicFramePr>
          <p:cNvPr id="4" name="Содержимое 3"/>
          <p:cNvGraphicFramePr>
            <a:graphicFrameLocks noGrp="1"/>
          </p:cNvGraphicFramePr>
          <p:nvPr>
            <p:ph idx="1"/>
          </p:nvPr>
        </p:nvGraphicFramePr>
        <p:xfrm>
          <a:off x="214282" y="928670"/>
          <a:ext cx="8715436"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1357298"/>
          <a:ext cx="8258204"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800" b="1" cap="small" dirty="0" smtClean="0">
                <a:latin typeface="Georgia" pitchFamily="18" charset="0"/>
              </a:rPr>
              <a:t>7. </a:t>
            </a:r>
            <a:r>
              <a:rPr lang="ru-RU" sz="2800" b="1" cap="small" dirty="0" err="1" smtClean="0">
                <a:latin typeface="Georgia" pitchFamily="18" charset="0"/>
              </a:rPr>
              <a:t>Ефективність</a:t>
            </a:r>
            <a:r>
              <a:rPr lang="ru-RU" sz="2800" b="1" cap="small" dirty="0" smtClean="0">
                <a:latin typeface="Georgia" pitchFamily="18" charset="0"/>
              </a:rPr>
              <a:t> </a:t>
            </a:r>
            <a:r>
              <a:rPr lang="ru-RU" sz="2800" b="1" cap="small" dirty="0" err="1" smtClean="0">
                <a:latin typeface="Georgia" pitchFamily="18" charset="0"/>
              </a:rPr>
              <a:t>функціональної</a:t>
            </a:r>
            <a:r>
              <a:rPr lang="ru-RU" sz="2800" b="1" cap="small" dirty="0" smtClean="0">
                <a:latin typeface="Georgia" pitchFamily="18" charset="0"/>
              </a:rPr>
              <a:t> </a:t>
            </a:r>
            <a:r>
              <a:rPr lang="ru-RU" sz="2800" b="1" cap="small" dirty="0" err="1" smtClean="0">
                <a:latin typeface="Georgia" pitchFamily="18" charset="0"/>
              </a:rPr>
              <a:t>структури</a:t>
            </a:r>
            <a:r>
              <a:rPr lang="ru-RU" sz="2800" b="1" cap="small" dirty="0" smtClean="0">
                <a:latin typeface="Georgia" pitchFamily="18" charset="0"/>
              </a:rPr>
              <a:t> СУОП</a:t>
            </a:r>
            <a:endParaRPr lang="uk-UA" sz="2800" dirty="0">
              <a:latin typeface="Georg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571472" y="285728"/>
          <a:ext cx="8143932" cy="600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1428736"/>
          <a:ext cx="8258204"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2400" b="1" cap="small" dirty="0" smtClean="0">
                <a:latin typeface="Georgia" pitchFamily="18" charset="0"/>
              </a:rPr>
              <a:t>8. План локалізації і ліквідації аварійних ситуацій і аварій – ПЛАС</a:t>
            </a:r>
            <a:endParaRPr lang="uk-UA" sz="2400" dirty="0" smtClean="0">
              <a:latin typeface="Georg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46ngk_fontan1.jpg"/>
          <p:cNvPicPr>
            <a:picLocks noChangeAspect="1"/>
          </p:cNvPicPr>
          <p:nvPr/>
        </p:nvPicPr>
        <p:blipFill>
          <a:blip r:embed="rId2"/>
          <a:srcRect r="14070"/>
          <a:stretch>
            <a:fillRect/>
          </a:stretch>
        </p:blipFill>
        <p:spPr>
          <a:xfrm>
            <a:off x="6286512" y="500042"/>
            <a:ext cx="2714644" cy="2571768"/>
          </a:xfrm>
          <a:prstGeom prst="rect">
            <a:avLst/>
          </a:prstGeom>
          <a:ln>
            <a:noFill/>
          </a:ln>
          <a:effectLst>
            <a:outerShdw blurRad="292100" dist="139700" dir="2700000" algn="tl" rotWithShape="0">
              <a:srgbClr val="333333">
                <a:alpha val="65000"/>
              </a:srgbClr>
            </a:outerShdw>
          </a:effectLst>
        </p:spPr>
      </p:pic>
      <p:graphicFrame>
        <p:nvGraphicFramePr>
          <p:cNvPr id="4" name="Содержимое 3"/>
          <p:cNvGraphicFramePr>
            <a:graphicFrameLocks noGrp="1"/>
          </p:cNvGraphicFramePr>
          <p:nvPr>
            <p:ph idx="1"/>
          </p:nvPr>
        </p:nvGraphicFramePr>
        <p:xfrm>
          <a:off x="571472" y="357166"/>
          <a:ext cx="8143932" cy="6143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descr="images (1).jpg"/>
          <p:cNvPicPr>
            <a:picLocks noChangeAspect="1"/>
          </p:cNvPicPr>
          <p:nvPr/>
        </p:nvPicPr>
        <p:blipFill>
          <a:blip r:embed="rId8"/>
          <a:srcRect r="13749" b="13749"/>
          <a:stretch>
            <a:fillRect/>
          </a:stretch>
        </p:blipFill>
        <p:spPr>
          <a:xfrm>
            <a:off x="285720" y="500042"/>
            <a:ext cx="2500330" cy="250033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57158" y="142852"/>
            <a:ext cx="8501122" cy="1000132"/>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uk-UA"/>
          </a:p>
        </p:txBody>
      </p:sp>
      <p:sp>
        <p:nvSpPr>
          <p:cNvPr id="2" name="Заголовок 1"/>
          <p:cNvSpPr>
            <a:spLocks noGrp="1"/>
          </p:cNvSpPr>
          <p:nvPr>
            <p:ph type="title"/>
          </p:nvPr>
        </p:nvSpPr>
        <p:spPr>
          <a:xfrm>
            <a:off x="457200" y="274638"/>
            <a:ext cx="8329642" cy="1143000"/>
          </a:xfrm>
        </p:spPr>
        <p:txBody>
          <a:bodyPr>
            <a:normAutofit fontScale="90000"/>
          </a:bodyPr>
          <a:lstStyle/>
          <a:p>
            <a:pPr algn="ctr"/>
            <a:r>
              <a:rPr lang="ru-RU" sz="2700" b="1" cap="small" dirty="0" smtClean="0">
                <a:solidFill>
                  <a:schemeClr val="bg1"/>
                </a:solidFill>
                <a:latin typeface="Georgia" pitchFamily="18" charset="0"/>
              </a:rPr>
              <a:t>1. </a:t>
            </a:r>
            <a:r>
              <a:rPr lang="ru-RU" sz="2700" b="1" cap="small" dirty="0" err="1" smtClean="0">
                <a:solidFill>
                  <a:schemeClr val="bg1"/>
                </a:solidFill>
                <a:latin typeface="Georgia" pitchFamily="18" charset="0"/>
              </a:rPr>
              <a:t>Основні</a:t>
            </a:r>
            <a:r>
              <a:rPr lang="ru-RU" sz="2700" b="1" cap="small" dirty="0" smtClean="0">
                <a:solidFill>
                  <a:schemeClr val="bg1"/>
                </a:solidFill>
                <a:latin typeface="Georgia" pitchFamily="18" charset="0"/>
              </a:rPr>
              <a:t> </a:t>
            </a:r>
            <a:r>
              <a:rPr lang="ru-RU" sz="2700" b="1" cap="small" dirty="0" err="1" smtClean="0">
                <a:solidFill>
                  <a:schemeClr val="bg1"/>
                </a:solidFill>
                <a:latin typeface="Georgia" pitchFamily="18" charset="0"/>
              </a:rPr>
              <a:t>вимоги</a:t>
            </a:r>
            <a:r>
              <a:rPr lang="ru-RU" sz="2700" b="1" cap="small" dirty="0" smtClean="0">
                <a:solidFill>
                  <a:schemeClr val="bg1"/>
                </a:solidFill>
                <a:latin typeface="Georgia" pitchFamily="18" charset="0"/>
              </a:rPr>
              <a:t> до </a:t>
            </a:r>
            <a:r>
              <a:rPr lang="ru-RU" sz="2700" b="1" cap="small" dirty="0" err="1" smtClean="0">
                <a:solidFill>
                  <a:schemeClr val="bg1"/>
                </a:solidFill>
                <a:latin typeface="Georgia" pitchFamily="18" charset="0"/>
              </a:rPr>
              <a:t>побудови</a:t>
            </a:r>
            <a:r>
              <a:rPr lang="ru-RU" sz="2700" b="1" cap="small" dirty="0" smtClean="0">
                <a:solidFill>
                  <a:schemeClr val="bg1"/>
                </a:solidFill>
                <a:latin typeface="Georgia" pitchFamily="18" charset="0"/>
              </a:rPr>
              <a:t> і </a:t>
            </a:r>
            <a:r>
              <a:rPr lang="ru-RU" sz="2700" b="1" cap="small" dirty="0" err="1" smtClean="0">
                <a:solidFill>
                  <a:schemeClr val="bg1"/>
                </a:solidFill>
                <a:latin typeface="Georgia" pitchFamily="18" charset="0"/>
              </a:rPr>
              <a:t>функціонування</a:t>
            </a:r>
            <a:r>
              <a:rPr lang="ru-RU" sz="2700" b="1" cap="small" dirty="0" smtClean="0">
                <a:solidFill>
                  <a:schemeClr val="bg1"/>
                </a:solidFill>
                <a:latin typeface="Georgia" pitchFamily="18" charset="0"/>
              </a:rPr>
              <a:t> </a:t>
            </a:r>
            <a:r>
              <a:rPr lang="ru-RU" sz="2700" b="1" cap="small" dirty="0" err="1" smtClean="0">
                <a:solidFill>
                  <a:schemeClr val="bg1"/>
                </a:solidFill>
                <a:latin typeface="Georgia" pitchFamily="18" charset="0"/>
              </a:rPr>
              <a:t>системи</a:t>
            </a:r>
            <a:r>
              <a:rPr lang="ru-RU" sz="2700" b="1" cap="small" dirty="0" smtClean="0">
                <a:solidFill>
                  <a:schemeClr val="bg1"/>
                </a:solidFill>
                <a:latin typeface="Georgia" pitchFamily="18" charset="0"/>
              </a:rPr>
              <a:t> </a:t>
            </a:r>
            <a:r>
              <a:rPr lang="ru-RU" sz="2700" b="1" cap="small" dirty="0" err="1" smtClean="0">
                <a:solidFill>
                  <a:schemeClr val="bg1"/>
                </a:solidFill>
                <a:latin typeface="Georgia" pitchFamily="18" charset="0"/>
              </a:rPr>
              <a:t>управління</a:t>
            </a:r>
            <a:r>
              <a:rPr lang="ru-RU" sz="2700" b="1" cap="small" dirty="0" smtClean="0">
                <a:solidFill>
                  <a:schemeClr val="bg1"/>
                </a:solidFill>
                <a:latin typeface="Georgia" pitchFamily="18" charset="0"/>
              </a:rPr>
              <a:t> </a:t>
            </a:r>
            <a:r>
              <a:rPr lang="ru-RU" sz="2700" b="1" cap="small" dirty="0" err="1" smtClean="0">
                <a:solidFill>
                  <a:schemeClr val="bg1"/>
                </a:solidFill>
                <a:latin typeface="Georgia" pitchFamily="18" charset="0"/>
              </a:rPr>
              <a:t>охороною</a:t>
            </a:r>
            <a:r>
              <a:rPr lang="ru-RU" sz="2700" b="1" cap="small" dirty="0" smtClean="0">
                <a:solidFill>
                  <a:schemeClr val="bg1"/>
                </a:solidFill>
                <a:latin typeface="Georgia" pitchFamily="18" charset="0"/>
              </a:rPr>
              <a:t> </a:t>
            </a:r>
            <a:r>
              <a:rPr lang="ru-RU" sz="2700" b="1" cap="small" dirty="0" err="1" smtClean="0">
                <a:solidFill>
                  <a:schemeClr val="bg1"/>
                </a:solidFill>
                <a:latin typeface="Georgia" pitchFamily="18" charset="0"/>
              </a:rPr>
              <a:t>праці</a:t>
            </a:r>
            <a:r>
              <a:rPr lang="ru-RU" sz="2700" b="1" cap="small" dirty="0" smtClean="0">
                <a:solidFill>
                  <a:schemeClr val="bg1"/>
                </a:solidFill>
                <a:latin typeface="Georgia" pitchFamily="18" charset="0"/>
              </a:rPr>
              <a:t> (СУОП)</a:t>
            </a:r>
            <a:r>
              <a:rPr lang="uk-UA" dirty="0" smtClean="0"/>
              <a:t/>
            </a:r>
            <a:br>
              <a:rPr lang="uk-UA" dirty="0" smtClean="0"/>
            </a:br>
            <a:endParaRPr lang="uk-UA" dirty="0"/>
          </a:p>
        </p:txBody>
      </p:sp>
      <p:graphicFrame>
        <p:nvGraphicFramePr>
          <p:cNvPr id="9" name="Схема 8"/>
          <p:cNvGraphicFramePr/>
          <p:nvPr/>
        </p:nvGraphicFramePr>
        <p:xfrm>
          <a:off x="285720" y="1142984"/>
          <a:ext cx="8643998"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0-9zkh0zhshhled.jpg"/>
          <p:cNvPicPr>
            <a:picLocks noChangeAspect="1"/>
          </p:cNvPicPr>
          <p:nvPr/>
        </p:nvPicPr>
        <p:blipFill>
          <a:blip r:embed="rId2"/>
          <a:srcRect r="32895"/>
          <a:stretch>
            <a:fillRect/>
          </a:stretch>
        </p:blipFill>
        <p:spPr>
          <a:xfrm>
            <a:off x="214283" y="285728"/>
            <a:ext cx="3643337" cy="6215106"/>
          </a:xfrm>
          <a:prstGeom prst="rect">
            <a:avLst/>
          </a:prstGeom>
          <a:ln>
            <a:noFill/>
          </a:ln>
          <a:effectLst>
            <a:outerShdw blurRad="292100" dist="139700" dir="2700000" algn="tl" rotWithShape="0">
              <a:srgbClr val="333333">
                <a:alpha val="65000"/>
              </a:srgbClr>
            </a:outerShdw>
          </a:effectLst>
        </p:spPr>
      </p:pic>
      <p:graphicFrame>
        <p:nvGraphicFramePr>
          <p:cNvPr id="4" name="Содержимое 3"/>
          <p:cNvGraphicFramePr>
            <a:graphicFrameLocks noGrp="1"/>
          </p:cNvGraphicFramePr>
          <p:nvPr>
            <p:ph idx="1"/>
          </p:nvPr>
        </p:nvGraphicFramePr>
        <p:xfrm>
          <a:off x="814358" y="214290"/>
          <a:ext cx="8329642" cy="64294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285728"/>
          <a:ext cx="5000660"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descr="1303391439_dsc06087_novyj-razmer-kopiya.jpg"/>
          <p:cNvPicPr>
            <a:picLocks noChangeAspect="1"/>
          </p:cNvPicPr>
          <p:nvPr/>
        </p:nvPicPr>
        <p:blipFill>
          <a:blip r:embed="rId7"/>
          <a:stretch>
            <a:fillRect/>
          </a:stretch>
        </p:blipFill>
        <p:spPr>
          <a:xfrm>
            <a:off x="5500694" y="3286124"/>
            <a:ext cx="3429024" cy="25717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Рисунок 5" descr="IMG_015050.jpg"/>
          <p:cNvPicPr>
            <a:picLocks noChangeAspect="1"/>
          </p:cNvPicPr>
          <p:nvPr/>
        </p:nvPicPr>
        <p:blipFill>
          <a:blip r:embed="rId8"/>
          <a:stretch>
            <a:fillRect/>
          </a:stretch>
        </p:blipFill>
        <p:spPr>
          <a:xfrm>
            <a:off x="5572132" y="357166"/>
            <a:ext cx="3312775" cy="24877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одержимое 7"/>
          <p:cNvGraphicFramePr>
            <a:graphicFrameLocks noGrp="1"/>
          </p:cNvGraphicFramePr>
          <p:nvPr>
            <p:ph idx="1"/>
          </p:nvPr>
        </p:nvGraphicFramePr>
        <p:xfrm>
          <a:off x="2857488" y="857232"/>
          <a:ext cx="6072230"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Заголовок 1"/>
          <p:cNvSpPr>
            <a:spLocks noGrp="1"/>
          </p:cNvSpPr>
          <p:nvPr>
            <p:ph type="title"/>
          </p:nvPr>
        </p:nvSpPr>
        <p:spPr>
          <a:xfrm>
            <a:off x="1428728" y="142852"/>
            <a:ext cx="6496072" cy="654032"/>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ru-RU" sz="2800" b="1" smtClean="0">
                <a:latin typeface="Georgia" pitchFamily="18" charset="0"/>
              </a:rPr>
              <a:t>Порядок дій у разі пожежі</a:t>
            </a:r>
            <a:endParaRPr lang="uk-UA" sz="2800">
              <a:latin typeface="Georgia" pitchFamily="18" charset="0"/>
            </a:endParaRPr>
          </a:p>
        </p:txBody>
      </p:sp>
      <p:pic>
        <p:nvPicPr>
          <p:cNvPr id="9" name="Рисунок 8" descr="images (2).jpg"/>
          <p:cNvPicPr>
            <a:picLocks noChangeAspect="1"/>
          </p:cNvPicPr>
          <p:nvPr/>
        </p:nvPicPr>
        <p:blipFill>
          <a:blip r:embed="rId7"/>
          <a:stretch>
            <a:fillRect/>
          </a:stretch>
        </p:blipFill>
        <p:spPr>
          <a:xfrm>
            <a:off x="214282" y="1214422"/>
            <a:ext cx="2500330"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Рисунок 9" descr="images (1).jpg"/>
          <p:cNvPicPr>
            <a:picLocks noChangeAspect="1"/>
          </p:cNvPicPr>
          <p:nvPr/>
        </p:nvPicPr>
        <p:blipFill>
          <a:blip r:embed="rId8"/>
          <a:srcRect l="11583" r="7335"/>
          <a:stretch>
            <a:fillRect/>
          </a:stretch>
        </p:blipFill>
        <p:spPr>
          <a:xfrm>
            <a:off x="214282" y="3929066"/>
            <a:ext cx="2474571"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357158" y="1357298"/>
          <a:ext cx="8572560"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2400" b="1" cap="small" dirty="0" smtClean="0">
                <a:latin typeface="Georgia" pitchFamily="18" charset="0"/>
              </a:rPr>
              <a:t>9. Функціональні обов’язки робітників і керівників виробничих підрозділів</a:t>
            </a:r>
            <a:endParaRPr lang="uk-UA" sz="2400" dirty="0">
              <a:latin typeface="Georgia"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1600200"/>
          <a:ext cx="8258204" cy="4900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2800" b="1" cap="small" dirty="0" smtClean="0">
                <a:latin typeface="Georgia" pitchFamily="18" charset="0"/>
              </a:rPr>
              <a:t>10. Оцінка стану безпеки праці в організації</a:t>
            </a:r>
            <a:endParaRPr lang="uk-UA" sz="2800" dirty="0">
              <a:latin typeface="Georgia"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28596" y="428604"/>
          <a:ext cx="8286808" cy="607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285720" y="1357298"/>
          <a:ext cx="8572560"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800" b="1" cap="small" dirty="0" smtClean="0">
                <a:latin typeface="Georgia" pitchFamily="18" charset="0"/>
              </a:rPr>
              <a:t>11. </a:t>
            </a:r>
            <a:r>
              <a:rPr lang="ru-RU" sz="2800" b="1" cap="small" dirty="0" err="1" smtClean="0">
                <a:latin typeface="Georgia" pitchFamily="18" charset="0"/>
              </a:rPr>
              <a:t>Стимулювання</a:t>
            </a:r>
            <a:r>
              <a:rPr lang="ru-RU" sz="2800" b="1" cap="small" dirty="0" smtClean="0">
                <a:latin typeface="Georgia" pitchFamily="18" charset="0"/>
              </a:rPr>
              <a:t> за </a:t>
            </a:r>
            <a:r>
              <a:rPr lang="ru-RU" sz="2800" b="1" cap="small" dirty="0" err="1" smtClean="0">
                <a:latin typeface="Georgia" pitchFamily="18" charset="0"/>
              </a:rPr>
              <a:t>досягнуті</a:t>
            </a:r>
            <a:r>
              <a:rPr lang="ru-RU" sz="2800" b="1" cap="small" dirty="0" smtClean="0">
                <a:latin typeface="Georgia" pitchFamily="18" charset="0"/>
              </a:rPr>
              <a:t> </a:t>
            </a:r>
            <a:r>
              <a:rPr lang="ru-RU" sz="2800" b="1" cap="small" dirty="0" err="1" smtClean="0">
                <a:latin typeface="Georgia" pitchFamily="18" charset="0"/>
              </a:rPr>
              <a:t>результати</a:t>
            </a:r>
            <a:endParaRPr lang="uk-UA" sz="2800" dirty="0">
              <a:latin typeface="Georgia"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28596" y="214290"/>
            <a:ext cx="8286808" cy="1285884"/>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ru-RU" sz="2400" b="1" i="1" smtClean="0">
                <a:latin typeface="Georgia" pitchFamily="18" charset="0"/>
              </a:rPr>
              <a:t>Моральне</a:t>
            </a:r>
            <a:r>
              <a:rPr lang="ru-RU" sz="2400" b="1" smtClean="0">
                <a:latin typeface="Georgia" pitchFamily="18" charset="0"/>
              </a:rPr>
              <a:t> </a:t>
            </a:r>
            <a:r>
              <a:rPr lang="ru-RU" sz="2400" b="1" i="1" smtClean="0">
                <a:latin typeface="Georgia" pitchFamily="18" charset="0"/>
              </a:rPr>
              <a:t>стимулювання </a:t>
            </a:r>
            <a:r>
              <a:rPr lang="ru-RU" sz="2400" smtClean="0">
                <a:latin typeface="Georgia" pitchFamily="18" charset="0"/>
              </a:rPr>
              <a:t>– форма громадської оцінки діяльності того або іншого працівника, а також підрозділу в цілому.</a:t>
            </a:r>
            <a:endParaRPr lang="uk-UA" sz="2400" smtClean="0">
              <a:latin typeface="Georgia" pitchFamily="18" charset="0"/>
            </a:endParaRPr>
          </a:p>
          <a:p>
            <a:endParaRPr lang="uk-UA"/>
          </a:p>
        </p:txBody>
      </p:sp>
      <p:graphicFrame>
        <p:nvGraphicFramePr>
          <p:cNvPr id="8" name="Схема 7"/>
          <p:cNvGraphicFramePr/>
          <p:nvPr/>
        </p:nvGraphicFramePr>
        <p:xfrm>
          <a:off x="285720" y="1714488"/>
          <a:ext cx="8643998"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yak-stimulyuvati-prodazhi.jpg"/>
          <p:cNvPicPr>
            <a:picLocks noChangeAspect="1"/>
          </p:cNvPicPr>
          <p:nvPr/>
        </p:nvPicPr>
        <p:blipFill>
          <a:blip r:embed="rId2"/>
          <a:srcRect l="21154" r="23077"/>
          <a:stretch>
            <a:fillRect/>
          </a:stretch>
        </p:blipFill>
        <p:spPr>
          <a:xfrm>
            <a:off x="214282" y="3429000"/>
            <a:ext cx="1785950" cy="3071834"/>
          </a:xfrm>
          <a:prstGeom prst="rect">
            <a:avLst/>
          </a:prstGeom>
          <a:ln>
            <a:noFill/>
          </a:ln>
          <a:effectLst>
            <a:outerShdw blurRad="292100" dist="139700" dir="2700000" algn="tl" rotWithShape="0">
              <a:srgbClr val="333333">
                <a:alpha val="65000"/>
              </a:srgbClr>
            </a:outerShdw>
          </a:effectLst>
        </p:spPr>
      </p:pic>
      <p:graphicFrame>
        <p:nvGraphicFramePr>
          <p:cNvPr id="5" name="Содержимое 4"/>
          <p:cNvGraphicFramePr>
            <a:graphicFrameLocks noGrp="1"/>
          </p:cNvGraphicFramePr>
          <p:nvPr>
            <p:ph idx="1"/>
          </p:nvPr>
        </p:nvGraphicFramePr>
        <p:xfrm>
          <a:off x="457200" y="285728"/>
          <a:ext cx="8329642" cy="628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500034" y="1571612"/>
          <a:ext cx="8258204"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800" b="1" cap="small" dirty="0" smtClean="0">
                <a:latin typeface="Georgia" pitchFamily="18" charset="0"/>
              </a:rPr>
              <a:t>12. Порядок </a:t>
            </a:r>
            <a:r>
              <a:rPr lang="ru-RU" sz="2800" b="1" cap="small" dirty="0" err="1" smtClean="0">
                <a:latin typeface="Georgia" pitchFamily="18" charset="0"/>
              </a:rPr>
              <a:t>заохочення</a:t>
            </a:r>
            <a:r>
              <a:rPr lang="ru-RU" sz="2800" b="1" cap="small" dirty="0" smtClean="0">
                <a:latin typeface="Georgia" pitchFamily="18" charset="0"/>
              </a:rPr>
              <a:t> </a:t>
            </a:r>
            <a:r>
              <a:rPr lang="ru-RU" sz="2800" b="1" cap="small" dirty="0" err="1" smtClean="0">
                <a:latin typeface="Georgia" pitchFamily="18" charset="0"/>
              </a:rPr>
              <a:t>працюючих</a:t>
            </a:r>
            <a:r>
              <a:rPr lang="ru-RU" sz="2800" b="1" cap="small" dirty="0" smtClean="0">
                <a:latin typeface="Georgia" pitchFamily="18" charset="0"/>
              </a:rPr>
              <a:t> за </a:t>
            </a:r>
            <a:r>
              <a:rPr lang="ru-RU" sz="2800" b="1" cap="small" dirty="0" err="1" smtClean="0">
                <a:latin typeface="Georgia" pitchFamily="18" charset="0"/>
              </a:rPr>
              <a:t>дотримання</a:t>
            </a:r>
            <a:r>
              <a:rPr lang="ru-RU" sz="2800" b="1" cap="small" dirty="0" smtClean="0">
                <a:latin typeface="Georgia" pitchFamily="18" charset="0"/>
              </a:rPr>
              <a:t> </a:t>
            </a:r>
            <a:r>
              <a:rPr lang="ru-RU" sz="2800" b="1" cap="small" dirty="0" err="1" smtClean="0">
                <a:latin typeface="Georgia" pitchFamily="18" charset="0"/>
              </a:rPr>
              <a:t>вимог</a:t>
            </a:r>
            <a:r>
              <a:rPr lang="ru-RU" sz="2800" b="1" cap="small" dirty="0" smtClean="0">
                <a:latin typeface="Georgia" pitchFamily="18" charset="0"/>
              </a:rPr>
              <a:t> </a:t>
            </a:r>
            <a:r>
              <a:rPr lang="ru-RU" sz="2800" b="1" cap="small" dirty="0" err="1" smtClean="0">
                <a:latin typeface="Georgia" pitchFamily="18" charset="0"/>
              </a:rPr>
              <a:t>охорони</a:t>
            </a:r>
            <a:r>
              <a:rPr lang="ru-RU" sz="2800" b="1" cap="small" dirty="0" smtClean="0">
                <a:latin typeface="Georgia" pitchFamily="18" charset="0"/>
              </a:rPr>
              <a:t> </a:t>
            </a:r>
            <a:r>
              <a:rPr lang="ru-RU" sz="2800" b="1" cap="small" dirty="0" err="1" smtClean="0">
                <a:latin typeface="Georgia" pitchFamily="18" charset="0"/>
              </a:rPr>
              <a:t>праці</a:t>
            </a:r>
            <a:endParaRPr lang="uk-UA" sz="2800" dirty="0">
              <a:latin typeface="Georg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4282" y="214290"/>
          <a:ext cx="8643998" cy="6429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1600200"/>
          <a:ext cx="8258204" cy="4900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1214446"/>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400" b="1" cap="small" dirty="0" smtClean="0">
                <a:latin typeface="Georgia" pitchFamily="18" charset="0"/>
              </a:rPr>
              <a:t>13. </a:t>
            </a:r>
            <a:r>
              <a:rPr lang="ru-RU" sz="2400" b="1" cap="small" dirty="0" err="1" smtClean="0">
                <a:latin typeface="Georgia" pitchFamily="18" charset="0"/>
              </a:rPr>
              <a:t>Служби</a:t>
            </a:r>
            <a:r>
              <a:rPr lang="ru-RU" sz="2400" b="1" cap="small" dirty="0" smtClean="0">
                <a:latin typeface="Georgia" pitchFamily="18" charset="0"/>
              </a:rPr>
              <a:t> </a:t>
            </a:r>
            <a:r>
              <a:rPr lang="ru-RU" sz="2400" b="1" cap="small" dirty="0" err="1" smtClean="0">
                <a:latin typeface="Georgia" pitchFamily="18" charset="0"/>
              </a:rPr>
              <a:t>охорони</a:t>
            </a:r>
            <a:r>
              <a:rPr lang="ru-RU" sz="2400" b="1" cap="small" dirty="0" smtClean="0">
                <a:latin typeface="Georgia" pitchFamily="18" charset="0"/>
              </a:rPr>
              <a:t> </a:t>
            </a:r>
            <a:r>
              <a:rPr lang="ru-RU" sz="2400" b="1" cap="small" dirty="0" err="1" smtClean="0">
                <a:latin typeface="Georgia" pitchFamily="18" charset="0"/>
              </a:rPr>
              <a:t>праці</a:t>
            </a:r>
            <a:r>
              <a:rPr lang="ru-RU" sz="2400" b="1" cap="small" dirty="0" smtClean="0">
                <a:latin typeface="Georgia" pitchFamily="18" charset="0"/>
              </a:rPr>
              <a:t> </a:t>
            </a:r>
            <a:r>
              <a:rPr lang="ru-RU" sz="2400" b="1" cap="small" dirty="0" err="1" smtClean="0">
                <a:latin typeface="Georgia" pitchFamily="18" charset="0"/>
              </a:rPr>
              <a:t>місцевих</a:t>
            </a:r>
            <a:r>
              <a:rPr lang="ru-RU" sz="2400" b="1" cap="small" dirty="0" smtClean="0">
                <a:latin typeface="Georgia" pitchFamily="18" charset="0"/>
              </a:rPr>
              <a:t> </a:t>
            </a:r>
            <a:r>
              <a:rPr lang="ru-RU" sz="2400" b="1" cap="small" dirty="0" err="1" smtClean="0">
                <a:latin typeface="Georgia" pitchFamily="18" charset="0"/>
              </a:rPr>
              <a:t>державних</a:t>
            </a:r>
            <a:r>
              <a:rPr lang="ru-RU" sz="2400" b="1" cap="small" dirty="0" smtClean="0">
                <a:latin typeface="Georgia" pitchFamily="18" charset="0"/>
              </a:rPr>
              <a:t> </a:t>
            </a:r>
            <a:r>
              <a:rPr lang="ru-RU" sz="2400" b="1" cap="small" dirty="0" err="1" smtClean="0">
                <a:latin typeface="Georgia" pitchFamily="18" charset="0"/>
              </a:rPr>
              <a:t>адміністрацій</a:t>
            </a:r>
            <a:r>
              <a:rPr lang="ru-RU" sz="2400" b="1" cap="small" dirty="0" smtClean="0">
                <a:latin typeface="Georgia" pitchFamily="18" charset="0"/>
              </a:rPr>
              <a:t> та </a:t>
            </a:r>
            <a:r>
              <a:rPr lang="ru-RU" sz="2400" b="1" cap="small" dirty="0" err="1" smtClean="0">
                <a:latin typeface="Georgia" pitchFamily="18" charset="0"/>
              </a:rPr>
              <a:t>органів</a:t>
            </a:r>
            <a:r>
              <a:rPr lang="ru-RU" sz="2400" b="1" cap="small" dirty="0" smtClean="0">
                <a:latin typeface="Georgia" pitchFamily="18" charset="0"/>
              </a:rPr>
              <a:t> </a:t>
            </a:r>
            <a:r>
              <a:rPr lang="ru-RU" sz="2400" b="1" cap="small" dirty="0" err="1" smtClean="0">
                <a:latin typeface="Georgia" pitchFamily="18" charset="0"/>
              </a:rPr>
              <a:t>місцевого</a:t>
            </a:r>
            <a:r>
              <a:rPr lang="ru-RU" sz="2400" b="1" cap="small" dirty="0" smtClean="0">
                <a:latin typeface="Georgia" pitchFamily="18" charset="0"/>
              </a:rPr>
              <a:t> </a:t>
            </a:r>
            <a:r>
              <a:rPr lang="ru-RU" sz="2400" b="1" cap="small" dirty="0" err="1" smtClean="0">
                <a:latin typeface="Georgia" pitchFamily="18" charset="0"/>
              </a:rPr>
              <a:t>самоврядування</a:t>
            </a:r>
            <a:endParaRPr lang="uk-UA" sz="2400" dirty="0" smtClean="0">
              <a:latin typeface="Georgia"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66"/>
          <a:ext cx="8258204"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descr="images.jpg"/>
          <p:cNvPicPr>
            <a:picLocks noChangeAspect="1"/>
          </p:cNvPicPr>
          <p:nvPr/>
        </p:nvPicPr>
        <p:blipFill>
          <a:blip r:embed="rId7"/>
          <a:stretch>
            <a:fillRect/>
          </a:stretch>
        </p:blipFill>
        <p:spPr>
          <a:xfrm>
            <a:off x="642910" y="5572140"/>
            <a:ext cx="7929618" cy="1068910"/>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66"/>
          <a:ext cx="8329642" cy="6143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28596" y="428604"/>
          <a:ext cx="8358246" cy="607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42844" y="0"/>
          <a:ext cx="8858312"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357158" y="0"/>
          <a:ext cx="8286808" cy="5429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descr="images.jpg"/>
          <p:cNvPicPr>
            <a:picLocks noChangeAspect="1"/>
          </p:cNvPicPr>
          <p:nvPr/>
        </p:nvPicPr>
        <p:blipFill>
          <a:blip r:embed="rId7"/>
          <a:stretch>
            <a:fillRect/>
          </a:stretch>
        </p:blipFill>
        <p:spPr>
          <a:xfrm>
            <a:off x="500034" y="5357826"/>
            <a:ext cx="7929618" cy="1283224"/>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00042"/>
            <a:ext cx="8501122" cy="6357958"/>
          </a:xfrm>
        </p:spPr>
        <p:txBody>
          <a:bodyPr>
            <a:noAutofit/>
          </a:bodyPr>
          <a:lstStyle/>
          <a:p>
            <a:pPr lvl="0"/>
            <a:r>
              <a:rPr lang="uk-UA" sz="1900" dirty="0" smtClean="0">
                <a:solidFill>
                  <a:schemeClr val="tx1">
                    <a:lumMod val="95000"/>
                  </a:schemeClr>
                </a:solidFill>
              </a:rPr>
              <a:t>1. Закон України «Про охорону праці».</a:t>
            </a:r>
            <a:br>
              <a:rPr lang="uk-UA" sz="1900" dirty="0" smtClean="0">
                <a:solidFill>
                  <a:schemeClr val="tx1">
                    <a:lumMod val="95000"/>
                  </a:schemeClr>
                </a:solidFill>
              </a:rPr>
            </a:br>
            <a:r>
              <a:rPr lang="uk-UA" sz="1900" dirty="0" smtClean="0">
                <a:solidFill>
                  <a:schemeClr val="tx1">
                    <a:lumMod val="95000"/>
                  </a:schemeClr>
                </a:solidFill>
              </a:rPr>
              <a:t>2. </a:t>
            </a:r>
            <a:r>
              <a:rPr lang="uk-UA" sz="1900" dirty="0" err="1" smtClean="0">
                <a:solidFill>
                  <a:schemeClr val="tx1">
                    <a:lumMod val="95000"/>
                  </a:schemeClr>
                </a:solidFill>
              </a:rPr>
              <a:t>Винокурова</a:t>
            </a:r>
            <a:r>
              <a:rPr lang="uk-UA" sz="1900" dirty="0" smtClean="0">
                <a:solidFill>
                  <a:schemeClr val="tx1">
                    <a:lumMod val="95000"/>
                  </a:schemeClr>
                </a:solidFill>
              </a:rPr>
              <a:t> Л.Е., </a:t>
            </a:r>
            <a:r>
              <a:rPr lang="uk-UA" sz="1900" dirty="0" err="1" smtClean="0">
                <a:solidFill>
                  <a:schemeClr val="tx1">
                    <a:lumMod val="95000"/>
                  </a:schemeClr>
                </a:solidFill>
              </a:rPr>
              <a:t>Васильчук</a:t>
            </a:r>
            <a:r>
              <a:rPr lang="uk-UA" sz="1900" dirty="0" smtClean="0">
                <a:solidFill>
                  <a:schemeClr val="tx1">
                    <a:lumMod val="95000"/>
                  </a:schemeClr>
                </a:solidFill>
              </a:rPr>
              <a:t> М.В., Гаман М.В. Основи охорони праці. К. : Вікторія, 2001. – 192 с.</a:t>
            </a:r>
            <a:br>
              <a:rPr lang="uk-UA" sz="1900" dirty="0" smtClean="0">
                <a:solidFill>
                  <a:schemeClr val="tx1">
                    <a:lumMod val="95000"/>
                  </a:schemeClr>
                </a:solidFill>
              </a:rPr>
            </a:br>
            <a:r>
              <a:rPr lang="uk-UA" sz="1900" dirty="0" smtClean="0">
                <a:solidFill>
                  <a:schemeClr val="tx1">
                    <a:lumMod val="95000"/>
                  </a:schemeClr>
                </a:solidFill>
              </a:rPr>
              <a:t>3. </a:t>
            </a:r>
            <a:r>
              <a:rPr lang="uk-UA" sz="1900" dirty="0" err="1" smtClean="0">
                <a:solidFill>
                  <a:schemeClr val="tx1">
                    <a:lumMod val="95000"/>
                  </a:schemeClr>
                </a:solidFill>
              </a:rPr>
              <a:t>Катренко</a:t>
            </a:r>
            <a:r>
              <a:rPr lang="uk-UA" sz="1900" dirty="0" smtClean="0">
                <a:solidFill>
                  <a:schemeClr val="tx1">
                    <a:lumMod val="95000"/>
                  </a:schemeClr>
                </a:solidFill>
              </a:rPr>
              <a:t> Л.А., </a:t>
            </a:r>
            <a:r>
              <a:rPr lang="uk-UA" sz="1900" dirty="0" err="1" smtClean="0">
                <a:solidFill>
                  <a:schemeClr val="tx1">
                    <a:lumMod val="95000"/>
                  </a:schemeClr>
                </a:solidFill>
              </a:rPr>
              <a:t>Пістун</a:t>
            </a:r>
            <a:r>
              <a:rPr lang="uk-UA" sz="1900" dirty="0" smtClean="0">
                <a:solidFill>
                  <a:schemeClr val="tx1">
                    <a:lumMod val="95000"/>
                  </a:schemeClr>
                </a:solidFill>
              </a:rPr>
              <a:t> І.П. Охорона праці в галузі освіти : </a:t>
            </a:r>
            <a:r>
              <a:rPr lang="uk-UA" sz="1900" dirty="0" err="1" smtClean="0">
                <a:solidFill>
                  <a:schemeClr val="tx1">
                    <a:lumMod val="95000"/>
                  </a:schemeClr>
                </a:solidFill>
              </a:rPr>
              <a:t>Навч</a:t>
            </a:r>
            <a:r>
              <a:rPr lang="uk-UA" sz="1900" dirty="0" smtClean="0">
                <a:solidFill>
                  <a:schemeClr val="tx1">
                    <a:lumMod val="95000"/>
                  </a:schemeClr>
                </a:solidFill>
              </a:rPr>
              <a:t>. посібник. – Суми : Видавництво «Університетська книга», 2001. – 339 с.</a:t>
            </a:r>
            <a:br>
              <a:rPr lang="uk-UA" sz="1900" dirty="0" smtClean="0">
                <a:solidFill>
                  <a:schemeClr val="tx1">
                    <a:lumMod val="95000"/>
                  </a:schemeClr>
                </a:solidFill>
              </a:rPr>
            </a:br>
            <a:r>
              <a:rPr lang="uk-UA" sz="1900" dirty="0" smtClean="0">
                <a:solidFill>
                  <a:schemeClr val="tx1">
                    <a:lumMod val="95000"/>
                  </a:schemeClr>
                </a:solidFill>
              </a:rPr>
              <a:t>4. Бабічев В.В., Сорокін Ґ.Ф. Охорона праці та техніка безпеки в торгівлі і громадському харчуванні : Підручник для студентів торгово-економічних і комерційних вузів. – К. : ІЗМН, 1996. – 224 с.</a:t>
            </a:r>
            <a:br>
              <a:rPr lang="uk-UA" sz="1900" dirty="0" smtClean="0">
                <a:solidFill>
                  <a:schemeClr val="tx1">
                    <a:lumMod val="95000"/>
                  </a:schemeClr>
                </a:solidFill>
              </a:rPr>
            </a:br>
            <a:r>
              <a:rPr lang="uk-UA" sz="1900" dirty="0" smtClean="0">
                <a:solidFill>
                  <a:schemeClr val="tx1">
                    <a:lumMod val="95000"/>
                  </a:schemeClr>
                </a:solidFill>
              </a:rPr>
              <a:t>5. </a:t>
            </a:r>
            <a:r>
              <a:rPr lang="uk-UA" sz="1900" dirty="0" err="1" smtClean="0">
                <a:solidFill>
                  <a:schemeClr val="tx1">
                    <a:lumMod val="95000"/>
                  </a:schemeClr>
                </a:solidFill>
              </a:rPr>
              <a:t>Гандзюк</a:t>
            </a:r>
            <a:r>
              <a:rPr lang="uk-UA" sz="1900" dirty="0" smtClean="0">
                <a:solidFill>
                  <a:schemeClr val="tx1">
                    <a:lumMod val="95000"/>
                  </a:schemeClr>
                </a:solidFill>
              </a:rPr>
              <a:t> М.П., </a:t>
            </a:r>
            <a:r>
              <a:rPr lang="uk-UA" sz="1900" dirty="0" err="1" smtClean="0">
                <a:solidFill>
                  <a:schemeClr val="tx1">
                    <a:lumMod val="95000"/>
                  </a:schemeClr>
                </a:solidFill>
              </a:rPr>
              <a:t>Желібо</a:t>
            </a:r>
            <a:r>
              <a:rPr lang="uk-UA" sz="1900" dirty="0" smtClean="0">
                <a:solidFill>
                  <a:schemeClr val="tx1">
                    <a:lumMod val="95000"/>
                  </a:schemeClr>
                </a:solidFill>
              </a:rPr>
              <a:t> Є.П., </a:t>
            </a:r>
            <a:r>
              <a:rPr lang="uk-UA" sz="1900" dirty="0" err="1" smtClean="0">
                <a:solidFill>
                  <a:schemeClr val="tx1">
                    <a:lumMod val="95000"/>
                  </a:schemeClr>
                </a:solidFill>
              </a:rPr>
              <a:t>Халімовський</a:t>
            </a:r>
            <a:r>
              <a:rPr lang="uk-UA" sz="1900" dirty="0" smtClean="0">
                <a:solidFill>
                  <a:schemeClr val="tx1">
                    <a:lumMod val="95000"/>
                  </a:schemeClr>
                </a:solidFill>
              </a:rPr>
              <a:t> М.О. Основи охорони праці: Підручник для студентів вищих навчальних закладів / За ред. М.П. </a:t>
            </a:r>
            <a:r>
              <a:rPr lang="uk-UA" sz="1900" dirty="0" err="1" smtClean="0">
                <a:solidFill>
                  <a:schemeClr val="tx1">
                    <a:lumMod val="95000"/>
                  </a:schemeClr>
                </a:solidFill>
              </a:rPr>
              <a:t>Гендзюка</a:t>
            </a:r>
            <a:r>
              <a:rPr lang="uk-UA" sz="1900" dirty="0" smtClean="0">
                <a:solidFill>
                  <a:schemeClr val="tx1">
                    <a:lumMod val="95000"/>
                  </a:schemeClr>
                </a:solidFill>
              </a:rPr>
              <a:t>. – К. : Каравела, 2003. – 408 с.</a:t>
            </a:r>
            <a:br>
              <a:rPr lang="uk-UA" sz="1900" dirty="0" smtClean="0">
                <a:solidFill>
                  <a:schemeClr val="tx1">
                    <a:lumMod val="95000"/>
                  </a:schemeClr>
                </a:solidFill>
              </a:rPr>
            </a:br>
            <a:r>
              <a:rPr lang="uk-UA" sz="1900" dirty="0" smtClean="0">
                <a:solidFill>
                  <a:schemeClr val="tx1">
                    <a:lumMod val="95000"/>
                  </a:schemeClr>
                </a:solidFill>
              </a:rPr>
              <a:t>6. </a:t>
            </a:r>
            <a:r>
              <a:rPr lang="uk-UA" sz="1900" dirty="0" err="1" smtClean="0">
                <a:solidFill>
                  <a:schemeClr val="tx1">
                    <a:lumMod val="95000"/>
                  </a:schemeClr>
                </a:solidFill>
              </a:rPr>
              <a:t>Гогіташвілі</a:t>
            </a:r>
            <a:r>
              <a:rPr lang="uk-UA" sz="1900" dirty="0" smtClean="0">
                <a:solidFill>
                  <a:schemeClr val="tx1">
                    <a:lumMod val="95000"/>
                  </a:schemeClr>
                </a:solidFill>
              </a:rPr>
              <a:t> Г.Г., </a:t>
            </a:r>
            <a:r>
              <a:rPr lang="uk-UA" sz="1900" dirty="0" err="1" smtClean="0">
                <a:solidFill>
                  <a:schemeClr val="tx1">
                    <a:lumMod val="95000"/>
                  </a:schemeClr>
                </a:solidFill>
              </a:rPr>
              <a:t>Карчевські</a:t>
            </a:r>
            <a:r>
              <a:rPr lang="uk-UA" sz="1900" dirty="0" smtClean="0">
                <a:solidFill>
                  <a:schemeClr val="tx1">
                    <a:lumMod val="95000"/>
                  </a:schemeClr>
                </a:solidFill>
              </a:rPr>
              <a:t> Є.Т., Лапін В.М. Управління охороною праці та ризиком за міжнародними стандартами : </a:t>
            </a:r>
            <a:r>
              <a:rPr lang="uk-UA" sz="1900" dirty="0" err="1" smtClean="0">
                <a:solidFill>
                  <a:schemeClr val="tx1">
                    <a:lumMod val="95000"/>
                  </a:schemeClr>
                </a:solidFill>
              </a:rPr>
              <a:t>Навч</a:t>
            </a:r>
            <a:r>
              <a:rPr lang="uk-UA" sz="1900" dirty="0" smtClean="0">
                <a:solidFill>
                  <a:schemeClr val="tx1">
                    <a:lumMod val="95000"/>
                  </a:schemeClr>
                </a:solidFill>
              </a:rPr>
              <a:t>. </a:t>
            </a:r>
            <a:r>
              <a:rPr lang="uk-UA" sz="1900" dirty="0" err="1" smtClean="0">
                <a:solidFill>
                  <a:schemeClr val="tx1">
                    <a:lumMod val="95000"/>
                  </a:schemeClr>
                </a:solidFill>
              </a:rPr>
              <a:t>посіб</a:t>
            </a:r>
            <a:r>
              <a:rPr lang="uk-UA" sz="1900" dirty="0" smtClean="0">
                <a:solidFill>
                  <a:schemeClr val="tx1">
                    <a:lumMod val="95000"/>
                  </a:schemeClr>
                </a:solidFill>
              </a:rPr>
              <a:t>. – К. : Знання, 2007. – 367 с.</a:t>
            </a:r>
            <a:br>
              <a:rPr lang="uk-UA" sz="1900" dirty="0" smtClean="0">
                <a:solidFill>
                  <a:schemeClr val="tx1">
                    <a:lumMod val="95000"/>
                  </a:schemeClr>
                </a:solidFill>
              </a:rPr>
            </a:br>
            <a:r>
              <a:rPr lang="uk-UA" sz="1900" dirty="0" smtClean="0">
                <a:solidFill>
                  <a:schemeClr val="tx1">
                    <a:lumMod val="95000"/>
                  </a:schemeClr>
                </a:solidFill>
              </a:rPr>
              <a:t>7. </a:t>
            </a:r>
            <a:r>
              <a:rPr lang="uk-UA" sz="1900" dirty="0" err="1" smtClean="0">
                <a:solidFill>
                  <a:schemeClr val="tx1">
                    <a:lumMod val="95000"/>
                  </a:schemeClr>
                </a:solidFill>
              </a:rPr>
              <a:t>Керб</a:t>
            </a:r>
            <a:r>
              <a:rPr lang="uk-UA" sz="1900" dirty="0" smtClean="0">
                <a:solidFill>
                  <a:schemeClr val="tx1">
                    <a:lumMod val="95000"/>
                  </a:schemeClr>
                </a:solidFill>
              </a:rPr>
              <a:t> Л.П. Основи охорони праці : </a:t>
            </a:r>
            <a:r>
              <a:rPr lang="uk-UA" sz="1900" dirty="0" err="1" smtClean="0">
                <a:solidFill>
                  <a:schemeClr val="tx1">
                    <a:lumMod val="95000"/>
                  </a:schemeClr>
                </a:solidFill>
              </a:rPr>
              <a:t>Навч.-метод</a:t>
            </a:r>
            <a:r>
              <a:rPr lang="uk-UA" sz="1900" dirty="0" smtClean="0">
                <a:solidFill>
                  <a:schemeClr val="tx1">
                    <a:lumMod val="95000"/>
                  </a:schemeClr>
                </a:solidFill>
              </a:rPr>
              <a:t>. посібник для </a:t>
            </a:r>
            <a:r>
              <a:rPr lang="uk-UA" sz="1900" dirty="0" err="1" smtClean="0">
                <a:solidFill>
                  <a:schemeClr val="tx1">
                    <a:lumMod val="95000"/>
                  </a:schemeClr>
                </a:solidFill>
              </a:rPr>
              <a:t>самост</a:t>
            </a:r>
            <a:r>
              <a:rPr lang="uk-UA" sz="1900" dirty="0" smtClean="0">
                <a:solidFill>
                  <a:schemeClr val="tx1">
                    <a:lumMod val="95000"/>
                  </a:schemeClr>
                </a:solidFill>
              </a:rPr>
              <a:t>. </a:t>
            </a:r>
            <a:r>
              <a:rPr lang="uk-UA" sz="1900" dirty="0" err="1" smtClean="0">
                <a:solidFill>
                  <a:schemeClr val="tx1">
                    <a:lumMod val="95000"/>
                  </a:schemeClr>
                </a:solidFill>
              </a:rPr>
              <a:t>вивч</a:t>
            </a:r>
            <a:r>
              <a:rPr lang="uk-UA" sz="1900" dirty="0" smtClean="0">
                <a:solidFill>
                  <a:schemeClr val="tx1">
                    <a:lumMod val="95000"/>
                  </a:schemeClr>
                </a:solidFill>
              </a:rPr>
              <a:t>. </a:t>
            </a:r>
            <a:r>
              <a:rPr lang="uk-UA" sz="1900" dirty="0" err="1" smtClean="0">
                <a:solidFill>
                  <a:schemeClr val="tx1">
                    <a:lumMod val="95000"/>
                  </a:schemeClr>
                </a:solidFill>
              </a:rPr>
              <a:t>дисцип</a:t>
            </a:r>
            <a:r>
              <a:rPr lang="uk-UA" sz="1900" dirty="0" smtClean="0">
                <a:solidFill>
                  <a:schemeClr val="tx1">
                    <a:lumMod val="95000"/>
                  </a:schemeClr>
                </a:solidFill>
              </a:rPr>
              <a:t>. – К. : КНЕУ, 2001. – 252 с.</a:t>
            </a:r>
            <a:br>
              <a:rPr lang="uk-UA" sz="1900" dirty="0" smtClean="0">
                <a:solidFill>
                  <a:schemeClr val="tx1">
                    <a:lumMod val="95000"/>
                  </a:schemeClr>
                </a:solidFill>
              </a:rPr>
            </a:br>
            <a:r>
              <a:rPr lang="uk-UA" sz="1900" dirty="0" smtClean="0">
                <a:solidFill>
                  <a:schemeClr val="tx1">
                    <a:lumMod val="95000"/>
                  </a:schemeClr>
                </a:solidFill>
              </a:rPr>
              <a:t>8. </a:t>
            </a:r>
            <a:r>
              <a:rPr lang="uk-UA" sz="1900" dirty="0" err="1" smtClean="0">
                <a:solidFill>
                  <a:schemeClr val="tx1">
                    <a:lumMod val="95000"/>
                  </a:schemeClr>
                </a:solidFill>
              </a:rPr>
              <a:t>Русаловський</a:t>
            </a:r>
            <a:r>
              <a:rPr lang="uk-UA" sz="1900" dirty="0" smtClean="0">
                <a:solidFill>
                  <a:schemeClr val="tx1">
                    <a:lumMod val="95000"/>
                  </a:schemeClr>
                </a:solidFill>
              </a:rPr>
              <a:t> А.В. Правові та організаційні питання охорони праці : </a:t>
            </a:r>
            <a:r>
              <a:rPr lang="uk-UA" sz="1900" dirty="0" err="1" smtClean="0">
                <a:solidFill>
                  <a:schemeClr val="tx1">
                    <a:lumMod val="95000"/>
                  </a:schemeClr>
                </a:solidFill>
              </a:rPr>
              <a:t>Навч</a:t>
            </a:r>
            <a:r>
              <a:rPr lang="uk-UA" sz="1900" dirty="0" smtClean="0">
                <a:solidFill>
                  <a:schemeClr val="tx1">
                    <a:lumMod val="95000"/>
                  </a:schemeClr>
                </a:solidFill>
              </a:rPr>
              <a:t>. </a:t>
            </a:r>
            <a:r>
              <a:rPr lang="uk-UA" sz="1900" dirty="0" err="1" smtClean="0">
                <a:solidFill>
                  <a:schemeClr val="tx1">
                    <a:lumMod val="95000"/>
                  </a:schemeClr>
                </a:solidFill>
              </a:rPr>
              <a:t>посіб</a:t>
            </a:r>
            <a:r>
              <a:rPr lang="uk-UA" sz="1900" dirty="0" smtClean="0">
                <a:solidFill>
                  <a:schemeClr val="tx1">
                    <a:lumMod val="95000"/>
                  </a:schemeClr>
                </a:solidFill>
              </a:rPr>
              <a:t>. – 4-те вид., </a:t>
            </a:r>
            <a:r>
              <a:rPr lang="uk-UA" sz="1900" dirty="0" err="1" smtClean="0">
                <a:solidFill>
                  <a:schemeClr val="tx1">
                    <a:lumMod val="95000"/>
                  </a:schemeClr>
                </a:solidFill>
              </a:rPr>
              <a:t>допов</a:t>
            </a:r>
            <a:r>
              <a:rPr lang="uk-UA" sz="1900" dirty="0" smtClean="0">
                <a:solidFill>
                  <a:schemeClr val="tx1">
                    <a:lumMod val="95000"/>
                  </a:schemeClr>
                </a:solidFill>
              </a:rPr>
              <a:t>. і перероб. – К. : Університет «Україна», 2009. – 295 с.</a:t>
            </a:r>
            <a:br>
              <a:rPr lang="uk-UA" sz="1900" dirty="0" smtClean="0">
                <a:solidFill>
                  <a:schemeClr val="tx1">
                    <a:lumMod val="95000"/>
                  </a:schemeClr>
                </a:solidFill>
              </a:rPr>
            </a:br>
            <a:r>
              <a:rPr lang="uk-UA" sz="1900" dirty="0" smtClean="0">
                <a:solidFill>
                  <a:schemeClr val="tx1">
                    <a:lumMod val="95000"/>
                  </a:schemeClr>
                </a:solidFill>
              </a:rPr>
              <a:t>9. Ткачук К.Н., </a:t>
            </a:r>
            <a:r>
              <a:rPr lang="uk-UA" sz="1900" dirty="0" err="1" smtClean="0">
                <a:solidFill>
                  <a:schemeClr val="tx1">
                    <a:lumMod val="95000"/>
                  </a:schemeClr>
                </a:solidFill>
              </a:rPr>
              <a:t>Халімовський</a:t>
            </a:r>
            <a:r>
              <a:rPr lang="uk-UA" sz="1900" dirty="0" smtClean="0">
                <a:solidFill>
                  <a:schemeClr val="tx1">
                    <a:lumMod val="95000"/>
                  </a:schemeClr>
                </a:solidFill>
              </a:rPr>
              <a:t> М.О., </a:t>
            </a:r>
            <a:r>
              <a:rPr lang="uk-UA" sz="1900" dirty="0" err="1" smtClean="0">
                <a:solidFill>
                  <a:schemeClr val="tx1">
                    <a:lumMod val="95000"/>
                  </a:schemeClr>
                </a:solidFill>
              </a:rPr>
              <a:t>Зацарний</a:t>
            </a:r>
            <a:r>
              <a:rPr lang="uk-UA" sz="1900" dirty="0" smtClean="0">
                <a:solidFill>
                  <a:schemeClr val="tx1">
                    <a:lumMod val="95000"/>
                  </a:schemeClr>
                </a:solidFill>
              </a:rPr>
              <a:t> В.В. та ін. Основи охорони праці : Підручник. – 2-ге вид., </a:t>
            </a:r>
            <a:r>
              <a:rPr lang="uk-UA" sz="1900" dirty="0" err="1" smtClean="0">
                <a:solidFill>
                  <a:schemeClr val="tx1">
                    <a:lumMod val="95000"/>
                  </a:schemeClr>
                </a:solidFill>
              </a:rPr>
              <a:t>доп</a:t>
            </a:r>
            <a:r>
              <a:rPr lang="uk-UA" sz="1900" dirty="0" smtClean="0">
                <a:solidFill>
                  <a:schemeClr val="tx1">
                    <a:lumMod val="95000"/>
                  </a:schemeClr>
                </a:solidFill>
              </a:rPr>
              <a:t>. і перероб. – К. : Основа, 2006. – 444 с.</a:t>
            </a:r>
            <a:endParaRPr lang="uk-UA" sz="1900" dirty="0">
              <a:solidFill>
                <a:schemeClr val="tx1">
                  <a:lumMod val="95000"/>
                </a:schemeClr>
              </a:solidFill>
            </a:endParaRPr>
          </a:p>
        </p:txBody>
      </p:sp>
      <p:sp>
        <p:nvSpPr>
          <p:cNvPr id="3" name="Текст 2"/>
          <p:cNvSpPr>
            <a:spLocks noGrp="1"/>
          </p:cNvSpPr>
          <p:nvPr>
            <p:ph type="body" idx="1"/>
          </p:nvPr>
        </p:nvSpPr>
        <p:spPr>
          <a:xfrm>
            <a:off x="1071538" y="0"/>
            <a:ext cx="6858048" cy="428652"/>
          </a:xfrm>
        </p:spPr>
        <p:txBody>
          <a:bodyPr>
            <a:normAutofit/>
          </a:bodyPr>
          <a:lstStyle/>
          <a:p>
            <a:pPr algn="ctr"/>
            <a:r>
              <a:rPr lang="uk-UA" dirty="0" smtClean="0"/>
              <a:t>ЛІТЕРАТУРА:</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285728"/>
          <a:ext cx="8329642"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Рисунок 7" descr="завантаження.jpg"/>
          <p:cNvPicPr>
            <a:picLocks noChangeAspect="1"/>
          </p:cNvPicPr>
          <p:nvPr/>
        </p:nvPicPr>
        <p:blipFill>
          <a:blip r:embed="rId7"/>
          <a:stretch>
            <a:fillRect/>
          </a:stretch>
        </p:blipFill>
        <p:spPr>
          <a:xfrm>
            <a:off x="428596" y="500042"/>
            <a:ext cx="2143140" cy="2571768"/>
          </a:xfrm>
          <a:prstGeom prst="rect">
            <a:avLst/>
          </a:prstGeom>
          <a:ln>
            <a:noFill/>
          </a:ln>
          <a:effectLst>
            <a:outerShdw blurRad="190500" algn="tl" rotWithShape="0">
              <a:srgbClr val="000000">
                <a:alpha val="70000"/>
              </a:srgbClr>
            </a:outerShdw>
          </a:effectLst>
        </p:spPr>
      </p:pic>
      <p:pic>
        <p:nvPicPr>
          <p:cNvPr id="11" name="Рисунок 10" descr="8089_9141.jpg"/>
          <p:cNvPicPr>
            <a:picLocks noChangeAspect="1"/>
          </p:cNvPicPr>
          <p:nvPr/>
        </p:nvPicPr>
        <p:blipFill>
          <a:blip r:embed="rId8"/>
          <a:stretch>
            <a:fillRect/>
          </a:stretch>
        </p:blipFill>
        <p:spPr>
          <a:xfrm>
            <a:off x="428596" y="3357562"/>
            <a:ext cx="2111993" cy="2714644"/>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одержимое 5"/>
          <p:cNvGraphicFramePr>
            <a:graphicFrameLocks noGrp="1"/>
          </p:cNvGraphicFramePr>
          <p:nvPr>
            <p:ph idx="1"/>
          </p:nvPr>
        </p:nvGraphicFramePr>
        <p:xfrm>
          <a:off x="357158" y="1500174"/>
          <a:ext cx="8472518" cy="4900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sz="2400" b="1" cap="small" dirty="0">
              <a:latin typeface="Georgia" pitchFamily="18" charset="0"/>
            </a:endParaRPr>
          </a:p>
          <a:p>
            <a:pPr algn="ctr"/>
            <a:r>
              <a:rPr lang="ru-RU" sz="2400" b="1" cap="small" dirty="0" smtClean="0">
                <a:latin typeface="Georgia" pitchFamily="18" charset="0"/>
              </a:rPr>
              <a:t>2. </a:t>
            </a:r>
            <a:r>
              <a:rPr lang="ru-RU" sz="2400" b="1" cap="small" dirty="0" err="1" smtClean="0">
                <a:latin typeface="Georgia" pitchFamily="18" charset="0"/>
              </a:rPr>
              <a:t>Настанова</a:t>
            </a:r>
            <a:r>
              <a:rPr lang="ru-RU" sz="2400" b="1" cap="small" dirty="0" smtClean="0">
                <a:latin typeface="Georgia" pitchFamily="18" charset="0"/>
              </a:rPr>
              <a:t> з систем </a:t>
            </a:r>
            <a:r>
              <a:rPr lang="ru-RU" sz="2400" b="1" cap="small" dirty="0" err="1" smtClean="0">
                <a:latin typeface="Georgia" pitchFamily="18" charset="0"/>
              </a:rPr>
              <a:t>управління</a:t>
            </a:r>
            <a:r>
              <a:rPr lang="ru-RU" sz="2400" b="1" cap="small" dirty="0" smtClean="0">
                <a:latin typeface="Georgia" pitchFamily="18" charset="0"/>
              </a:rPr>
              <a:t> </a:t>
            </a:r>
            <a:r>
              <a:rPr lang="ru-RU" sz="2400" b="1" cap="small" dirty="0" err="1" smtClean="0">
                <a:latin typeface="Georgia" pitchFamily="18" charset="0"/>
              </a:rPr>
              <a:t>охороною</a:t>
            </a:r>
            <a:r>
              <a:rPr lang="ru-RU" sz="2400" b="1" cap="small" dirty="0" smtClean="0">
                <a:latin typeface="Georgia" pitchFamily="18" charset="0"/>
              </a:rPr>
              <a:t> </a:t>
            </a:r>
            <a:r>
              <a:rPr lang="ru-RU" sz="2400" b="1" cap="small" dirty="0" err="1" smtClean="0">
                <a:latin typeface="Georgia" pitchFamily="18" charset="0"/>
              </a:rPr>
              <a:t>праці</a:t>
            </a:r>
            <a:r>
              <a:rPr lang="uk-UA" sz="2400" b="1" cap="small" dirty="0" smtClean="0">
                <a:latin typeface="Georgia" pitchFamily="18" charset="0"/>
              </a:rPr>
              <a:t>. </a:t>
            </a:r>
            <a:r>
              <a:rPr lang="uk-UA" sz="2400" b="1" dirty="0" smtClean="0">
                <a:latin typeface="Georgia" pitchFamily="18" charset="0"/>
              </a:rPr>
              <a:t>МОП-СУОП 2001. </a:t>
            </a:r>
            <a:r>
              <a:rPr lang="en-US" sz="2400" b="1" dirty="0" smtClean="0">
                <a:latin typeface="Georgia" pitchFamily="18" charset="0"/>
              </a:rPr>
              <a:t>ILO</a:t>
            </a:r>
            <a:r>
              <a:rPr lang="uk-UA" sz="2400" b="1" dirty="0" smtClean="0">
                <a:latin typeface="Georgia" pitchFamily="18" charset="0"/>
              </a:rPr>
              <a:t>-</a:t>
            </a:r>
            <a:r>
              <a:rPr lang="en-US" sz="2400" b="1" dirty="0" smtClean="0">
                <a:latin typeface="Georgia" pitchFamily="18" charset="0"/>
              </a:rPr>
              <a:t>OSH</a:t>
            </a:r>
            <a:r>
              <a:rPr lang="uk-UA" sz="2400" b="1" dirty="0" smtClean="0">
                <a:latin typeface="Georgia" pitchFamily="18" charset="0"/>
              </a:rPr>
              <a:t> 2001</a:t>
            </a:r>
            <a:endParaRPr lang="uk-UA" sz="2400" dirty="0" smtClean="0">
              <a:latin typeface="Georgia" pitchFamily="18" charset="0"/>
            </a:endParaRPr>
          </a:p>
          <a:p>
            <a:pPr algn="ct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500034" y="428604"/>
          <a:ext cx="8258204" cy="607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1357298"/>
          <a:ext cx="8472518"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400" b="1" cap="small" dirty="0" smtClean="0">
                <a:latin typeface="Georgia" pitchFamily="18" charset="0"/>
              </a:rPr>
              <a:t>3. Система менеджменту </a:t>
            </a:r>
            <a:r>
              <a:rPr lang="ru-RU" sz="2400" b="1" cap="small" dirty="0" err="1" smtClean="0">
                <a:latin typeface="Georgia" pitchFamily="18" charset="0"/>
              </a:rPr>
              <a:t>охорони</a:t>
            </a:r>
            <a:r>
              <a:rPr lang="ru-RU" sz="2400" b="1" cap="small" dirty="0" smtClean="0">
                <a:latin typeface="Georgia" pitchFamily="18" charset="0"/>
              </a:rPr>
              <a:t> </a:t>
            </a:r>
            <a:r>
              <a:rPr lang="ru-RU" sz="2400" b="1" cap="small" dirty="0" err="1" smtClean="0">
                <a:latin typeface="Georgia" pitchFamily="18" charset="0"/>
              </a:rPr>
              <a:t>праці</a:t>
            </a:r>
            <a:r>
              <a:rPr lang="ru-RU" sz="2400" b="1" cap="small" dirty="0" smtClean="0">
                <a:latin typeface="Georgia" pitchFamily="18" charset="0"/>
              </a:rPr>
              <a:t> і </a:t>
            </a:r>
            <a:r>
              <a:rPr lang="ru-RU" sz="2400" b="1" cap="small" dirty="0" err="1" smtClean="0">
                <a:latin typeface="Georgia" pitchFamily="18" charset="0"/>
              </a:rPr>
              <a:t>промислової</a:t>
            </a:r>
            <a:r>
              <a:rPr lang="ru-RU" sz="2400" b="1" cap="small" dirty="0" smtClean="0">
                <a:latin typeface="Georgia" pitchFamily="18" charset="0"/>
              </a:rPr>
              <a:t> </a:t>
            </a:r>
            <a:r>
              <a:rPr lang="ru-RU" sz="2400" b="1" cap="small" dirty="0" err="1" smtClean="0">
                <a:latin typeface="Georgia" pitchFamily="18" charset="0"/>
              </a:rPr>
              <a:t>безпеки</a:t>
            </a:r>
            <a:r>
              <a:rPr lang="ru-RU" sz="2400" b="1" cap="small" dirty="0" smtClean="0">
                <a:latin typeface="Georgia" pitchFamily="18" charset="0"/>
              </a:rPr>
              <a:t> </a:t>
            </a:r>
            <a:r>
              <a:rPr lang="ru-RU" sz="2400" b="1" dirty="0" smtClean="0">
                <a:latin typeface="Georgia" pitchFamily="18" charset="0"/>
              </a:rPr>
              <a:t>(</a:t>
            </a:r>
            <a:r>
              <a:rPr lang="ru-RU" sz="2400" b="1" dirty="0" err="1" smtClean="0">
                <a:latin typeface="Georgia" pitchFamily="18" charset="0"/>
              </a:rPr>
              <a:t>СМОПіПБ</a:t>
            </a:r>
            <a:r>
              <a:rPr lang="ru-RU" sz="2400" b="1" dirty="0" smtClean="0">
                <a:latin typeface="Georgia" pitchFamily="18" charset="0"/>
              </a:rPr>
              <a:t>)</a:t>
            </a:r>
            <a:endParaRPr lang="uk-UA" sz="2400" dirty="0">
              <a:latin typeface="Georgia" pitchFamily="18" charset="0"/>
            </a:endParaRPr>
          </a:p>
        </p:txBody>
      </p:sp>
      <p:pic>
        <p:nvPicPr>
          <p:cNvPr id="7" name="Рисунок 6" descr="завантаження (1).jpg"/>
          <p:cNvPicPr>
            <a:picLocks noChangeAspect="1"/>
          </p:cNvPicPr>
          <p:nvPr/>
        </p:nvPicPr>
        <p:blipFill>
          <a:blip r:embed="rId7"/>
          <a:srcRect l="16667" r="20833"/>
          <a:stretch>
            <a:fillRect/>
          </a:stretch>
        </p:blipFill>
        <p:spPr>
          <a:xfrm>
            <a:off x="428596" y="1928802"/>
            <a:ext cx="2411050" cy="3857652"/>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357166"/>
          <a:ext cx="8501122"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descr="ohsas1.jpg"/>
          <p:cNvPicPr>
            <a:picLocks noChangeAspect="1"/>
          </p:cNvPicPr>
          <p:nvPr/>
        </p:nvPicPr>
        <p:blipFill>
          <a:blip r:embed="rId7"/>
          <a:stretch>
            <a:fillRect/>
          </a:stretch>
        </p:blipFill>
        <p:spPr>
          <a:xfrm>
            <a:off x="5786446" y="214290"/>
            <a:ext cx="3143272" cy="2089537"/>
          </a:xfrm>
          <a:prstGeom prst="rect">
            <a:avLst/>
          </a:prstGeom>
          <a:ln>
            <a:noFill/>
          </a:ln>
          <a:effectLst>
            <a:outerShdw blurRad="190500" algn="tl" rotWithShape="0">
              <a:srgbClr val="000000">
                <a:alpha val="70000"/>
              </a:srgbClr>
            </a:outerShdw>
          </a:effectLst>
        </p:spPr>
      </p:pic>
      <p:pic>
        <p:nvPicPr>
          <p:cNvPr id="6" name="Рисунок 5" descr="завантаження.jpg"/>
          <p:cNvPicPr>
            <a:picLocks noChangeAspect="1"/>
          </p:cNvPicPr>
          <p:nvPr/>
        </p:nvPicPr>
        <p:blipFill>
          <a:blip r:embed="rId8"/>
          <a:stretch>
            <a:fillRect/>
          </a:stretch>
        </p:blipFill>
        <p:spPr>
          <a:xfrm>
            <a:off x="6357950" y="2357430"/>
            <a:ext cx="2571768" cy="2152650"/>
          </a:xfrm>
          <a:prstGeom prst="rect">
            <a:avLst/>
          </a:prstGeom>
          <a:ln>
            <a:noFill/>
          </a:ln>
          <a:effectLst>
            <a:outerShdw blurRad="292100" dist="139700" dir="2700000" algn="tl" rotWithShape="0">
              <a:srgbClr val="333333">
                <a:alpha val="65000"/>
              </a:srgbClr>
            </a:outerShdw>
          </a:effectLst>
        </p:spPr>
      </p:pic>
      <p:pic>
        <p:nvPicPr>
          <p:cNvPr id="7" name="Рисунок 6" descr="ohsas18001.jpg"/>
          <p:cNvPicPr>
            <a:picLocks noChangeAspect="1"/>
          </p:cNvPicPr>
          <p:nvPr/>
        </p:nvPicPr>
        <p:blipFill>
          <a:blip r:embed="rId9"/>
          <a:stretch>
            <a:fillRect/>
          </a:stretch>
        </p:blipFill>
        <p:spPr>
          <a:xfrm>
            <a:off x="6858016" y="4643446"/>
            <a:ext cx="2071702" cy="200026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500034" y="1500174"/>
          <a:ext cx="8186766" cy="4972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357158" y="142852"/>
            <a:ext cx="8501122" cy="928694"/>
          </a:xfrm>
          <a:prstGeom prst="roundRect">
            <a:avLst/>
          </a:prstGeom>
          <a:solidFill>
            <a:schemeClr val="accent5">
              <a:lumMod val="20000"/>
              <a:lumOff val="80000"/>
            </a:schemeClr>
          </a:solidFill>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400" b="1" cap="small" dirty="0" smtClean="0">
                <a:latin typeface="Georgia" pitchFamily="18" charset="0"/>
              </a:rPr>
              <a:t>4. </a:t>
            </a:r>
            <a:r>
              <a:rPr lang="ru-RU" sz="2400" b="1" cap="small" dirty="0" err="1" smtClean="0">
                <a:latin typeface="Georgia" pitchFamily="18" charset="0"/>
              </a:rPr>
              <a:t>Розробка</a:t>
            </a:r>
            <a:r>
              <a:rPr lang="ru-RU" sz="2400" b="1" cap="small" dirty="0" smtClean="0">
                <a:latin typeface="Georgia" pitchFamily="18" charset="0"/>
              </a:rPr>
              <a:t> </a:t>
            </a:r>
            <a:r>
              <a:rPr lang="ru-RU" sz="2400" b="1" cap="small" dirty="0" err="1" smtClean="0">
                <a:latin typeface="Georgia" pitchFamily="18" charset="0"/>
              </a:rPr>
              <a:t>системи</a:t>
            </a:r>
            <a:r>
              <a:rPr lang="ru-RU" sz="2400" b="1" cap="small" dirty="0" smtClean="0">
                <a:latin typeface="Georgia" pitchFamily="18" charset="0"/>
              </a:rPr>
              <a:t> </a:t>
            </a:r>
            <a:r>
              <a:rPr lang="ru-RU" sz="2400" b="1" cap="small" dirty="0" err="1" smtClean="0">
                <a:latin typeface="Georgia" pitchFamily="18" charset="0"/>
              </a:rPr>
              <a:t>управління</a:t>
            </a:r>
            <a:r>
              <a:rPr lang="ru-RU" sz="2400" b="1" cap="small" dirty="0" smtClean="0">
                <a:latin typeface="Georgia" pitchFamily="18" charset="0"/>
              </a:rPr>
              <a:t> </a:t>
            </a:r>
            <a:r>
              <a:rPr lang="ru-RU" sz="2400" b="1" cap="small" dirty="0" err="1" smtClean="0">
                <a:latin typeface="Georgia" pitchFamily="18" charset="0"/>
              </a:rPr>
              <a:t>охороною</a:t>
            </a:r>
            <a:r>
              <a:rPr lang="ru-RU" sz="2400" b="1" cap="small" dirty="0" smtClean="0">
                <a:latin typeface="Georgia" pitchFamily="18" charset="0"/>
              </a:rPr>
              <a:t> </a:t>
            </a:r>
            <a:r>
              <a:rPr lang="ru-RU" sz="2400" b="1" cap="small" dirty="0" err="1" smtClean="0">
                <a:latin typeface="Georgia" pitchFamily="18" charset="0"/>
              </a:rPr>
              <a:t>праці</a:t>
            </a:r>
            <a:r>
              <a:rPr lang="ru-RU" sz="2400" b="1" cap="small" dirty="0" smtClean="0">
                <a:latin typeface="Georgia" pitchFamily="18" charset="0"/>
              </a:rPr>
              <a:t> (СУОП)</a:t>
            </a:r>
            <a:endParaRPr lang="uk-UA" sz="2400" dirty="0">
              <a:latin typeface="Georgi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670</TotalTime>
  <Words>2906</Words>
  <Application>Microsoft Office PowerPoint</Application>
  <PresentationFormat>Экран (4:3)</PresentationFormat>
  <Paragraphs>148</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Техническая</vt:lpstr>
      <vt:lpstr> Система управління охороною  праці в організації </vt:lpstr>
      <vt:lpstr>1. Основні вимоги до побудови і функціонування системи управління охороною праці (СУОП)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Обов’язки робітників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Порядок дій у разі пожежі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 Закон України «Про охорону праці». 2. Винокурова Л.Е., Васильчук М.В., Гаман М.В. Основи охорони праці. К. : Вікторія, 2001. – 192 с. 3. Катренко Л.А., Пістун І.П. Охорона праці в галузі освіти : Навч. посібник. – Суми : Видавництво «Університетська книга», 2001. – 339 с. 4. Бабічев В.В., Сорокін Ґ.Ф. Охорона праці та техніка безпеки в торгівлі і громадському харчуванні : Підручник для студентів торгово-економічних і комерційних вузів. – К. : ІЗМН, 1996. – 224 с. 5. Гандзюк М.П., Желібо Є.П., Халімовський М.О. Основи охорони праці: Підручник для студентів вищих навчальних закладів / За ред. М.П. Гендзюка. – К. : Каравела, 2003. – 408 с. 6. Гогіташвілі Г.Г., Карчевські Є.Т., Лапін В.М. Управління охороною праці та ризиком за міжнародними стандартами : Навч. посіб. – К. : Знання, 2007. – 367 с. 7. Керб Л.П. Основи охорони праці : Навч.-метод. посібник для самост. вивч. дисцип. – К. : КНЕУ, 2001. – 252 с. 8. Русаловський А.В. Правові та організаційні питання охорони праці : Навч. посіб. – 4-те вид., допов. і перероб. – К. : Університет «Україна», 2009. – 295 с. 9. Ткачук К.Н., Халімовський М.О., Зацарний В.В. та ін. Основи охорони праці : Підручник. – 2-ге вид., доп. і перероб. – К. : Основа, 2006. – 444 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Система управління охороною  праці в організації</dc:title>
  <dc:creator>Vika</dc:creator>
  <cp:lastModifiedBy>USER</cp:lastModifiedBy>
  <cp:revision>67</cp:revision>
  <dcterms:created xsi:type="dcterms:W3CDTF">2013-11-14T15:01:42Z</dcterms:created>
  <dcterms:modified xsi:type="dcterms:W3CDTF">2020-02-17T11:45:18Z</dcterms:modified>
</cp:coreProperties>
</file>