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97848891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184395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6297846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246024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8811220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8244595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5196214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8175430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72285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341980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001112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8468970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929942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495590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9414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02251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193762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7622B1-49FE-4847-83F8-48FA71EA88E5}" type="datetimeFigureOut">
              <a:rPr lang="uk-UA" smtClean="0"/>
              <a:pPr/>
              <a:t>10.05.2024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CA2A63-46BF-4285-90D9-CBB69E3EA47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7449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7741" y="4623516"/>
            <a:ext cx="8877836" cy="148428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                                                                                              З Дисципліни економіка підприємства</a:t>
            </a:r>
          </a:p>
          <a:p>
            <a:r>
              <a:rPr lang="uk-UA" sz="1800" dirty="0" smtClean="0"/>
              <a:t>                                                                   </a:t>
            </a:r>
            <a:r>
              <a:rPr lang="uk-UA" sz="1800" dirty="0" smtClean="0"/>
              <a:t> </a:t>
            </a:r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420000">
            <a:off x="-430010" y="251550"/>
            <a:ext cx="9678923" cy="252292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Оборотні кошти </a:t>
            </a:r>
            <a:r>
              <a:rPr lang="uk-UA" sz="4000" dirty="0" err="1" smtClean="0"/>
              <a:t>підприємства:поняття,класифікація</a:t>
            </a:r>
            <a:r>
              <a:rPr lang="uk-UA" sz="4000" dirty="0" smtClean="0"/>
              <a:t> і структура. </a:t>
            </a:r>
            <a:endParaRPr lang="uk-UA" sz="4000" dirty="0"/>
          </a:p>
        </p:txBody>
      </p:sp>
    </p:spTree>
    <p:extLst>
      <p:ext uri="{BB962C8B-B14F-4D97-AF65-F5344CB8AC3E}">
        <p14:creationId xmlns="" xmlns:p14="http://schemas.microsoft.com/office/powerpoint/2010/main" val="81846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Вступ.</a:t>
            </a:r>
          </a:p>
          <a:p>
            <a:r>
              <a:rPr lang="uk-UA" dirty="0" smtClean="0"/>
              <a:t>Структура </a:t>
            </a:r>
            <a:r>
              <a:rPr lang="uk-UA" dirty="0" err="1" smtClean="0"/>
              <a:t>оборотніх</a:t>
            </a:r>
            <a:r>
              <a:rPr lang="uk-UA" dirty="0" smtClean="0"/>
              <a:t> коштів.</a:t>
            </a:r>
          </a:p>
          <a:p>
            <a:r>
              <a:rPr lang="uk-UA" dirty="0" smtClean="0"/>
              <a:t>Класифікація </a:t>
            </a:r>
            <a:r>
              <a:rPr lang="uk-UA" dirty="0" err="1" smtClean="0"/>
              <a:t>оборотніх</a:t>
            </a:r>
            <a:r>
              <a:rPr lang="uk-UA" dirty="0" smtClean="0"/>
              <a:t> коштів.</a:t>
            </a:r>
          </a:p>
          <a:p>
            <a:r>
              <a:rPr lang="uk-UA" dirty="0" smtClean="0"/>
              <a:t>Склад </a:t>
            </a:r>
            <a:r>
              <a:rPr lang="uk-UA" dirty="0" err="1" smtClean="0"/>
              <a:t>оборотніх</a:t>
            </a:r>
            <a:r>
              <a:rPr lang="uk-UA" dirty="0" smtClean="0"/>
              <a:t> коштів.</a:t>
            </a:r>
          </a:p>
          <a:p>
            <a:r>
              <a:rPr lang="uk-UA" dirty="0" smtClean="0"/>
              <a:t>Висновок.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32702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275" y="-218940"/>
            <a:ext cx="7940899" cy="1742204"/>
          </a:xfrm>
        </p:spPr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Оборотні кошти — це грошові ресурси, які вкладено в оборотні виробничі фонди і фонди обігу для забезпечення безперервного виробництва та реалізації виготовленої продукції. </a:t>
            </a:r>
            <a:r>
              <a:rPr lang="ru-RU" dirty="0" err="1"/>
              <a:t>Оборотні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i="1" dirty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Оборотні фонди — це частина засобів виробництва, яка повністю споживається в кожному технологічному циклі виготовлення продукції, змінює або втрачає свій первинний натуральний вигляд і повністю </a:t>
            </a:r>
            <a:r>
              <a:rPr lang="uk-UA" dirty="0" err="1"/>
              <a:t>переносить</a:t>
            </a:r>
            <a:r>
              <a:rPr lang="uk-UA" dirty="0"/>
              <a:t> свою вартість на вартість цієї продукції.</a:t>
            </a:r>
          </a:p>
        </p:txBody>
      </p:sp>
    </p:spTree>
    <p:extLst>
      <p:ext uri="{BB962C8B-B14F-4D97-AF65-F5344CB8AC3E}">
        <p14:creationId xmlns="" xmlns:p14="http://schemas.microsoft.com/office/powerpoint/2010/main" val="5055006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</a:t>
            </a:r>
            <a:r>
              <a:rPr lang="uk-UA" dirty="0" err="1" smtClean="0"/>
              <a:t>оборотніх</a:t>
            </a:r>
            <a:r>
              <a:rPr lang="uk-UA" dirty="0" smtClean="0"/>
              <a:t> коштів.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152" y="1506828"/>
            <a:ext cx="6903076" cy="4481848"/>
          </a:xfrm>
        </p:spPr>
        <p:txBody>
          <a:bodyPr/>
          <a:lstStyle/>
          <a:p>
            <a:r>
              <a:rPr lang="ru-RU" dirty="0"/>
              <a:t>Структура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питома</a:t>
            </a:r>
            <a:r>
              <a:rPr lang="ru-RU" dirty="0"/>
              <a:t> вага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статей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і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6" name="Picture 2" descr="ТЕМА: &quot;Оборотні фонди та фонди обігу підприємства&quot;. | Конспект. Економі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4" y="2962142"/>
            <a:ext cx="3310418" cy="1970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67933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961" y="236336"/>
            <a:ext cx="10515600" cy="1325563"/>
          </a:xfrm>
        </p:spPr>
        <p:txBody>
          <a:bodyPr/>
          <a:lstStyle/>
          <a:p>
            <a:r>
              <a:rPr lang="uk-UA" dirty="0" smtClean="0"/>
              <a:t>Класифікація </a:t>
            </a:r>
            <a:r>
              <a:rPr lang="uk-UA" dirty="0" err="1" smtClean="0"/>
              <a:t>оборотніх</a:t>
            </a:r>
            <a:r>
              <a:rPr lang="uk-UA" dirty="0" smtClean="0"/>
              <a:t> коштів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031" y="1133341"/>
            <a:ext cx="11320530" cy="491838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Оборотні</a:t>
            </a:r>
            <a:r>
              <a:rPr lang="ru-RU" dirty="0" smtClean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за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ru-RU" dirty="0"/>
              <a:t>- 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кругообігу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smtClean="0"/>
              <a:t>- </a:t>
            </a:r>
            <a:r>
              <a:rPr lang="ru-RU" dirty="0"/>
              <a:t>за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 smtClean="0"/>
              <a:t>.</a:t>
            </a:r>
            <a:r>
              <a:rPr lang="en-US" dirty="0" smtClean="0"/>
              <a:t>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 </a:t>
            </a:r>
            <a:r>
              <a:rPr lang="ru-RU" dirty="0"/>
              <a:t>за методами </a:t>
            </a:r>
            <a:r>
              <a:rPr lang="ru-RU" dirty="0" err="1"/>
              <a:t>планування</a:t>
            </a:r>
            <a:r>
              <a:rPr lang="ru-RU" dirty="0"/>
              <a:t>, принципами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smtClean="0"/>
              <a:t>і</a:t>
            </a:r>
            <a:r>
              <a:rPr lang="en-US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err="1" smtClean="0"/>
              <a:t>оборотних</a:t>
            </a:r>
            <a:r>
              <a:rPr lang="ru-RU" dirty="0" smtClean="0"/>
              <a:t>  </a:t>
            </a:r>
            <a:r>
              <a:rPr lang="ru-RU" dirty="0" err="1" smtClean="0"/>
              <a:t>коштів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891589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684" y="103031"/>
            <a:ext cx="8662115" cy="1587657"/>
          </a:xfrm>
        </p:spPr>
        <p:txBody>
          <a:bodyPr/>
          <a:lstStyle/>
          <a:p>
            <a:r>
              <a:rPr lang="uk-UA" dirty="0" smtClean="0"/>
              <a:t>Склад </a:t>
            </a:r>
            <a:r>
              <a:rPr lang="uk-UA" dirty="0" err="1" smtClean="0"/>
              <a:t>оборотніх</a:t>
            </a:r>
            <a:r>
              <a:rPr lang="uk-UA" dirty="0" smtClean="0"/>
              <a:t> коштів.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0014" y="15551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Склад оборотних коштів – це сукупність вартості окремих елементів оборотних виробничих фондів і фондів обігу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Оборотні кошти є однією зі складових частин майна підприємства. Стан і ефективність їхнього використання - одне з головних умов успішної діяльності підприємства. Розвиток ринкових відносин визначає нові умови їхньої організації. Висока інфляція, неплатежі й інші кризові явища змушують підприємства змінювати свою політику стосовно оборотних коштів, шукати нові джерела поповнення, вивчати проблему ефективності їхнього використання.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917079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Висновок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Отже</a:t>
            </a:r>
            <a:r>
              <a:rPr lang="en-US" dirty="0" smtClean="0"/>
              <a:t> </a:t>
            </a:r>
          </a:p>
          <a:p>
            <a:r>
              <a:rPr lang="uk-UA" dirty="0"/>
              <a:t>Оборотні кошти – це сукупність грошових коштів підприємства, необхідних для формування й забезпечення кругообігу </a:t>
            </a:r>
            <a:r>
              <a:rPr lang="uk-UA" dirty="0" smtClean="0"/>
              <a:t>виробничих</a:t>
            </a:r>
            <a:r>
              <a:rPr lang="en-US" dirty="0" smtClean="0"/>
              <a:t> </a:t>
            </a:r>
            <a:r>
              <a:rPr lang="uk-UA" dirty="0" smtClean="0"/>
              <a:t>фондів.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410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якую за увагу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8" y="102003"/>
            <a:ext cx="5280337" cy="5280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96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237</TotalTime>
  <Words>117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Оборотні кошти підприємства:поняття,класифікація і структура. </vt:lpstr>
      <vt:lpstr>Зміст </vt:lpstr>
      <vt:lpstr>Вступ</vt:lpstr>
      <vt:lpstr>Структура оборотніх коштів.</vt:lpstr>
      <vt:lpstr>Класифікація оборотніх коштів</vt:lpstr>
      <vt:lpstr>Склад оборотніх коштів.</vt:lpstr>
      <vt:lpstr>                               Висновок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Оборотні кошти підприємства:поняття,класифікація і структура.</dc:title>
  <dc:creator>ASUS</dc:creator>
  <cp:lastModifiedBy>Admin</cp:lastModifiedBy>
  <cp:revision>13</cp:revision>
  <dcterms:created xsi:type="dcterms:W3CDTF">2023-11-21T15:09:33Z</dcterms:created>
  <dcterms:modified xsi:type="dcterms:W3CDTF">2024-05-10T07:34:39Z</dcterms:modified>
</cp:coreProperties>
</file>