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395" t="32000" r="31800" b="15680"/>
          <a:stretch>
            <a:fillRect/>
          </a:stretch>
        </p:blipFill>
        <p:spPr bwMode="auto">
          <a:xfrm>
            <a:off x="292100" y="527812"/>
            <a:ext cx="8939904" cy="497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04800" y="4838700"/>
            <a:ext cx="304800" cy="7493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4400" t="31200" r="26000" b="27200"/>
          <a:stretch>
            <a:fillRect/>
          </a:stretch>
        </p:blipFill>
        <p:spPr bwMode="auto">
          <a:xfrm>
            <a:off x="268224" y="958645"/>
            <a:ext cx="8753856" cy="458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3" name="Прямоугольник 2"/>
          <p:cNvSpPr/>
          <p:nvPr/>
        </p:nvSpPr>
        <p:spPr>
          <a:xfrm flipH="1" flipV="1">
            <a:off x="283464" y="780288"/>
            <a:ext cx="362711" cy="5852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5200" t="29760" r="26700" b="17440"/>
          <a:stretch>
            <a:fillRect/>
          </a:stretch>
        </p:blipFill>
        <p:spPr bwMode="auto">
          <a:xfrm>
            <a:off x="268224" y="313241"/>
            <a:ext cx="8570976" cy="588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3" name="Прямоугольник 2"/>
          <p:cNvSpPr/>
          <p:nvPr/>
        </p:nvSpPr>
        <p:spPr>
          <a:xfrm>
            <a:off x="292608" y="207264"/>
            <a:ext cx="365760" cy="5242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8400" t="39680" r="19700" b="14560"/>
          <a:stretch>
            <a:fillRect/>
          </a:stretch>
        </p:blipFill>
        <p:spPr bwMode="auto">
          <a:xfrm>
            <a:off x="316694" y="926592"/>
            <a:ext cx="9156490" cy="4230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19900" t="25120" r="22400" b="5440"/>
          <a:stretch>
            <a:fillRect/>
          </a:stretch>
        </p:blipFill>
        <p:spPr bwMode="auto">
          <a:xfrm>
            <a:off x="414528" y="510374"/>
            <a:ext cx="7815072" cy="587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6900" t="15040" r="28100" b="5120"/>
          <a:stretch>
            <a:fillRect/>
          </a:stretch>
        </p:blipFill>
        <p:spPr bwMode="auto">
          <a:xfrm>
            <a:off x="1255776" y="0"/>
            <a:ext cx="6096000" cy="675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0300" t="34080" r="19500" b="11200"/>
          <a:stretch>
            <a:fillRect/>
          </a:stretch>
        </p:blipFill>
        <p:spPr bwMode="auto">
          <a:xfrm>
            <a:off x="414528" y="682752"/>
            <a:ext cx="8777456" cy="4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0200" t="20320" r="19700" b="12320"/>
          <a:stretch>
            <a:fillRect/>
          </a:stretch>
        </p:blipFill>
        <p:spPr bwMode="auto">
          <a:xfrm>
            <a:off x="377952" y="428586"/>
            <a:ext cx="8473440" cy="59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8700" t="21760" r="19500" b="28800"/>
          <a:stretch>
            <a:fillRect/>
          </a:stretch>
        </p:blipFill>
        <p:spPr bwMode="auto">
          <a:xfrm>
            <a:off x="243840" y="731520"/>
            <a:ext cx="9168384" cy="458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3" name="Прямоугольник 2"/>
          <p:cNvSpPr/>
          <p:nvPr/>
        </p:nvSpPr>
        <p:spPr>
          <a:xfrm>
            <a:off x="365760" y="4974336"/>
            <a:ext cx="316992" cy="3779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19400" t="28960" r="19800" b="24000"/>
          <a:stretch>
            <a:fillRect/>
          </a:stretch>
        </p:blipFill>
        <p:spPr bwMode="auto">
          <a:xfrm>
            <a:off x="175830" y="950976"/>
            <a:ext cx="9480234" cy="458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3" name="Прямоугольник 2"/>
          <p:cNvSpPr/>
          <p:nvPr/>
        </p:nvSpPr>
        <p:spPr>
          <a:xfrm>
            <a:off x="195072" y="926592"/>
            <a:ext cx="316992" cy="4876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600" t="18880" r="21800" b="5600"/>
          <a:stretch>
            <a:fillRect/>
          </a:stretch>
        </p:blipFill>
        <p:spPr bwMode="auto">
          <a:xfrm>
            <a:off x="536448" y="231140"/>
            <a:ext cx="7863840" cy="644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3" name="Прямоугольник 2"/>
          <p:cNvSpPr/>
          <p:nvPr/>
        </p:nvSpPr>
        <p:spPr>
          <a:xfrm>
            <a:off x="621792" y="195072"/>
            <a:ext cx="292608" cy="29260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0500" t="38080" r="21600" b="14880"/>
          <a:stretch>
            <a:fillRect/>
          </a:stretch>
        </p:blipFill>
        <p:spPr bwMode="auto">
          <a:xfrm>
            <a:off x="250061" y="853440"/>
            <a:ext cx="9028052" cy="458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3" name="Прямоугольник 2"/>
          <p:cNvSpPr/>
          <p:nvPr/>
        </p:nvSpPr>
        <p:spPr>
          <a:xfrm>
            <a:off x="438912" y="4584192"/>
            <a:ext cx="170688" cy="8656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1900" t="19200" r="22100" b="19840"/>
          <a:stretch>
            <a:fillRect/>
          </a:stretch>
        </p:blipFill>
        <p:spPr bwMode="auto">
          <a:xfrm>
            <a:off x="390144" y="188628"/>
            <a:ext cx="8485632" cy="577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3" name="Прямоугольник 2"/>
          <p:cNvSpPr/>
          <p:nvPr/>
        </p:nvSpPr>
        <p:spPr>
          <a:xfrm>
            <a:off x="280416" y="170688"/>
            <a:ext cx="243840" cy="5486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9500" t="14960" r="31700" b="4800"/>
          <a:stretch>
            <a:fillRect/>
          </a:stretch>
        </p:blipFill>
        <p:spPr bwMode="auto">
          <a:xfrm>
            <a:off x="1889760" y="0"/>
            <a:ext cx="5291328" cy="683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5600" t="15680" r="26800" b="4960"/>
          <a:stretch>
            <a:fillRect/>
          </a:stretch>
        </p:blipFill>
        <p:spPr bwMode="auto">
          <a:xfrm>
            <a:off x="914400" y="-1"/>
            <a:ext cx="6486144" cy="675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5000" t="39200" r="26800" b="20000"/>
          <a:stretch>
            <a:fillRect/>
          </a:stretch>
        </p:blipFill>
        <p:spPr bwMode="auto">
          <a:xfrm>
            <a:off x="438385" y="804672"/>
            <a:ext cx="8826339" cy="466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3" name="Прямоугольник 2"/>
          <p:cNvSpPr/>
          <p:nvPr/>
        </p:nvSpPr>
        <p:spPr>
          <a:xfrm>
            <a:off x="463296" y="4949952"/>
            <a:ext cx="304800" cy="5730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5300" t="20160" r="26500" b="14240"/>
          <a:stretch>
            <a:fillRect/>
          </a:stretch>
        </p:blipFill>
        <p:spPr bwMode="auto">
          <a:xfrm>
            <a:off x="841248" y="154349"/>
            <a:ext cx="7644384" cy="650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3" name="Прямоугольник 2"/>
          <p:cNvSpPr/>
          <p:nvPr/>
        </p:nvSpPr>
        <p:spPr>
          <a:xfrm>
            <a:off x="804672" y="158496"/>
            <a:ext cx="316992" cy="4145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3596" t="24847" r="25987" b="8320"/>
          <a:stretch>
            <a:fillRect/>
          </a:stretch>
        </p:blipFill>
        <p:spPr bwMode="auto">
          <a:xfrm>
            <a:off x="685800" y="276225"/>
            <a:ext cx="7683500" cy="636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3" name="Прямоугольник 2"/>
          <p:cNvSpPr/>
          <p:nvPr/>
        </p:nvSpPr>
        <p:spPr>
          <a:xfrm>
            <a:off x="902208" y="6242304"/>
            <a:ext cx="292608" cy="4632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2217</TotalTime>
  <Words>0</Words>
  <Application>Microsoft Office PowerPoint</Application>
  <PresentationFormat>Произвольный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KILNER</dc:creator>
  <cp:lastModifiedBy>Анна</cp:lastModifiedBy>
  <cp:revision>220</cp:revision>
  <dcterms:created xsi:type="dcterms:W3CDTF">2022-09-03T17:54:59Z</dcterms:created>
  <dcterms:modified xsi:type="dcterms:W3CDTF">2023-03-09T14:23:57Z</dcterms:modified>
</cp:coreProperties>
</file>