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69" r:id="rId3"/>
    <p:sldId id="257" r:id="rId4"/>
    <p:sldId id="261" r:id="rId5"/>
    <p:sldId id="263" r:id="rId6"/>
    <p:sldId id="259" r:id="rId7"/>
    <p:sldId id="268" r:id="rId8"/>
    <p:sldId id="264" r:id="rId9"/>
    <p:sldId id="266" r:id="rId10"/>
    <p:sldId id="265" r:id="rId11"/>
    <p:sldId id="270" r:id="rId12"/>
    <p:sldId id="258" r:id="rId13"/>
    <p:sldId id="271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1C5B9-F660-49B4-84F8-F425B649F730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C3084-F5CD-49EC-BEC0-F3BC6E5291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C3084-F5CD-49EC-BEC0-F3BC6E52917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83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439248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 ПРОФЕСІЙНОГО СПРЯМУВАННЯ У СИСТЕМІ ЛІТЕРАТУРНОЇ </a:t>
            </a:r>
            <a:r>
              <a:rPr lang="uk-UA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ОВИ.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ДЕРЖАВНІСТЬ УКРАЇНСЬКОЇ МОВИ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537295"/>
          </a:xfrm>
        </p:spPr>
        <p:txBody>
          <a:bodyPr/>
          <a:lstStyle/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1001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3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1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212976"/>
            <a:ext cx="4015680" cy="2952328"/>
          </a:xfrm>
        </p:spPr>
        <p:txBody>
          <a:bodyPr/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 МОВА –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«закріплена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традицією або законодавством мова, вживання якої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язкове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органах управління та діловодства, громадських органах та організаціях, на підприємствах, у закладах освіти, науки, культури, у сферах зв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Енциклопедія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.- К.: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енциклопедія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2000.- С. 318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49320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Становлення української мови </a:t>
            </a:r>
            <a:br>
              <a:rPr lang="uk-UA" dirty="0" smtClean="0"/>
            </a:br>
            <a:r>
              <a:rPr lang="uk-UA" dirty="0" smtClean="0"/>
              <a:t>як мови  державної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173859" cy="4320480"/>
          </a:xfrm>
        </p:spPr>
        <p:txBody>
          <a:bodyPr>
            <a:normAutofit fontScale="92500"/>
          </a:bodyPr>
          <a:lstStyle/>
          <a:p>
            <a:pPr lvl="0">
              <a:buFont typeface="Wingdings"/>
              <a:buChar char=""/>
            </a:pPr>
            <a:r>
              <a:rPr lang="uk-UA" sz="1900" b="1" i="1" dirty="0">
                <a:ea typeface="Calibri"/>
                <a:cs typeface="Times New Roman"/>
              </a:rPr>
              <a:t>1989 р. – ухвалено закон «Про мови в Україні</a:t>
            </a:r>
            <a:r>
              <a:rPr lang="uk-UA" sz="1900" b="1" i="1" dirty="0" smtClean="0">
                <a:ea typeface="Calibri"/>
                <a:cs typeface="Times New Roman"/>
              </a:rPr>
              <a:t>».</a:t>
            </a:r>
            <a:endParaRPr lang="ru-RU" sz="1900" b="1" dirty="0">
              <a:ea typeface="Calibri"/>
              <a:cs typeface="Times New Roman"/>
            </a:endParaRPr>
          </a:p>
          <a:p>
            <a:pPr lvl="0">
              <a:buFont typeface="Wingdings"/>
              <a:buChar char=""/>
            </a:pPr>
            <a:r>
              <a:rPr lang="uk-UA" sz="1900" b="1" i="1" dirty="0">
                <a:ea typeface="Calibri"/>
                <a:cs typeface="Times New Roman"/>
              </a:rPr>
              <a:t>1996 р. –  Верховною Радою України прийнято Конституцію України, у якій українській мові надано законодавчої конституційної сили</a:t>
            </a:r>
            <a:r>
              <a:rPr lang="uk-UA" sz="1900" b="1" i="1" dirty="0" smtClean="0">
                <a:ea typeface="Calibri"/>
                <a:cs typeface="Times New Roman"/>
              </a:rPr>
              <a:t>.</a:t>
            </a:r>
          </a:p>
          <a:p>
            <a:pPr>
              <a:buFont typeface="Wingdings"/>
              <a:buChar char=""/>
              <a:tabLst>
                <a:tab pos="810260" algn="l"/>
              </a:tabLst>
            </a:pPr>
            <a:r>
              <a:rPr lang="uk-UA" sz="1900" b="1" i="1" dirty="0" smtClean="0">
                <a:ea typeface="Calibri"/>
                <a:cs typeface="Times New Roman"/>
              </a:rPr>
              <a:t>1997 р. (9 листопада) - </a:t>
            </a:r>
            <a:r>
              <a:rPr lang="uk-UA" sz="1900" b="1" i="1" dirty="0">
                <a:ea typeface="Calibri"/>
                <a:cs typeface="Times New Roman"/>
              </a:rPr>
              <a:t>проголошено Днем української писемності та мови на честь літописця Нестора.</a:t>
            </a:r>
            <a:endParaRPr lang="ru-RU" sz="1900" b="1" dirty="0">
              <a:ea typeface="Calibri"/>
              <a:cs typeface="Times New Roman"/>
            </a:endParaRPr>
          </a:p>
          <a:p>
            <a:pPr>
              <a:buFont typeface="Wingdings"/>
              <a:buChar char=""/>
            </a:pPr>
            <a:r>
              <a:rPr lang="uk-UA" sz="1900" b="1" i="1" dirty="0">
                <a:ea typeface="Calibri"/>
                <a:cs typeface="Times New Roman"/>
              </a:rPr>
              <a:t>2003 р. –  постанова Кабінету Міністрів України «Про затвердження Державної програми розвитку і функціонування української мови».</a:t>
            </a:r>
            <a:endParaRPr lang="ru-RU" sz="1900" b="1" i="1" dirty="0">
              <a:ea typeface="Calibri"/>
              <a:cs typeface="Times New Roman"/>
            </a:endParaRPr>
          </a:p>
          <a:p>
            <a:pPr lvl="0" algn="just">
              <a:buFont typeface="Wingdings"/>
              <a:buChar char=""/>
            </a:pP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D:\Курсач\1488_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464496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3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3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МОВА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276872"/>
            <a:ext cx="4536504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МОВА </a:t>
            </a:r>
            <a:r>
              <a:rPr lang="uk-UA" dirty="0" smtClean="0"/>
              <a:t>– </a:t>
            </a:r>
          </a:p>
          <a:p>
            <a:pPr marL="0" indent="0">
              <a:buNone/>
            </a:pPr>
            <a:r>
              <a:rPr lang="uk-UA" b="1" dirty="0" smtClean="0"/>
              <a:t>це </a:t>
            </a:r>
            <a:r>
              <a:rPr lang="uk-UA" b="1" dirty="0"/>
              <a:t>унормована, відшліфована форма загальнонародної мови, що обслуговує різні сфери діяльності, культурні потреби людей: державні й громадські установи, освіту, науку, пресу, художню літературу, театр, побут тощо. </a:t>
            </a:r>
            <a:endParaRPr lang="uk-UA" b="1" dirty="0" smtClean="0"/>
          </a:p>
          <a:p>
            <a:pPr marL="0" indent="0">
              <a:buNone/>
            </a:pPr>
            <a:r>
              <a:rPr lang="uk-UA" b="1" dirty="0" smtClean="0"/>
              <a:t>Літературна </a:t>
            </a:r>
            <a:r>
              <a:rPr lang="uk-UA" b="1" dirty="0"/>
              <a:t>мова протиставляється діалектам, просторіччю, жаргонам.</a:t>
            </a:r>
            <a:endParaRPr lang="ru-RU" b="1" dirty="0"/>
          </a:p>
          <a:p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52936"/>
            <a:ext cx="382270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43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015680" cy="518457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ЕТАПИ РОЗВИТКУ ЛІТЕРАТУРНОЇ МОВИ: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протоукраїнська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ІІ-ХІ ст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.);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староукраїнська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(ХІ ст., час появи перших писемних пам’яток – ХІ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ст.);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середньоукраїнська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 ( кінець ХІ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початок ХІХ ст.);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 (від початку ХІХ ст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9"/>
            <a:ext cx="460851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49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СУЛМ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132856"/>
            <a:ext cx="4254240" cy="39936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Літературна мова характеризується такими найголовнішими озна­ками: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унормованість</a:t>
            </a:r>
            <a:r>
              <a:rPr lang="uk-UA" dirty="0" smtClean="0"/>
              <a:t>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стандартність;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наддіалектність</a:t>
            </a:r>
            <a:r>
              <a:rPr lang="uk-UA" dirty="0" smtClean="0"/>
              <a:t>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поліфункціональність</a:t>
            </a:r>
            <a:r>
              <a:rPr lang="uk-UA" dirty="0" smtClean="0"/>
              <a:t>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стилістична диференціація;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uk-UA" dirty="0" smtClean="0"/>
              <a:t>наявність </a:t>
            </a:r>
            <a:r>
              <a:rPr lang="uk-UA" dirty="0"/>
              <a:t>усної і писемної форм вираження.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2724766"/>
            <a:ext cx="4319463" cy="372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9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УНОРМОВАНІСТЬ</a:t>
            </a:r>
            <a:r>
              <a:rPr lang="uk-UA" dirty="0" smtClean="0"/>
              <a:t> – </a:t>
            </a:r>
            <a:br>
              <a:rPr lang="uk-UA" dirty="0" smtClean="0"/>
            </a:br>
            <a:r>
              <a:rPr lang="uk-UA" dirty="0" smtClean="0"/>
              <a:t>основна ознака літературної 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132856"/>
            <a:ext cx="4391343" cy="43924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СУЧАСНІЙ УКРАЇНСЬКІЙ ЛІТЕРАТУРНІЙ МОВІ ІСНУЮТЬ ТАКІ ТИПИ НОРМ: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орфоепічні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звукосполучень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орфографічні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написання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графічні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письмі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слів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морфологічні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вживання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морфем;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синтаксичні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зразки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словосполучень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речень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пунктуаційні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вживання розділових 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знаків;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стилістичні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добір 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мовних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елементів відповідно до умов спілкування.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36912"/>
            <a:ext cx="460851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00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0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600" dirty="0" smtClean="0"/>
              <a:t>Функціональні стилі СУЛМ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636912"/>
            <a:ext cx="3820055" cy="4032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НАУКОВИЙ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ОФІЦІЙНО-ДІЛОВИЙ;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ПУБЛІЦИСТИЧНИЙ;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РОЗМОВНИЙ;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ХУДОЖНІЙ;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ЕПІСТОЛЯРНИЙ;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КОНФЕСІЙНИЙ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36912"/>
            <a:ext cx="453650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16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33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360</Words>
  <Application>Microsoft Office PowerPoint</Application>
  <PresentationFormat>Экран (4:3)</PresentationFormat>
  <Paragraphs>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УКРАЇНСЬКА МОВА ПРОФЕСІЙНОГО СПРЯМУВАННЯ У СИСТЕМІ ЛІТЕРАТУРНОЇ МОВИ. ДЕРЖАВНІСТЬ УКРАЇНСЬКОЇ МОВИ</vt:lpstr>
      <vt:lpstr>Презентация PowerPoint</vt:lpstr>
      <vt:lpstr>ЛІТЕРАТУРНА МОВА</vt:lpstr>
      <vt:lpstr>  </vt:lpstr>
      <vt:lpstr>ОЗНАКИ СУЛМ</vt:lpstr>
      <vt:lpstr>УНОРМОВАНІСТЬ –  основна ознака літературної мови</vt:lpstr>
      <vt:lpstr>Презентация PowerPoint</vt:lpstr>
      <vt:lpstr>Функціональні стилі СУЛМ</vt:lpstr>
      <vt:lpstr>Презентация PowerPoint</vt:lpstr>
      <vt:lpstr>Презентация PowerPoint</vt:lpstr>
      <vt:lpstr>Презентация PowerPoint</vt:lpstr>
      <vt:lpstr>ДЕРЖАВНА МОВА – це «закріплена традицією або законодавством мова, вживання якої обов’язкове в органах управління та діловодства, громадських органах та організаціях, на підприємствах, у закладах освіти, науки, культури, у сферах зв’язку та інформатики» (Українська мова. Енциклопедія.- К.: Укр. енциклопедія, 2000.- С. 318.).</vt:lpstr>
      <vt:lpstr>Становлення української мови  як мови  державної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МОВА ПРОФЕСІЙНОГО СПРЯМУВАННЯ У СИСТЕМІ ЛІТЕРАТУРНОЇ МОВИ. ДЕРЖАВНІСТЬ УКРАЇНСЬКОЇ МОВИ</dc:title>
  <dc:creator>хихих</dc:creator>
  <cp:lastModifiedBy>хихих</cp:lastModifiedBy>
  <cp:revision>13</cp:revision>
  <dcterms:created xsi:type="dcterms:W3CDTF">2016-11-18T14:26:56Z</dcterms:created>
  <dcterms:modified xsi:type="dcterms:W3CDTF">2016-11-18T16:26:18Z</dcterms:modified>
</cp:coreProperties>
</file>